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F8FBB4-3D84-4582-A914-6190219491BD}" type="datetimeFigureOut">
              <a:rPr lang="en-US" smtClean="0"/>
              <a:t>11/25/2014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82613-0655-442A-B1CF-F207546C1D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665322" y="957764"/>
            <a:ext cx="5823731" cy="1274606"/>
            <a:chOff x="1665322" y="957764"/>
            <a:chExt cx="5823731" cy="1274606"/>
          </a:xfrm>
        </p:grpSpPr>
        <p:pic>
          <p:nvPicPr>
            <p:cNvPr id="2" name="Picture 1" descr="NBK-4424-cd7d5d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89557" y="1115691"/>
              <a:ext cx="169114" cy="81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424-cd7d7c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65322" y="1126220"/>
              <a:ext cx="461762" cy="6142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424-cd7d9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2241" y="1768458"/>
              <a:ext cx="139700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424-cd7dab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8095" y="1010406"/>
              <a:ext cx="534762" cy="8410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424-cd7dca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4562" y="1263090"/>
              <a:ext cx="274399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424-cd7de9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15491" y="1052520"/>
              <a:ext cx="154122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424-cd7df9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8873" y="957764"/>
              <a:ext cx="653425" cy="1691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424-cd7e18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5636" y="1411984"/>
              <a:ext cx="336174" cy="4331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424-cd7e28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58510" y="1557888"/>
              <a:ext cx="242813" cy="2428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424-cd7e4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6925" y="1442075"/>
              <a:ext cx="379683" cy="7902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424-cd7e57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2292" y="1789515"/>
              <a:ext cx="193530" cy="3586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424-cd7e76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7366" y="1038936"/>
              <a:ext cx="431563" cy="7649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424-cd7e95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7214" y="1084106"/>
              <a:ext cx="379684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424-cd7eb4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0427" y="1377281"/>
              <a:ext cx="379683" cy="4782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424-cd7ec4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9386" y="1353934"/>
              <a:ext cx="325522" cy="4468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424-cd7ee3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74780" y="1041992"/>
              <a:ext cx="148056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424-cd7ef3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9652" y="1284147"/>
              <a:ext cx="303754" cy="4849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424-cd7f21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95919" y="1663173"/>
              <a:ext cx="193134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4" name="Group 23"/>
          <p:cNvGrpSpPr/>
          <p:nvPr/>
        </p:nvGrpSpPr>
        <p:grpSpPr>
          <a:xfrm>
            <a:off x="2543309" y="2356617"/>
            <a:ext cx="1089351" cy="934201"/>
            <a:chOff x="2543309" y="2356617"/>
            <a:chExt cx="1089351" cy="934201"/>
          </a:xfrm>
        </p:grpSpPr>
        <p:pic>
          <p:nvPicPr>
            <p:cNvPr id="21" name="Picture 20" descr="NBK-4424-cd7f50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43309" y="2703780"/>
              <a:ext cx="478698" cy="5870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424-cd7f7f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26593" y="2787669"/>
              <a:ext cx="390212" cy="4571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424-cd7fbd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184" y="2356617"/>
              <a:ext cx="346476" cy="8811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4084728" y="2311163"/>
            <a:ext cx="2106356" cy="795072"/>
            <a:chOff x="4084728" y="2311163"/>
            <a:chExt cx="2106356" cy="795072"/>
          </a:xfrm>
        </p:grpSpPr>
        <p:pic>
          <p:nvPicPr>
            <p:cNvPr id="25" name="Picture 24" descr="NBK-4424-cd7fdd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4241" y="2379111"/>
              <a:ext cx="148057" cy="6744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424-cd7ffc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4728" y="2311163"/>
              <a:ext cx="758709" cy="7950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424-cd801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9502" y="2585833"/>
              <a:ext cx="306866" cy="4067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424-cd803a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0941" y="2610738"/>
              <a:ext cx="290993" cy="38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424-cd8059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2862" y="2631795"/>
              <a:ext cx="169114" cy="327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424-cd8079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3391" y="2452810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424-cd80a7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9310" y="2457750"/>
              <a:ext cx="407128" cy="5146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424-cd80c7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24609" y="2439352"/>
              <a:ext cx="366475" cy="5194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4" name="Picture 33" descr="NBK-4424-cd8105.png"/>
          <p:cNvPicPr>
            <a:picLocks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1299" y="3021267"/>
            <a:ext cx="6739225" cy="67470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31668" y="397921"/>
            <a:ext cx="6053887" cy="833914"/>
            <a:chOff x="431668" y="397921"/>
            <a:chExt cx="6053887" cy="833914"/>
          </a:xfrm>
        </p:grpSpPr>
        <p:sp>
          <p:nvSpPr>
            <p:cNvPr id="2" name="Freeform 1"/>
            <p:cNvSpPr/>
            <p:nvPr/>
          </p:nvSpPr>
          <p:spPr>
            <a:xfrm>
              <a:off x="431668" y="60012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2"/>
                  </a:lnTo>
                  <a:lnTo>
                    <a:pt x="45858" y="7795"/>
                  </a:lnTo>
                  <a:lnTo>
                    <a:pt x="34619" y="8773"/>
                  </a:lnTo>
                  <a:lnTo>
                    <a:pt x="20567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55" y="397921"/>
              <a:ext cx="252639" cy="479875"/>
            </a:xfrm>
            <a:custGeom>
              <a:avLst/>
              <a:gdLst/>
              <a:ahLst/>
              <a:cxnLst/>
              <a:rect l="0" t="0" r="0" b="0"/>
              <a:pathLst>
                <a:path w="252639" h="479875">
                  <a:moveTo>
                    <a:pt x="73653" y="12690"/>
                  </a:moveTo>
                  <a:lnTo>
                    <a:pt x="70720" y="21625"/>
                  </a:lnTo>
                  <a:lnTo>
                    <a:pt x="67937" y="31252"/>
                  </a:lnTo>
                  <a:lnTo>
                    <a:pt x="65042" y="42544"/>
                  </a:lnTo>
                  <a:lnTo>
                    <a:pt x="62175" y="55385"/>
                  </a:lnTo>
                  <a:lnTo>
                    <a:pt x="59658" y="69513"/>
                  </a:lnTo>
                  <a:lnTo>
                    <a:pt x="57643" y="84628"/>
                  </a:lnTo>
                  <a:lnTo>
                    <a:pt x="55958" y="100144"/>
                  </a:lnTo>
                  <a:lnTo>
                    <a:pt x="54214" y="115235"/>
                  </a:lnTo>
                  <a:lnTo>
                    <a:pt x="52193" y="129495"/>
                  </a:lnTo>
                  <a:lnTo>
                    <a:pt x="50004" y="143202"/>
                  </a:lnTo>
                  <a:lnTo>
                    <a:pt x="47988" y="157092"/>
                  </a:lnTo>
                  <a:lnTo>
                    <a:pt x="46334" y="171586"/>
                  </a:lnTo>
                  <a:lnTo>
                    <a:pt x="45072" y="186613"/>
                  </a:lnTo>
                  <a:lnTo>
                    <a:pt x="44150" y="201787"/>
                  </a:lnTo>
                  <a:lnTo>
                    <a:pt x="43490" y="216861"/>
                  </a:lnTo>
                  <a:lnTo>
                    <a:pt x="42861" y="232070"/>
                  </a:lnTo>
                  <a:lnTo>
                    <a:pt x="41899" y="248026"/>
                  </a:lnTo>
                  <a:lnTo>
                    <a:pt x="40431" y="265015"/>
                  </a:lnTo>
                  <a:lnTo>
                    <a:pt x="38461" y="282849"/>
                  </a:lnTo>
                  <a:lnTo>
                    <a:pt x="36066" y="301051"/>
                  </a:lnTo>
                  <a:lnTo>
                    <a:pt x="33344" y="319299"/>
                  </a:lnTo>
                  <a:lnTo>
                    <a:pt x="30382" y="337451"/>
                  </a:lnTo>
                  <a:lnTo>
                    <a:pt x="27248" y="355471"/>
                  </a:lnTo>
                  <a:lnTo>
                    <a:pt x="23998" y="373363"/>
                  </a:lnTo>
                  <a:lnTo>
                    <a:pt x="20835" y="390988"/>
                  </a:lnTo>
                  <a:lnTo>
                    <a:pt x="18090" y="408063"/>
                  </a:lnTo>
                  <a:lnTo>
                    <a:pt x="15908" y="424473"/>
                  </a:lnTo>
                  <a:lnTo>
                    <a:pt x="14103" y="440105"/>
                  </a:lnTo>
                  <a:lnTo>
                    <a:pt x="12277" y="454764"/>
                  </a:lnTo>
                  <a:lnTo>
                    <a:pt x="10191" y="468352"/>
                  </a:lnTo>
                  <a:lnTo>
                    <a:pt x="7675" y="477898"/>
                  </a:lnTo>
                  <a:lnTo>
                    <a:pt x="5094" y="479874"/>
                  </a:lnTo>
                  <a:lnTo>
                    <a:pt x="3196" y="475940"/>
                  </a:lnTo>
                  <a:lnTo>
                    <a:pt x="1978" y="468215"/>
                  </a:lnTo>
                  <a:lnTo>
                    <a:pt x="1226" y="457815"/>
                  </a:lnTo>
                  <a:lnTo>
                    <a:pt x="761" y="445015"/>
                  </a:lnTo>
                  <a:lnTo>
                    <a:pt x="472" y="430101"/>
                  </a:lnTo>
                  <a:lnTo>
                    <a:pt x="289" y="413468"/>
                  </a:lnTo>
                  <a:lnTo>
                    <a:pt x="172" y="395526"/>
                  </a:lnTo>
                  <a:lnTo>
                    <a:pt x="97" y="376628"/>
                  </a:lnTo>
                  <a:lnTo>
                    <a:pt x="48" y="357051"/>
                  </a:lnTo>
                  <a:lnTo>
                    <a:pt x="16" y="337001"/>
                  </a:lnTo>
                  <a:lnTo>
                    <a:pt x="0" y="316625"/>
                  </a:lnTo>
                  <a:lnTo>
                    <a:pt x="159" y="296027"/>
                  </a:lnTo>
                  <a:lnTo>
                    <a:pt x="798" y="275279"/>
                  </a:lnTo>
                  <a:lnTo>
                    <a:pt x="2040" y="254433"/>
                  </a:lnTo>
                  <a:lnTo>
                    <a:pt x="3689" y="233687"/>
                  </a:lnTo>
                  <a:lnTo>
                    <a:pt x="5334" y="213371"/>
                  </a:lnTo>
                  <a:lnTo>
                    <a:pt x="6740" y="193629"/>
                  </a:lnTo>
                  <a:lnTo>
                    <a:pt x="8004" y="174439"/>
                  </a:lnTo>
                  <a:lnTo>
                    <a:pt x="9460" y="155706"/>
                  </a:lnTo>
                  <a:lnTo>
                    <a:pt x="11291" y="137328"/>
                  </a:lnTo>
                  <a:lnTo>
                    <a:pt x="13521" y="119375"/>
                  </a:lnTo>
                  <a:lnTo>
                    <a:pt x="16097" y="102079"/>
                  </a:lnTo>
                  <a:lnTo>
                    <a:pt x="18944" y="85514"/>
                  </a:lnTo>
                  <a:lnTo>
                    <a:pt x="21992" y="69610"/>
                  </a:lnTo>
                  <a:lnTo>
                    <a:pt x="25184" y="54236"/>
                  </a:lnTo>
                  <a:lnTo>
                    <a:pt x="28486" y="39284"/>
                  </a:lnTo>
                  <a:lnTo>
                    <a:pt x="32194" y="25464"/>
                  </a:lnTo>
                  <a:lnTo>
                    <a:pt x="36902" y="14225"/>
                  </a:lnTo>
                  <a:lnTo>
                    <a:pt x="42846" y="6163"/>
                  </a:lnTo>
                  <a:lnTo>
                    <a:pt x="49790" y="1395"/>
                  </a:lnTo>
                  <a:lnTo>
                    <a:pt x="57214" y="0"/>
                  </a:lnTo>
                  <a:lnTo>
                    <a:pt x="64758" y="1657"/>
                  </a:lnTo>
                  <a:lnTo>
                    <a:pt x="72092" y="5800"/>
                  </a:lnTo>
                  <a:lnTo>
                    <a:pt x="78857" y="11836"/>
                  </a:lnTo>
                  <a:lnTo>
                    <a:pt x="84919" y="19258"/>
                  </a:lnTo>
                  <a:lnTo>
                    <a:pt x="90327" y="27827"/>
                  </a:lnTo>
                  <a:lnTo>
                    <a:pt x="95201" y="37554"/>
                  </a:lnTo>
                  <a:lnTo>
                    <a:pt x="99674" y="48356"/>
                  </a:lnTo>
                  <a:lnTo>
                    <a:pt x="104019" y="60049"/>
                  </a:lnTo>
                  <a:lnTo>
                    <a:pt x="108631" y="72431"/>
                  </a:lnTo>
                  <a:lnTo>
                    <a:pt x="113698" y="85313"/>
                  </a:lnTo>
                  <a:lnTo>
                    <a:pt x="119069" y="98388"/>
                  </a:lnTo>
                  <a:lnTo>
                    <a:pt x="124367" y="111239"/>
                  </a:lnTo>
                  <a:lnTo>
                    <a:pt x="129374" y="123660"/>
                  </a:lnTo>
                  <a:lnTo>
                    <a:pt x="134039" y="135627"/>
                  </a:lnTo>
                  <a:lnTo>
                    <a:pt x="138399" y="147203"/>
                  </a:lnTo>
                  <a:lnTo>
                    <a:pt x="142515" y="158474"/>
                  </a:lnTo>
                  <a:lnTo>
                    <a:pt x="146448" y="169520"/>
                  </a:lnTo>
                  <a:lnTo>
                    <a:pt x="150250" y="180404"/>
                  </a:lnTo>
                  <a:lnTo>
                    <a:pt x="153959" y="191174"/>
                  </a:lnTo>
                  <a:lnTo>
                    <a:pt x="157604" y="201867"/>
                  </a:lnTo>
                  <a:lnTo>
                    <a:pt x="161205" y="212506"/>
                  </a:lnTo>
                  <a:lnTo>
                    <a:pt x="164776" y="223114"/>
                  </a:lnTo>
                  <a:lnTo>
                    <a:pt x="168327" y="233865"/>
                  </a:lnTo>
                  <a:lnTo>
                    <a:pt x="171864" y="245075"/>
                  </a:lnTo>
                  <a:lnTo>
                    <a:pt x="175396" y="256884"/>
                  </a:lnTo>
                  <a:lnTo>
                    <a:pt x="179091" y="269426"/>
                  </a:lnTo>
                  <a:lnTo>
                    <a:pt x="183257" y="282909"/>
                  </a:lnTo>
                  <a:lnTo>
                    <a:pt x="188020" y="297344"/>
                  </a:lnTo>
                  <a:lnTo>
                    <a:pt x="193186" y="312276"/>
                  </a:lnTo>
                  <a:lnTo>
                    <a:pt x="198347" y="326911"/>
                  </a:lnTo>
                  <a:lnTo>
                    <a:pt x="203265" y="340825"/>
                  </a:lnTo>
                  <a:lnTo>
                    <a:pt x="208041" y="353946"/>
                  </a:lnTo>
                  <a:lnTo>
                    <a:pt x="213008" y="366371"/>
                  </a:lnTo>
                  <a:lnTo>
                    <a:pt x="218345" y="378247"/>
                  </a:lnTo>
                  <a:lnTo>
                    <a:pt x="223912" y="389715"/>
                  </a:lnTo>
                  <a:lnTo>
                    <a:pt x="229349" y="400891"/>
                  </a:lnTo>
                  <a:lnTo>
                    <a:pt x="234448" y="411847"/>
                  </a:lnTo>
                  <a:lnTo>
                    <a:pt x="239023" y="422193"/>
                  </a:lnTo>
                  <a:lnTo>
                    <a:pt x="243278" y="432103"/>
                  </a:lnTo>
                  <a:lnTo>
                    <a:pt x="247584" y="442448"/>
                  </a:lnTo>
                  <a:lnTo>
                    <a:pt x="252638" y="45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729179"/>
              <a:ext cx="157928" cy="7816"/>
            </a:xfrm>
            <a:custGeom>
              <a:avLst/>
              <a:gdLst/>
              <a:ahLst/>
              <a:cxnLst/>
              <a:rect l="0" t="0" r="0" b="0"/>
              <a:pathLst>
                <a:path w="157928" h="7816">
                  <a:moveTo>
                    <a:pt x="157927" y="7815"/>
                  </a:moveTo>
                  <a:lnTo>
                    <a:pt x="146192" y="4949"/>
                  </a:lnTo>
                  <a:lnTo>
                    <a:pt x="135063" y="2806"/>
                  </a:lnTo>
                  <a:lnTo>
                    <a:pt x="123469" y="1208"/>
                  </a:lnTo>
                  <a:lnTo>
                    <a:pt x="111481" y="200"/>
                  </a:lnTo>
                  <a:lnTo>
                    <a:pt x="99470" y="0"/>
                  </a:lnTo>
                  <a:lnTo>
                    <a:pt x="87662" y="651"/>
                  </a:lnTo>
                  <a:lnTo>
                    <a:pt x="75963" y="1890"/>
                  </a:lnTo>
                  <a:lnTo>
                    <a:pt x="64046" y="3254"/>
                  </a:lnTo>
                  <a:lnTo>
                    <a:pt x="51752" y="4463"/>
                  </a:lnTo>
                  <a:lnTo>
                    <a:pt x="39671" y="5427"/>
                  </a:lnTo>
                  <a:lnTo>
                    <a:pt x="27872" y="6253"/>
                  </a:lnTo>
                  <a:lnTo>
                    <a:pt x="15314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9335" y="600710"/>
              <a:ext cx="180928" cy="439596"/>
            </a:xfrm>
            <a:custGeom>
              <a:avLst/>
              <a:gdLst/>
              <a:ahLst/>
              <a:cxnLst/>
              <a:rect l="0" t="0" r="0" b="0"/>
              <a:pathLst>
                <a:path w="180928" h="439596">
                  <a:moveTo>
                    <a:pt x="28841" y="146813"/>
                  </a:moveTo>
                  <a:lnTo>
                    <a:pt x="25974" y="155815"/>
                  </a:lnTo>
                  <a:lnTo>
                    <a:pt x="23832" y="166083"/>
                  </a:lnTo>
                  <a:lnTo>
                    <a:pt x="22229" y="178671"/>
                  </a:lnTo>
                  <a:lnTo>
                    <a:pt x="21048" y="193371"/>
                  </a:lnTo>
                  <a:lnTo>
                    <a:pt x="20200" y="209815"/>
                  </a:lnTo>
                  <a:lnTo>
                    <a:pt x="19607" y="227593"/>
                  </a:lnTo>
                  <a:lnTo>
                    <a:pt x="19365" y="245860"/>
                  </a:lnTo>
                  <a:lnTo>
                    <a:pt x="19729" y="263410"/>
                  </a:lnTo>
                  <a:lnTo>
                    <a:pt x="20785" y="279656"/>
                  </a:lnTo>
                  <a:lnTo>
                    <a:pt x="22307" y="295034"/>
                  </a:lnTo>
                  <a:lnTo>
                    <a:pt x="23867" y="310660"/>
                  </a:lnTo>
                  <a:lnTo>
                    <a:pt x="25210" y="327173"/>
                  </a:lnTo>
                  <a:lnTo>
                    <a:pt x="26263" y="344387"/>
                  </a:lnTo>
                  <a:lnTo>
                    <a:pt x="27044" y="361576"/>
                  </a:lnTo>
                  <a:lnTo>
                    <a:pt x="27605" y="378294"/>
                  </a:lnTo>
                  <a:lnTo>
                    <a:pt x="27998" y="394420"/>
                  </a:lnTo>
                  <a:lnTo>
                    <a:pt x="28270" y="410001"/>
                  </a:lnTo>
                  <a:lnTo>
                    <a:pt x="28423" y="425047"/>
                  </a:lnTo>
                  <a:lnTo>
                    <a:pt x="27358" y="436269"/>
                  </a:lnTo>
                  <a:lnTo>
                    <a:pt x="24405" y="439595"/>
                  </a:lnTo>
                  <a:lnTo>
                    <a:pt x="20994" y="436555"/>
                  </a:lnTo>
                  <a:lnTo>
                    <a:pt x="17765" y="429062"/>
                  </a:lnTo>
                  <a:lnTo>
                    <a:pt x="15047" y="418062"/>
                  </a:lnTo>
                  <a:lnTo>
                    <a:pt x="12933" y="404269"/>
                  </a:lnTo>
                  <a:lnTo>
                    <a:pt x="11369" y="388175"/>
                  </a:lnTo>
                  <a:lnTo>
                    <a:pt x="10250" y="370041"/>
                  </a:lnTo>
                  <a:lnTo>
                    <a:pt x="9460" y="350202"/>
                  </a:lnTo>
                  <a:lnTo>
                    <a:pt x="8745" y="329683"/>
                  </a:lnTo>
                  <a:lnTo>
                    <a:pt x="7726" y="310055"/>
                  </a:lnTo>
                  <a:lnTo>
                    <a:pt x="6226" y="292100"/>
                  </a:lnTo>
                  <a:lnTo>
                    <a:pt x="4403" y="275249"/>
                  </a:lnTo>
                  <a:lnTo>
                    <a:pt x="2640" y="258024"/>
                  </a:lnTo>
                  <a:lnTo>
                    <a:pt x="1165" y="239593"/>
                  </a:lnTo>
                  <a:lnTo>
                    <a:pt x="194" y="220430"/>
                  </a:lnTo>
                  <a:lnTo>
                    <a:pt x="0" y="201917"/>
                  </a:lnTo>
                  <a:lnTo>
                    <a:pt x="647" y="184820"/>
                  </a:lnTo>
                  <a:lnTo>
                    <a:pt x="1880" y="168932"/>
                  </a:lnTo>
                  <a:lnTo>
                    <a:pt x="3238" y="153441"/>
                  </a:lnTo>
                  <a:lnTo>
                    <a:pt x="4452" y="137807"/>
                  </a:lnTo>
                  <a:lnTo>
                    <a:pt x="5756" y="121985"/>
                  </a:lnTo>
                  <a:lnTo>
                    <a:pt x="7770" y="106263"/>
                  </a:lnTo>
                  <a:lnTo>
                    <a:pt x="10794" y="90828"/>
                  </a:lnTo>
                  <a:lnTo>
                    <a:pt x="14809" y="75884"/>
                  </a:lnTo>
                  <a:lnTo>
                    <a:pt x="19654" y="61702"/>
                  </a:lnTo>
                  <a:lnTo>
                    <a:pt x="25143" y="48361"/>
                  </a:lnTo>
                  <a:lnTo>
                    <a:pt x="31270" y="36100"/>
                  </a:lnTo>
                  <a:lnTo>
                    <a:pt x="38207" y="25383"/>
                  </a:lnTo>
                  <a:lnTo>
                    <a:pt x="45986" y="16331"/>
                  </a:lnTo>
                  <a:lnTo>
                    <a:pt x="54667" y="9082"/>
                  </a:lnTo>
                  <a:lnTo>
                    <a:pt x="64404" y="3954"/>
                  </a:lnTo>
                  <a:lnTo>
                    <a:pt x="75171" y="920"/>
                  </a:lnTo>
                  <a:lnTo>
                    <a:pt x="86486" y="0"/>
                  </a:lnTo>
                  <a:lnTo>
                    <a:pt x="97541" y="1419"/>
                  </a:lnTo>
                  <a:lnTo>
                    <a:pt x="107898" y="5081"/>
                  </a:lnTo>
                  <a:lnTo>
                    <a:pt x="117477" y="10791"/>
                  </a:lnTo>
                  <a:lnTo>
                    <a:pt x="126371" y="18436"/>
                  </a:lnTo>
                  <a:lnTo>
                    <a:pt x="134723" y="27761"/>
                  </a:lnTo>
                  <a:lnTo>
                    <a:pt x="142673" y="38426"/>
                  </a:lnTo>
                  <a:lnTo>
                    <a:pt x="150333" y="50101"/>
                  </a:lnTo>
                  <a:lnTo>
                    <a:pt x="157780" y="62507"/>
                  </a:lnTo>
                  <a:lnTo>
                    <a:pt x="164749" y="75428"/>
                  </a:lnTo>
                  <a:lnTo>
                    <a:pt x="170672" y="88708"/>
                  </a:lnTo>
                  <a:lnTo>
                    <a:pt x="175314" y="102234"/>
                  </a:lnTo>
                  <a:lnTo>
                    <a:pt x="178600" y="115927"/>
                  </a:lnTo>
                  <a:lnTo>
                    <a:pt x="180438" y="129733"/>
                  </a:lnTo>
                  <a:lnTo>
                    <a:pt x="180927" y="143612"/>
                  </a:lnTo>
                  <a:lnTo>
                    <a:pt x="180138" y="157373"/>
                  </a:lnTo>
                  <a:lnTo>
                    <a:pt x="178022" y="170693"/>
                  </a:lnTo>
                  <a:lnTo>
                    <a:pt x="174671" y="183427"/>
                  </a:lnTo>
                  <a:lnTo>
                    <a:pt x="170134" y="195436"/>
                  </a:lnTo>
                  <a:lnTo>
                    <a:pt x="164341" y="206508"/>
                  </a:lnTo>
                  <a:lnTo>
                    <a:pt x="157366" y="216618"/>
                  </a:lnTo>
                  <a:lnTo>
                    <a:pt x="149241" y="225731"/>
                  </a:lnTo>
                  <a:lnTo>
                    <a:pt x="139885" y="233713"/>
                  </a:lnTo>
                  <a:lnTo>
                    <a:pt x="129368" y="240599"/>
                  </a:lnTo>
                  <a:lnTo>
                    <a:pt x="117883" y="246394"/>
                  </a:lnTo>
                  <a:lnTo>
                    <a:pt x="105649" y="250997"/>
                  </a:lnTo>
                  <a:lnTo>
                    <a:pt x="92878" y="254465"/>
                  </a:lnTo>
                  <a:lnTo>
                    <a:pt x="80144" y="256988"/>
                  </a:lnTo>
                  <a:lnTo>
                    <a:pt x="67024" y="259045"/>
                  </a:lnTo>
                  <a:lnTo>
                    <a:pt x="51252" y="260821"/>
                  </a:lnTo>
                  <a:lnTo>
                    <a:pt x="28841" y="262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7957" y="621181"/>
              <a:ext cx="138717" cy="225119"/>
            </a:xfrm>
            <a:custGeom>
              <a:avLst/>
              <a:gdLst/>
              <a:ahLst/>
              <a:cxnLst/>
              <a:rect l="0" t="0" r="0" b="0"/>
              <a:pathLst>
                <a:path w="138717" h="225119">
                  <a:moveTo>
                    <a:pt x="12374" y="105285"/>
                  </a:moveTo>
                  <a:lnTo>
                    <a:pt x="12441" y="119820"/>
                  </a:lnTo>
                  <a:lnTo>
                    <a:pt x="13081" y="132450"/>
                  </a:lnTo>
                  <a:lnTo>
                    <a:pt x="14383" y="144355"/>
                  </a:lnTo>
                  <a:lnTo>
                    <a:pt x="16415" y="155837"/>
                  </a:lnTo>
                  <a:lnTo>
                    <a:pt x="19380" y="167029"/>
                  </a:lnTo>
                  <a:lnTo>
                    <a:pt x="23295" y="178016"/>
                  </a:lnTo>
                  <a:lnTo>
                    <a:pt x="27871" y="188859"/>
                  </a:lnTo>
                  <a:lnTo>
                    <a:pt x="32627" y="199601"/>
                  </a:lnTo>
                  <a:lnTo>
                    <a:pt x="37229" y="210248"/>
                  </a:lnTo>
                  <a:lnTo>
                    <a:pt x="40293" y="219820"/>
                  </a:lnTo>
                  <a:lnTo>
                    <a:pt x="40018" y="225118"/>
                  </a:lnTo>
                  <a:lnTo>
                    <a:pt x="37252" y="224507"/>
                  </a:lnTo>
                  <a:lnTo>
                    <a:pt x="33581" y="219957"/>
                  </a:lnTo>
                  <a:lnTo>
                    <a:pt x="29326" y="212717"/>
                  </a:lnTo>
                  <a:lnTo>
                    <a:pt x="24486" y="203504"/>
                  </a:lnTo>
                  <a:lnTo>
                    <a:pt x="19269" y="193008"/>
                  </a:lnTo>
                  <a:lnTo>
                    <a:pt x="14077" y="181944"/>
                  </a:lnTo>
                  <a:lnTo>
                    <a:pt x="9153" y="170744"/>
                  </a:lnTo>
                  <a:lnTo>
                    <a:pt x="4882" y="159438"/>
                  </a:lnTo>
                  <a:lnTo>
                    <a:pt x="1853" y="147778"/>
                  </a:lnTo>
                  <a:lnTo>
                    <a:pt x="266" y="135633"/>
                  </a:lnTo>
                  <a:lnTo>
                    <a:pt x="0" y="123018"/>
                  </a:lnTo>
                  <a:lnTo>
                    <a:pt x="801" y="110009"/>
                  </a:lnTo>
                  <a:lnTo>
                    <a:pt x="2416" y="96706"/>
                  </a:lnTo>
                  <a:lnTo>
                    <a:pt x="4785" y="83517"/>
                  </a:lnTo>
                  <a:lnTo>
                    <a:pt x="8044" y="71122"/>
                  </a:lnTo>
                  <a:lnTo>
                    <a:pt x="12202" y="59825"/>
                  </a:lnTo>
                  <a:lnTo>
                    <a:pt x="17297" y="49598"/>
                  </a:lnTo>
                  <a:lnTo>
                    <a:pt x="23474" y="40260"/>
                  </a:lnTo>
                  <a:lnTo>
                    <a:pt x="30715" y="31615"/>
                  </a:lnTo>
                  <a:lnTo>
                    <a:pt x="39189" y="23808"/>
                  </a:lnTo>
                  <a:lnTo>
                    <a:pt x="49313" y="17308"/>
                  </a:lnTo>
                  <a:lnTo>
                    <a:pt x="61149" y="12266"/>
                  </a:lnTo>
                  <a:lnTo>
                    <a:pt x="74105" y="8532"/>
                  </a:lnTo>
                  <a:lnTo>
                    <a:pt x="88592" y="5455"/>
                  </a:lnTo>
                  <a:lnTo>
                    <a:pt x="108115" y="2766"/>
                  </a:lnTo>
                  <a:lnTo>
                    <a:pt x="1387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9956" y="642238"/>
              <a:ext cx="170305" cy="193700"/>
            </a:xfrm>
            <a:custGeom>
              <a:avLst/>
              <a:gdLst/>
              <a:ahLst/>
              <a:cxnLst/>
              <a:rect l="0" t="0" r="0" b="0"/>
              <a:pathLst>
                <a:path w="170305" h="193700">
                  <a:moveTo>
                    <a:pt x="116759" y="52642"/>
                  </a:moveTo>
                  <a:lnTo>
                    <a:pt x="107957" y="49709"/>
                  </a:lnTo>
                  <a:lnTo>
                    <a:pt x="99611" y="46926"/>
                  </a:lnTo>
                  <a:lnTo>
                    <a:pt x="90912" y="44040"/>
                  </a:lnTo>
                  <a:lnTo>
                    <a:pt x="81791" y="41519"/>
                  </a:lnTo>
                  <a:lnTo>
                    <a:pt x="72296" y="40299"/>
                  </a:lnTo>
                  <a:lnTo>
                    <a:pt x="62508" y="40794"/>
                  </a:lnTo>
                  <a:lnTo>
                    <a:pt x="52667" y="42933"/>
                  </a:lnTo>
                  <a:lnTo>
                    <a:pt x="43142" y="46431"/>
                  </a:lnTo>
                  <a:lnTo>
                    <a:pt x="34113" y="50980"/>
                  </a:lnTo>
                  <a:lnTo>
                    <a:pt x="25747" y="56625"/>
                  </a:lnTo>
                  <a:lnTo>
                    <a:pt x="18274" y="63763"/>
                  </a:lnTo>
                  <a:lnTo>
                    <a:pt x="11739" y="72483"/>
                  </a:lnTo>
                  <a:lnTo>
                    <a:pt x="6350" y="82438"/>
                  </a:lnTo>
                  <a:lnTo>
                    <a:pt x="2553" y="93036"/>
                  </a:lnTo>
                  <a:lnTo>
                    <a:pt x="448" y="103869"/>
                  </a:lnTo>
                  <a:lnTo>
                    <a:pt x="0" y="114734"/>
                  </a:lnTo>
                  <a:lnTo>
                    <a:pt x="1211" y="125556"/>
                  </a:lnTo>
                  <a:lnTo>
                    <a:pt x="3914" y="136309"/>
                  </a:lnTo>
                  <a:lnTo>
                    <a:pt x="7828" y="146834"/>
                  </a:lnTo>
                  <a:lnTo>
                    <a:pt x="12664" y="156835"/>
                  </a:lnTo>
                  <a:lnTo>
                    <a:pt x="18180" y="166186"/>
                  </a:lnTo>
                  <a:lnTo>
                    <a:pt x="24509" y="174602"/>
                  </a:lnTo>
                  <a:lnTo>
                    <a:pt x="32121" y="181577"/>
                  </a:lnTo>
                  <a:lnTo>
                    <a:pt x="41166" y="186966"/>
                  </a:lnTo>
                  <a:lnTo>
                    <a:pt x="51342" y="190771"/>
                  </a:lnTo>
                  <a:lnTo>
                    <a:pt x="62090" y="192966"/>
                  </a:lnTo>
                  <a:lnTo>
                    <a:pt x="73024" y="193699"/>
                  </a:lnTo>
                  <a:lnTo>
                    <a:pt x="83957" y="193074"/>
                  </a:lnTo>
                  <a:lnTo>
                    <a:pt x="94824" y="191069"/>
                  </a:lnTo>
                  <a:lnTo>
                    <a:pt x="105607" y="187788"/>
                  </a:lnTo>
                  <a:lnTo>
                    <a:pt x="116153" y="183129"/>
                  </a:lnTo>
                  <a:lnTo>
                    <a:pt x="126168" y="176721"/>
                  </a:lnTo>
                  <a:lnTo>
                    <a:pt x="135532" y="168524"/>
                  </a:lnTo>
                  <a:lnTo>
                    <a:pt x="144127" y="158935"/>
                  </a:lnTo>
                  <a:lnTo>
                    <a:pt x="151755" y="148589"/>
                  </a:lnTo>
                  <a:lnTo>
                    <a:pt x="158395" y="137920"/>
                  </a:lnTo>
                  <a:lnTo>
                    <a:pt x="163854" y="126826"/>
                  </a:lnTo>
                  <a:lnTo>
                    <a:pt x="167699" y="114787"/>
                  </a:lnTo>
                  <a:lnTo>
                    <a:pt x="169835" y="101585"/>
                  </a:lnTo>
                  <a:lnTo>
                    <a:pt x="170304" y="87618"/>
                  </a:lnTo>
                  <a:lnTo>
                    <a:pt x="169107" y="73695"/>
                  </a:lnTo>
                  <a:lnTo>
                    <a:pt x="166409" y="60302"/>
                  </a:lnTo>
                  <a:lnTo>
                    <a:pt x="162328" y="47885"/>
                  </a:lnTo>
                  <a:lnTo>
                    <a:pt x="156848" y="37005"/>
                  </a:lnTo>
                  <a:lnTo>
                    <a:pt x="150100" y="27809"/>
                  </a:lnTo>
                  <a:lnTo>
                    <a:pt x="142578" y="20258"/>
                  </a:lnTo>
                  <a:lnTo>
                    <a:pt x="134220" y="13577"/>
                  </a:lnTo>
                  <a:lnTo>
                    <a:pt x="123175" y="7178"/>
                  </a:lnTo>
                  <a:lnTo>
                    <a:pt x="1062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63585" y="410611"/>
              <a:ext cx="215600" cy="446687"/>
            </a:xfrm>
            <a:custGeom>
              <a:avLst/>
              <a:gdLst/>
              <a:ahLst/>
              <a:cxnLst/>
              <a:rect l="0" t="0" r="0" b="0"/>
              <a:pathLst>
                <a:path w="215600" h="44668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7" y="81191"/>
                  </a:lnTo>
                  <a:lnTo>
                    <a:pt x="11770" y="97639"/>
                  </a:lnTo>
                  <a:lnTo>
                    <a:pt x="14877" y="114960"/>
                  </a:lnTo>
                  <a:lnTo>
                    <a:pt x="18108" y="133163"/>
                  </a:lnTo>
                  <a:lnTo>
                    <a:pt x="21259" y="152132"/>
                  </a:lnTo>
                  <a:lnTo>
                    <a:pt x="23995" y="171703"/>
                  </a:lnTo>
                  <a:lnTo>
                    <a:pt x="26167" y="191723"/>
                  </a:lnTo>
                  <a:lnTo>
                    <a:pt x="27795" y="212065"/>
                  </a:lnTo>
                  <a:lnTo>
                    <a:pt x="28970" y="232635"/>
                  </a:lnTo>
                  <a:lnTo>
                    <a:pt x="29803" y="253357"/>
                  </a:lnTo>
                  <a:lnTo>
                    <a:pt x="30550" y="274018"/>
                  </a:lnTo>
                  <a:lnTo>
                    <a:pt x="31592" y="294276"/>
                  </a:lnTo>
                  <a:lnTo>
                    <a:pt x="33109" y="313975"/>
                  </a:lnTo>
                  <a:lnTo>
                    <a:pt x="34943" y="332966"/>
                  </a:lnTo>
                  <a:lnTo>
                    <a:pt x="36713" y="351033"/>
                  </a:lnTo>
                  <a:lnTo>
                    <a:pt x="38172" y="368057"/>
                  </a:lnTo>
                  <a:lnTo>
                    <a:pt x="38394" y="380882"/>
                  </a:lnTo>
                  <a:lnTo>
                    <a:pt x="37020" y="385506"/>
                  </a:lnTo>
                  <a:lnTo>
                    <a:pt x="35479" y="383331"/>
                  </a:lnTo>
                  <a:lnTo>
                    <a:pt x="34440" y="376855"/>
                  </a:lnTo>
                  <a:lnTo>
                    <a:pt x="34227" y="368085"/>
                  </a:lnTo>
                  <a:lnTo>
                    <a:pt x="34888" y="358217"/>
                  </a:lnTo>
                  <a:lnTo>
                    <a:pt x="36312" y="347866"/>
                  </a:lnTo>
                  <a:lnTo>
                    <a:pt x="38337" y="337325"/>
                  </a:lnTo>
                  <a:lnTo>
                    <a:pt x="40815" y="326727"/>
                  </a:lnTo>
                  <a:lnTo>
                    <a:pt x="43784" y="316289"/>
                  </a:lnTo>
                  <a:lnTo>
                    <a:pt x="47455" y="306339"/>
                  </a:lnTo>
                  <a:lnTo>
                    <a:pt x="51897" y="297018"/>
                  </a:lnTo>
                  <a:lnTo>
                    <a:pt x="57355" y="288620"/>
                  </a:lnTo>
                  <a:lnTo>
                    <a:pt x="64308" y="281656"/>
                  </a:lnTo>
                  <a:lnTo>
                    <a:pt x="72879" y="276279"/>
                  </a:lnTo>
                  <a:lnTo>
                    <a:pt x="82891" y="272652"/>
                  </a:lnTo>
                  <a:lnTo>
                    <a:pt x="94053" y="271108"/>
                  </a:lnTo>
                  <a:lnTo>
                    <a:pt x="106074" y="271626"/>
                  </a:lnTo>
                  <a:lnTo>
                    <a:pt x="118550" y="273904"/>
                  </a:lnTo>
                  <a:lnTo>
                    <a:pt x="130991" y="277559"/>
                  </a:lnTo>
                  <a:lnTo>
                    <a:pt x="143127" y="282238"/>
                  </a:lnTo>
                  <a:lnTo>
                    <a:pt x="154732" y="287817"/>
                  </a:lnTo>
                  <a:lnTo>
                    <a:pt x="165532" y="294385"/>
                  </a:lnTo>
                  <a:lnTo>
                    <a:pt x="175460" y="301912"/>
                  </a:lnTo>
                  <a:lnTo>
                    <a:pt x="184450" y="310254"/>
                  </a:lnTo>
                  <a:lnTo>
                    <a:pt x="192350" y="319231"/>
                  </a:lnTo>
                  <a:lnTo>
                    <a:pt x="199181" y="328684"/>
                  </a:lnTo>
                  <a:lnTo>
                    <a:pt x="204940" y="338642"/>
                  </a:lnTo>
                  <a:lnTo>
                    <a:pt x="209519" y="349312"/>
                  </a:lnTo>
                  <a:lnTo>
                    <a:pt x="212961" y="360742"/>
                  </a:lnTo>
                  <a:lnTo>
                    <a:pt x="215122" y="372518"/>
                  </a:lnTo>
                  <a:lnTo>
                    <a:pt x="215599" y="383891"/>
                  </a:lnTo>
                  <a:lnTo>
                    <a:pt x="214316" y="394464"/>
                  </a:lnTo>
                  <a:lnTo>
                    <a:pt x="211167" y="404190"/>
                  </a:lnTo>
                  <a:lnTo>
                    <a:pt x="205854" y="413183"/>
                  </a:lnTo>
                  <a:lnTo>
                    <a:pt x="198422" y="421593"/>
                  </a:lnTo>
                  <a:lnTo>
                    <a:pt x="189026" y="429242"/>
                  </a:lnTo>
                  <a:lnTo>
                    <a:pt x="177752" y="435635"/>
                  </a:lnTo>
                  <a:lnTo>
                    <a:pt x="164847" y="440600"/>
                  </a:lnTo>
                  <a:lnTo>
                    <a:pt x="150964" y="444105"/>
                  </a:lnTo>
                  <a:lnTo>
                    <a:pt x="137040" y="446092"/>
                  </a:lnTo>
                  <a:lnTo>
                    <a:pt x="123607" y="446686"/>
                  </a:lnTo>
                  <a:lnTo>
                    <a:pt x="110811" y="446137"/>
                  </a:lnTo>
                  <a:lnTo>
                    <a:pt x="98604" y="444714"/>
                  </a:lnTo>
                  <a:lnTo>
                    <a:pt x="86883" y="442651"/>
                  </a:lnTo>
                  <a:lnTo>
                    <a:pt x="75791" y="440094"/>
                  </a:lnTo>
                  <a:lnTo>
                    <a:pt x="64540" y="436751"/>
                  </a:lnTo>
                  <a:lnTo>
                    <a:pt x="51022" y="431216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9965" y="421139"/>
              <a:ext cx="20005" cy="442198"/>
            </a:xfrm>
            <a:custGeom>
              <a:avLst/>
              <a:gdLst/>
              <a:ahLst/>
              <a:cxnLst/>
              <a:rect l="0" t="0" r="0" b="0"/>
              <a:pathLst>
                <a:path w="20005" h="442198">
                  <a:moveTo>
                    <a:pt x="9475" y="0"/>
                  </a:moveTo>
                  <a:lnTo>
                    <a:pt x="6608" y="11803"/>
                  </a:lnTo>
                  <a:lnTo>
                    <a:pt x="4466" y="23572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19" y="120154"/>
                  </a:lnTo>
                  <a:lnTo>
                    <a:pt x="2941" y="132725"/>
                  </a:lnTo>
                  <a:lnTo>
                    <a:pt x="4501" y="145247"/>
                  </a:lnTo>
                  <a:lnTo>
                    <a:pt x="5844" y="157974"/>
                  </a:lnTo>
                  <a:lnTo>
                    <a:pt x="6898" y="170983"/>
                  </a:lnTo>
                  <a:lnTo>
                    <a:pt x="7679" y="184256"/>
                  </a:lnTo>
                  <a:lnTo>
                    <a:pt x="8244" y="197740"/>
                  </a:lnTo>
                  <a:lnTo>
                    <a:pt x="8810" y="211220"/>
                  </a:lnTo>
                  <a:lnTo>
                    <a:pt x="9730" y="224343"/>
                  </a:lnTo>
                  <a:lnTo>
                    <a:pt x="11164" y="236950"/>
                  </a:lnTo>
                  <a:lnTo>
                    <a:pt x="12943" y="249212"/>
                  </a:lnTo>
                  <a:lnTo>
                    <a:pt x="14677" y="261518"/>
                  </a:lnTo>
                  <a:lnTo>
                    <a:pt x="16137" y="274101"/>
                  </a:lnTo>
                  <a:lnTo>
                    <a:pt x="17268" y="287181"/>
                  </a:lnTo>
                  <a:lnTo>
                    <a:pt x="18102" y="301034"/>
                  </a:lnTo>
                  <a:lnTo>
                    <a:pt x="18697" y="315726"/>
                  </a:lnTo>
                  <a:lnTo>
                    <a:pt x="19113" y="331000"/>
                  </a:lnTo>
                  <a:lnTo>
                    <a:pt x="19401" y="346400"/>
                  </a:lnTo>
                  <a:lnTo>
                    <a:pt x="19597" y="361635"/>
                  </a:lnTo>
                  <a:lnTo>
                    <a:pt x="19731" y="376396"/>
                  </a:lnTo>
                  <a:lnTo>
                    <a:pt x="19835" y="391922"/>
                  </a:lnTo>
                  <a:lnTo>
                    <a:pt x="19921" y="411809"/>
                  </a:lnTo>
                  <a:lnTo>
                    <a:pt x="2000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663014"/>
              <a:ext cx="175836" cy="201059"/>
            </a:xfrm>
            <a:custGeom>
              <a:avLst/>
              <a:gdLst/>
              <a:ahLst/>
              <a:cxnLst/>
              <a:rect l="0" t="0" r="0" b="0"/>
              <a:pathLst>
                <a:path w="175836" h="201059">
                  <a:moveTo>
                    <a:pt x="0" y="126623"/>
                  </a:moveTo>
                  <a:lnTo>
                    <a:pt x="6002" y="120755"/>
                  </a:lnTo>
                  <a:lnTo>
                    <a:pt x="12847" y="115191"/>
                  </a:lnTo>
                  <a:lnTo>
                    <a:pt x="21244" y="109401"/>
                  </a:lnTo>
                  <a:lnTo>
                    <a:pt x="31217" y="103666"/>
                  </a:lnTo>
                  <a:lnTo>
                    <a:pt x="42828" y="98633"/>
                  </a:lnTo>
                  <a:lnTo>
                    <a:pt x="55933" y="94606"/>
                  </a:lnTo>
                  <a:lnTo>
                    <a:pt x="69936" y="91409"/>
                  </a:lnTo>
                  <a:lnTo>
                    <a:pt x="83932" y="88571"/>
                  </a:lnTo>
                  <a:lnTo>
                    <a:pt x="97410" y="85772"/>
                  </a:lnTo>
                  <a:lnTo>
                    <a:pt x="110235" y="82874"/>
                  </a:lnTo>
                  <a:lnTo>
                    <a:pt x="122460" y="79841"/>
                  </a:lnTo>
                  <a:lnTo>
                    <a:pt x="134193" y="76675"/>
                  </a:lnTo>
                  <a:lnTo>
                    <a:pt x="145226" y="73072"/>
                  </a:lnTo>
                  <a:lnTo>
                    <a:pt x="155044" y="68442"/>
                  </a:lnTo>
                  <a:lnTo>
                    <a:pt x="163454" y="62548"/>
                  </a:lnTo>
                  <a:lnTo>
                    <a:pt x="170085" y="55470"/>
                  </a:lnTo>
                  <a:lnTo>
                    <a:pt x="174259" y="47424"/>
                  </a:lnTo>
                  <a:lnTo>
                    <a:pt x="175835" y="38650"/>
                  </a:lnTo>
                  <a:lnTo>
                    <a:pt x="174961" y="29675"/>
                  </a:lnTo>
                  <a:lnTo>
                    <a:pt x="171798" y="21271"/>
                  </a:lnTo>
                  <a:lnTo>
                    <a:pt x="166669" y="13820"/>
                  </a:lnTo>
                  <a:lnTo>
                    <a:pt x="159823" y="7669"/>
                  </a:lnTo>
                  <a:lnTo>
                    <a:pt x="151342" y="3286"/>
                  </a:lnTo>
                  <a:lnTo>
                    <a:pt x="141429" y="752"/>
                  </a:lnTo>
                  <a:lnTo>
                    <a:pt x="130691" y="0"/>
                  </a:lnTo>
                  <a:lnTo>
                    <a:pt x="120025" y="999"/>
                  </a:lnTo>
                  <a:lnTo>
                    <a:pt x="109929" y="3560"/>
                  </a:lnTo>
                  <a:lnTo>
                    <a:pt x="100524" y="7548"/>
                  </a:lnTo>
                  <a:lnTo>
                    <a:pt x="91748" y="12964"/>
                  </a:lnTo>
                  <a:lnTo>
                    <a:pt x="83473" y="19683"/>
                  </a:lnTo>
                  <a:lnTo>
                    <a:pt x="75576" y="27634"/>
                  </a:lnTo>
                  <a:lnTo>
                    <a:pt x="67951" y="36873"/>
                  </a:lnTo>
                  <a:lnTo>
                    <a:pt x="60532" y="47307"/>
                  </a:lnTo>
                  <a:lnTo>
                    <a:pt x="53750" y="58567"/>
                  </a:lnTo>
                  <a:lnTo>
                    <a:pt x="48487" y="70117"/>
                  </a:lnTo>
                  <a:lnTo>
                    <a:pt x="45100" y="81629"/>
                  </a:lnTo>
                  <a:lnTo>
                    <a:pt x="43472" y="93137"/>
                  </a:lnTo>
                  <a:lnTo>
                    <a:pt x="43285" y="104930"/>
                  </a:lnTo>
                  <a:lnTo>
                    <a:pt x="44201" y="117157"/>
                  </a:lnTo>
                  <a:lnTo>
                    <a:pt x="46083" y="129657"/>
                  </a:lnTo>
                  <a:lnTo>
                    <a:pt x="49009" y="142055"/>
                  </a:lnTo>
                  <a:lnTo>
                    <a:pt x="52943" y="154130"/>
                  </a:lnTo>
                  <a:lnTo>
                    <a:pt x="58058" y="165510"/>
                  </a:lnTo>
                  <a:lnTo>
                    <a:pt x="64779" y="175620"/>
                  </a:lnTo>
                  <a:lnTo>
                    <a:pt x="73190" y="184259"/>
                  </a:lnTo>
                  <a:lnTo>
                    <a:pt x="82924" y="191227"/>
                  </a:lnTo>
                  <a:lnTo>
                    <a:pt x="93368" y="196167"/>
                  </a:lnTo>
                  <a:lnTo>
                    <a:pt x="104079" y="199087"/>
                  </a:lnTo>
                  <a:lnTo>
                    <a:pt x="114391" y="200437"/>
                  </a:lnTo>
                  <a:lnTo>
                    <a:pt x="124338" y="201058"/>
                  </a:lnTo>
                  <a:lnTo>
                    <a:pt x="134786" y="201007"/>
                  </a:lnTo>
                  <a:lnTo>
                    <a:pt x="147399" y="200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4966" y="680644"/>
              <a:ext cx="270900" cy="235336"/>
            </a:xfrm>
            <a:custGeom>
              <a:avLst/>
              <a:gdLst/>
              <a:ahLst/>
              <a:cxnLst/>
              <a:rect l="0" t="0" r="0" b="0"/>
              <a:pathLst>
                <a:path w="270900" h="235336">
                  <a:moveTo>
                    <a:pt x="18215" y="45822"/>
                  </a:moveTo>
                  <a:lnTo>
                    <a:pt x="15348" y="57557"/>
                  </a:lnTo>
                  <a:lnTo>
                    <a:pt x="13206" y="68686"/>
                  </a:lnTo>
                  <a:lnTo>
                    <a:pt x="11608" y="80284"/>
                  </a:lnTo>
                  <a:lnTo>
                    <a:pt x="10600" y="92445"/>
                  </a:lnTo>
                  <a:lnTo>
                    <a:pt x="10400" y="105105"/>
                  </a:lnTo>
                  <a:lnTo>
                    <a:pt x="11051" y="118161"/>
                  </a:lnTo>
                  <a:lnTo>
                    <a:pt x="12289" y="131513"/>
                  </a:lnTo>
                  <a:lnTo>
                    <a:pt x="13653" y="145079"/>
                  </a:lnTo>
                  <a:lnTo>
                    <a:pt x="14837" y="158695"/>
                  </a:lnTo>
                  <a:lnTo>
                    <a:pt x="14860" y="168856"/>
                  </a:lnTo>
                  <a:lnTo>
                    <a:pt x="13339" y="171372"/>
                  </a:lnTo>
                  <a:lnTo>
                    <a:pt x="11696" y="167822"/>
                  </a:lnTo>
                  <a:lnTo>
                    <a:pt x="10258" y="160373"/>
                  </a:lnTo>
                  <a:lnTo>
                    <a:pt x="8718" y="150501"/>
                  </a:lnTo>
                  <a:lnTo>
                    <a:pt x="6860" y="139122"/>
                  </a:lnTo>
                  <a:lnTo>
                    <a:pt x="4796" y="126798"/>
                  </a:lnTo>
                  <a:lnTo>
                    <a:pt x="2871" y="113873"/>
                  </a:lnTo>
                  <a:lnTo>
                    <a:pt x="1287" y="100566"/>
                  </a:lnTo>
                  <a:lnTo>
                    <a:pt x="242" y="87179"/>
                  </a:lnTo>
                  <a:lnTo>
                    <a:pt x="0" y="74104"/>
                  </a:lnTo>
                  <a:lnTo>
                    <a:pt x="624" y="61532"/>
                  </a:lnTo>
                  <a:lnTo>
                    <a:pt x="2181" y="49630"/>
                  </a:lnTo>
                  <a:lnTo>
                    <a:pt x="4821" y="38629"/>
                  </a:lnTo>
                  <a:lnTo>
                    <a:pt x="8527" y="28579"/>
                  </a:lnTo>
                  <a:lnTo>
                    <a:pt x="13303" y="20017"/>
                  </a:lnTo>
                  <a:lnTo>
                    <a:pt x="19258" y="14000"/>
                  </a:lnTo>
                  <a:lnTo>
                    <a:pt x="26332" y="10887"/>
                  </a:lnTo>
                  <a:lnTo>
                    <a:pt x="34184" y="10578"/>
                  </a:lnTo>
                  <a:lnTo>
                    <a:pt x="42292" y="12871"/>
                  </a:lnTo>
                  <a:lnTo>
                    <a:pt x="50335" y="17379"/>
                  </a:lnTo>
                  <a:lnTo>
                    <a:pt x="58191" y="23793"/>
                  </a:lnTo>
                  <a:lnTo>
                    <a:pt x="65846" y="31975"/>
                  </a:lnTo>
                  <a:lnTo>
                    <a:pt x="73323" y="41694"/>
                  </a:lnTo>
                  <a:lnTo>
                    <a:pt x="80497" y="52640"/>
                  </a:lnTo>
                  <a:lnTo>
                    <a:pt x="87096" y="64509"/>
                  </a:lnTo>
                  <a:lnTo>
                    <a:pt x="93018" y="77044"/>
                  </a:lnTo>
                  <a:lnTo>
                    <a:pt x="98319" y="89885"/>
                  </a:lnTo>
                  <a:lnTo>
                    <a:pt x="103113" y="102578"/>
                  </a:lnTo>
                  <a:lnTo>
                    <a:pt x="107531" y="114824"/>
                  </a:lnTo>
                  <a:lnTo>
                    <a:pt x="111889" y="124183"/>
                  </a:lnTo>
                  <a:lnTo>
                    <a:pt x="115923" y="127406"/>
                  </a:lnTo>
                  <a:lnTo>
                    <a:pt x="118784" y="125048"/>
                  </a:lnTo>
                  <a:lnTo>
                    <a:pt x="120589" y="118712"/>
                  </a:lnTo>
                  <a:lnTo>
                    <a:pt x="121862" y="109726"/>
                  </a:lnTo>
                  <a:lnTo>
                    <a:pt x="123181" y="99006"/>
                  </a:lnTo>
                  <a:lnTo>
                    <a:pt x="124849" y="87159"/>
                  </a:lnTo>
                  <a:lnTo>
                    <a:pt x="126935" y="74737"/>
                  </a:lnTo>
                  <a:lnTo>
                    <a:pt x="129396" y="62303"/>
                  </a:lnTo>
                  <a:lnTo>
                    <a:pt x="132162" y="50157"/>
                  </a:lnTo>
                  <a:lnTo>
                    <a:pt x="135322" y="38538"/>
                  </a:lnTo>
                  <a:lnTo>
                    <a:pt x="139119" y="27725"/>
                  </a:lnTo>
                  <a:lnTo>
                    <a:pt x="143645" y="17800"/>
                  </a:lnTo>
                  <a:lnTo>
                    <a:pt x="149159" y="9321"/>
                  </a:lnTo>
                  <a:lnTo>
                    <a:pt x="156148" y="3360"/>
                  </a:lnTo>
                  <a:lnTo>
                    <a:pt x="164735" y="285"/>
                  </a:lnTo>
                  <a:lnTo>
                    <a:pt x="174418" y="0"/>
                  </a:lnTo>
                  <a:lnTo>
                    <a:pt x="184294" y="2309"/>
                  </a:lnTo>
                  <a:lnTo>
                    <a:pt x="193820" y="6833"/>
                  </a:lnTo>
                  <a:lnTo>
                    <a:pt x="202824" y="13427"/>
                  </a:lnTo>
                  <a:lnTo>
                    <a:pt x="211323" y="22263"/>
                  </a:lnTo>
                  <a:lnTo>
                    <a:pt x="219402" y="33233"/>
                  </a:lnTo>
                  <a:lnTo>
                    <a:pt x="226997" y="45834"/>
                  </a:lnTo>
                  <a:lnTo>
                    <a:pt x="233886" y="59353"/>
                  </a:lnTo>
                  <a:lnTo>
                    <a:pt x="240007" y="73297"/>
                  </a:lnTo>
                  <a:lnTo>
                    <a:pt x="245442" y="87403"/>
                  </a:lnTo>
                  <a:lnTo>
                    <a:pt x="250327" y="101553"/>
                  </a:lnTo>
                  <a:lnTo>
                    <a:pt x="254795" y="115699"/>
                  </a:lnTo>
                  <a:lnTo>
                    <a:pt x="258797" y="129825"/>
                  </a:lnTo>
                  <a:lnTo>
                    <a:pt x="262113" y="143930"/>
                  </a:lnTo>
                  <a:lnTo>
                    <a:pt x="264677" y="158008"/>
                  </a:lnTo>
                  <a:lnTo>
                    <a:pt x="266574" y="171841"/>
                  </a:lnTo>
                  <a:lnTo>
                    <a:pt x="268135" y="186572"/>
                  </a:lnTo>
                  <a:lnTo>
                    <a:pt x="269498" y="205729"/>
                  </a:lnTo>
                  <a:lnTo>
                    <a:pt x="270899" y="235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3264" y="70540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0683" y="67"/>
                  </a:lnTo>
                  <a:lnTo>
                    <a:pt x="77412" y="707"/>
                  </a:lnTo>
                  <a:lnTo>
                    <a:pt x="64224" y="1999"/>
                  </a:lnTo>
                  <a:lnTo>
                    <a:pt x="51325" y="3695"/>
                  </a:lnTo>
                  <a:lnTo>
                    <a:pt x="38130" y="5545"/>
                  </a:lnTo>
                  <a:lnTo>
                    <a:pt x="22355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21448" y="610652"/>
              <a:ext cx="229240" cy="268625"/>
            </a:xfrm>
            <a:custGeom>
              <a:avLst/>
              <a:gdLst/>
              <a:ahLst/>
              <a:cxnLst/>
              <a:rect l="0" t="0" r="0" b="0"/>
              <a:pathLst>
                <a:path w="229240" h="268625">
                  <a:moveTo>
                    <a:pt x="121370" y="0"/>
                  </a:moveTo>
                  <a:lnTo>
                    <a:pt x="109702" y="67"/>
                  </a:lnTo>
                  <a:lnTo>
                    <a:pt x="99213" y="708"/>
                  </a:lnTo>
                  <a:lnTo>
                    <a:pt x="88916" y="2009"/>
                  </a:lnTo>
                  <a:lnTo>
                    <a:pt x="78788" y="4041"/>
                  </a:lnTo>
                  <a:lnTo>
                    <a:pt x="69093" y="7006"/>
                  </a:lnTo>
                  <a:lnTo>
                    <a:pt x="59956" y="10926"/>
                  </a:lnTo>
                  <a:lnTo>
                    <a:pt x="51353" y="15675"/>
                  </a:lnTo>
                  <a:lnTo>
                    <a:pt x="43192" y="21079"/>
                  </a:lnTo>
                  <a:lnTo>
                    <a:pt x="35368" y="26975"/>
                  </a:lnTo>
                  <a:lnTo>
                    <a:pt x="27792" y="33390"/>
                  </a:lnTo>
                  <a:lnTo>
                    <a:pt x="20390" y="40527"/>
                  </a:lnTo>
                  <a:lnTo>
                    <a:pt x="13129" y="48439"/>
                  </a:lnTo>
                  <a:lnTo>
                    <a:pt x="6625" y="57041"/>
                  </a:lnTo>
                  <a:lnTo>
                    <a:pt x="2081" y="66194"/>
                  </a:lnTo>
                  <a:lnTo>
                    <a:pt x="0" y="75750"/>
                  </a:lnTo>
                  <a:lnTo>
                    <a:pt x="403" y="85268"/>
                  </a:lnTo>
                  <a:lnTo>
                    <a:pt x="3183" y="94046"/>
                  </a:lnTo>
                  <a:lnTo>
                    <a:pt x="8017" y="101760"/>
                  </a:lnTo>
                  <a:lnTo>
                    <a:pt x="14481" y="108429"/>
                  </a:lnTo>
                  <a:lnTo>
                    <a:pt x="22166" y="114224"/>
                  </a:lnTo>
                  <a:lnTo>
                    <a:pt x="30736" y="119342"/>
                  </a:lnTo>
                  <a:lnTo>
                    <a:pt x="40097" y="123798"/>
                  </a:lnTo>
                  <a:lnTo>
                    <a:pt x="50364" y="127427"/>
                  </a:lnTo>
                  <a:lnTo>
                    <a:pt x="61531" y="130206"/>
                  </a:lnTo>
                  <a:lnTo>
                    <a:pt x="73471" y="132244"/>
                  </a:lnTo>
                  <a:lnTo>
                    <a:pt x="86018" y="133695"/>
                  </a:lnTo>
                  <a:lnTo>
                    <a:pt x="99012" y="134713"/>
                  </a:lnTo>
                  <a:lnTo>
                    <a:pt x="112161" y="135585"/>
                  </a:lnTo>
                  <a:lnTo>
                    <a:pt x="125063" y="136710"/>
                  </a:lnTo>
                  <a:lnTo>
                    <a:pt x="137517" y="138291"/>
                  </a:lnTo>
                  <a:lnTo>
                    <a:pt x="149506" y="140508"/>
                  </a:lnTo>
                  <a:lnTo>
                    <a:pt x="161097" y="143600"/>
                  </a:lnTo>
                  <a:lnTo>
                    <a:pt x="172374" y="147608"/>
                  </a:lnTo>
                  <a:lnTo>
                    <a:pt x="183253" y="152418"/>
                  </a:lnTo>
                  <a:lnTo>
                    <a:pt x="193493" y="157863"/>
                  </a:lnTo>
                  <a:lnTo>
                    <a:pt x="203004" y="163792"/>
                  </a:lnTo>
                  <a:lnTo>
                    <a:pt x="211528" y="170399"/>
                  </a:lnTo>
                  <a:lnTo>
                    <a:pt x="218575" y="178197"/>
                  </a:lnTo>
                  <a:lnTo>
                    <a:pt x="224008" y="187367"/>
                  </a:lnTo>
                  <a:lnTo>
                    <a:pt x="227671" y="197627"/>
                  </a:lnTo>
                  <a:lnTo>
                    <a:pt x="229239" y="208432"/>
                  </a:lnTo>
                  <a:lnTo>
                    <a:pt x="228729" y="219393"/>
                  </a:lnTo>
                  <a:lnTo>
                    <a:pt x="226116" y="230006"/>
                  </a:lnTo>
                  <a:lnTo>
                    <a:pt x="221172" y="239593"/>
                  </a:lnTo>
                  <a:lnTo>
                    <a:pt x="213990" y="247881"/>
                  </a:lnTo>
                  <a:lnTo>
                    <a:pt x="204763" y="254783"/>
                  </a:lnTo>
                  <a:lnTo>
                    <a:pt x="193605" y="260210"/>
                  </a:lnTo>
                  <a:lnTo>
                    <a:pt x="180776" y="264266"/>
                  </a:lnTo>
                  <a:lnTo>
                    <a:pt x="166945" y="267026"/>
                  </a:lnTo>
                  <a:lnTo>
                    <a:pt x="153056" y="268447"/>
                  </a:lnTo>
                  <a:lnTo>
                    <a:pt x="139646" y="268624"/>
                  </a:lnTo>
                  <a:lnTo>
                    <a:pt x="126866" y="267610"/>
                  </a:lnTo>
                  <a:lnTo>
                    <a:pt x="114669" y="265335"/>
                  </a:lnTo>
                  <a:lnTo>
                    <a:pt x="102951" y="261884"/>
                  </a:lnTo>
                  <a:lnTo>
                    <a:pt x="91661" y="257570"/>
                  </a:lnTo>
                  <a:lnTo>
                    <a:pt x="79513" y="252326"/>
                  </a:lnTo>
                  <a:lnTo>
                    <a:pt x="63198" y="244575"/>
                  </a:lnTo>
                  <a:lnTo>
                    <a:pt x="3714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7757" y="694880"/>
              <a:ext cx="195689" cy="184855"/>
            </a:xfrm>
            <a:custGeom>
              <a:avLst/>
              <a:gdLst/>
              <a:ahLst/>
              <a:cxnLst/>
              <a:rect l="0" t="0" r="0" b="0"/>
              <a:pathLst>
                <a:path w="195689" h="184855">
                  <a:moveTo>
                    <a:pt x="99859" y="10529"/>
                  </a:moveTo>
                  <a:lnTo>
                    <a:pt x="88191" y="10663"/>
                  </a:lnTo>
                  <a:lnTo>
                    <a:pt x="77702" y="11943"/>
                  </a:lnTo>
                  <a:lnTo>
                    <a:pt x="67405" y="14536"/>
                  </a:lnTo>
                  <a:lnTo>
                    <a:pt x="57276" y="18256"/>
                  </a:lnTo>
                  <a:lnTo>
                    <a:pt x="47582" y="22889"/>
                  </a:lnTo>
                  <a:lnTo>
                    <a:pt x="38450" y="28226"/>
                  </a:lnTo>
                  <a:lnTo>
                    <a:pt x="30019" y="34246"/>
                  </a:lnTo>
                  <a:lnTo>
                    <a:pt x="22506" y="41109"/>
                  </a:lnTo>
                  <a:lnTo>
                    <a:pt x="15940" y="48838"/>
                  </a:lnTo>
                  <a:lnTo>
                    <a:pt x="10362" y="57484"/>
                  </a:lnTo>
                  <a:lnTo>
                    <a:pt x="5905" y="67197"/>
                  </a:lnTo>
                  <a:lnTo>
                    <a:pt x="2545" y="77953"/>
                  </a:lnTo>
                  <a:lnTo>
                    <a:pt x="439" y="89430"/>
                  </a:lnTo>
                  <a:lnTo>
                    <a:pt x="0" y="101126"/>
                  </a:lnTo>
                  <a:lnTo>
                    <a:pt x="1298" y="112727"/>
                  </a:lnTo>
                  <a:lnTo>
                    <a:pt x="4118" y="123955"/>
                  </a:lnTo>
                  <a:lnTo>
                    <a:pt x="8145" y="134495"/>
                  </a:lnTo>
                  <a:lnTo>
                    <a:pt x="13078" y="144245"/>
                  </a:lnTo>
                  <a:lnTo>
                    <a:pt x="18829" y="153113"/>
                  </a:lnTo>
                  <a:lnTo>
                    <a:pt x="25512" y="160932"/>
                  </a:lnTo>
                  <a:lnTo>
                    <a:pt x="33122" y="167708"/>
                  </a:lnTo>
                  <a:lnTo>
                    <a:pt x="41688" y="173430"/>
                  </a:lnTo>
                  <a:lnTo>
                    <a:pt x="51349" y="177983"/>
                  </a:lnTo>
                  <a:lnTo>
                    <a:pt x="62069" y="181414"/>
                  </a:lnTo>
                  <a:lnTo>
                    <a:pt x="73523" y="183736"/>
                  </a:lnTo>
                  <a:lnTo>
                    <a:pt x="85203" y="184854"/>
                  </a:lnTo>
                  <a:lnTo>
                    <a:pt x="96797" y="184824"/>
                  </a:lnTo>
                  <a:lnTo>
                    <a:pt x="108192" y="183670"/>
                  </a:lnTo>
                  <a:lnTo>
                    <a:pt x="119376" y="181300"/>
                  </a:lnTo>
                  <a:lnTo>
                    <a:pt x="130375" y="177776"/>
                  </a:lnTo>
                  <a:lnTo>
                    <a:pt x="141067" y="173122"/>
                  </a:lnTo>
                  <a:lnTo>
                    <a:pt x="151181" y="167249"/>
                  </a:lnTo>
                  <a:lnTo>
                    <a:pt x="160612" y="160224"/>
                  </a:lnTo>
                  <a:lnTo>
                    <a:pt x="169251" y="152237"/>
                  </a:lnTo>
                  <a:lnTo>
                    <a:pt x="176909" y="143505"/>
                  </a:lnTo>
                  <a:lnTo>
                    <a:pt x="183569" y="134220"/>
                  </a:lnTo>
                  <a:lnTo>
                    <a:pt x="189042" y="124377"/>
                  </a:lnTo>
                  <a:lnTo>
                    <a:pt x="192895" y="113784"/>
                  </a:lnTo>
                  <a:lnTo>
                    <a:pt x="195042" y="102402"/>
                  </a:lnTo>
                  <a:lnTo>
                    <a:pt x="195688" y="90488"/>
                  </a:lnTo>
                  <a:lnTo>
                    <a:pt x="195141" y="78490"/>
                  </a:lnTo>
                  <a:lnTo>
                    <a:pt x="193694" y="66684"/>
                  </a:lnTo>
                  <a:lnTo>
                    <a:pt x="191267" y="55316"/>
                  </a:lnTo>
                  <a:lnTo>
                    <a:pt x="187436" y="44682"/>
                  </a:lnTo>
                  <a:lnTo>
                    <a:pt x="182081" y="34873"/>
                  </a:lnTo>
                  <a:lnTo>
                    <a:pt x="175253" y="26106"/>
                  </a:lnTo>
                  <a:lnTo>
                    <a:pt x="166019" y="17953"/>
                  </a:lnTo>
                  <a:lnTo>
                    <a:pt x="150217" y="9697"/>
                  </a:lnTo>
                  <a:lnTo>
                    <a:pt x="1209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37658" y="431668"/>
              <a:ext cx="4705" cy="463255"/>
            </a:xfrm>
            <a:custGeom>
              <a:avLst/>
              <a:gdLst/>
              <a:ahLst/>
              <a:cxnLst/>
              <a:rect l="0" t="0" r="0" b="0"/>
              <a:pathLst>
                <a:path w="4705" h="4632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15"/>
                  </a:lnTo>
                  <a:lnTo>
                    <a:pt x="177" y="106760"/>
                  </a:lnTo>
                  <a:lnTo>
                    <a:pt x="825" y="122419"/>
                  </a:lnTo>
                  <a:lnTo>
                    <a:pt x="2070" y="137057"/>
                  </a:lnTo>
                  <a:lnTo>
                    <a:pt x="3549" y="150680"/>
                  </a:lnTo>
                  <a:lnTo>
                    <a:pt x="4549" y="163449"/>
                  </a:lnTo>
                  <a:lnTo>
                    <a:pt x="4704" y="175574"/>
                  </a:lnTo>
                  <a:lnTo>
                    <a:pt x="4144" y="187720"/>
                  </a:lnTo>
                  <a:lnTo>
                    <a:pt x="3303" y="200948"/>
                  </a:lnTo>
                  <a:lnTo>
                    <a:pt x="2479" y="215745"/>
                  </a:lnTo>
                  <a:lnTo>
                    <a:pt x="1791" y="231924"/>
                  </a:lnTo>
                  <a:lnTo>
                    <a:pt x="1262" y="248928"/>
                  </a:lnTo>
                  <a:lnTo>
                    <a:pt x="875" y="266329"/>
                  </a:lnTo>
                  <a:lnTo>
                    <a:pt x="600" y="283892"/>
                  </a:lnTo>
                  <a:lnTo>
                    <a:pt x="408" y="301509"/>
                  </a:lnTo>
                  <a:lnTo>
                    <a:pt x="276" y="319126"/>
                  </a:lnTo>
                  <a:lnTo>
                    <a:pt x="186" y="336565"/>
                  </a:lnTo>
                  <a:lnTo>
                    <a:pt x="124" y="353514"/>
                  </a:lnTo>
                  <a:lnTo>
                    <a:pt x="83" y="369840"/>
                  </a:lnTo>
                  <a:lnTo>
                    <a:pt x="56" y="385555"/>
                  </a:lnTo>
                  <a:lnTo>
                    <a:pt x="34" y="402578"/>
                  </a:lnTo>
                  <a:lnTo>
                    <a:pt x="16" y="42575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1886" y="726466"/>
              <a:ext cx="115814" cy="137848"/>
            </a:xfrm>
            <a:custGeom>
              <a:avLst/>
              <a:gdLst/>
              <a:ahLst/>
              <a:cxnLst/>
              <a:rect l="0" t="0" r="0" b="0"/>
              <a:pathLst>
                <a:path w="115814" h="137848">
                  <a:moveTo>
                    <a:pt x="0" y="0"/>
                  </a:moveTo>
                  <a:lnTo>
                    <a:pt x="5800" y="6001"/>
                  </a:lnTo>
                  <a:lnTo>
                    <a:pt x="10725" y="12846"/>
                  </a:lnTo>
                  <a:lnTo>
                    <a:pt x="15227" y="21234"/>
                  </a:lnTo>
                  <a:lnTo>
                    <a:pt x="19448" y="30861"/>
                  </a:lnTo>
                  <a:lnTo>
                    <a:pt x="23462" y="41176"/>
                  </a:lnTo>
                  <a:lnTo>
                    <a:pt x="27323" y="51784"/>
                  </a:lnTo>
                  <a:lnTo>
                    <a:pt x="31075" y="62481"/>
                  </a:lnTo>
                  <a:lnTo>
                    <a:pt x="34751" y="73182"/>
                  </a:lnTo>
                  <a:lnTo>
                    <a:pt x="38373" y="83854"/>
                  </a:lnTo>
                  <a:lnTo>
                    <a:pt x="41958" y="94493"/>
                  </a:lnTo>
                  <a:lnTo>
                    <a:pt x="45519" y="105102"/>
                  </a:lnTo>
                  <a:lnTo>
                    <a:pt x="49072" y="115665"/>
                  </a:lnTo>
                  <a:lnTo>
                    <a:pt x="52950" y="125370"/>
                  </a:lnTo>
                  <a:lnTo>
                    <a:pt x="57772" y="132684"/>
                  </a:lnTo>
                  <a:lnTo>
                    <a:pt x="63784" y="136952"/>
                  </a:lnTo>
                  <a:lnTo>
                    <a:pt x="70433" y="137847"/>
                  </a:lnTo>
                  <a:lnTo>
                    <a:pt x="76596" y="134956"/>
                  </a:lnTo>
                  <a:lnTo>
                    <a:pt x="81665" y="128460"/>
                  </a:lnTo>
                  <a:lnTo>
                    <a:pt x="85710" y="119270"/>
                  </a:lnTo>
                  <a:lnTo>
                    <a:pt x="89188" y="108685"/>
                  </a:lnTo>
                  <a:lnTo>
                    <a:pt x="92452" y="97584"/>
                  </a:lnTo>
                  <a:lnTo>
                    <a:pt x="95679" y="86393"/>
                  </a:lnTo>
                  <a:lnTo>
                    <a:pt x="98940" y="75282"/>
                  </a:lnTo>
                  <a:lnTo>
                    <a:pt x="102250" y="64299"/>
                  </a:lnTo>
                  <a:lnTo>
                    <a:pt x="105453" y="53507"/>
                  </a:lnTo>
                  <a:lnTo>
                    <a:pt x="108558" y="41748"/>
                  </a:lnTo>
                  <a:lnTo>
                    <a:pt x="111837" y="2575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2984" y="72646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2" y="29854"/>
                  </a:lnTo>
                  <a:lnTo>
                    <a:pt x="7792" y="42695"/>
                  </a:lnTo>
                  <a:lnTo>
                    <a:pt x="8641" y="56822"/>
                  </a:lnTo>
                  <a:lnTo>
                    <a:pt x="9243" y="71938"/>
                  </a:lnTo>
                  <a:lnTo>
                    <a:pt x="9831" y="87454"/>
                  </a:lnTo>
                  <a:lnTo>
                    <a:pt x="10763" y="102545"/>
                  </a:lnTo>
                  <a:lnTo>
                    <a:pt x="12205" y="116782"/>
                  </a:lnTo>
                  <a:lnTo>
                    <a:pt x="13997" y="129668"/>
                  </a:lnTo>
                  <a:lnTo>
                    <a:pt x="15926" y="141719"/>
                  </a:lnTo>
                  <a:lnTo>
                    <a:pt x="18165" y="15398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64041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69326" y="699545"/>
              <a:ext cx="189514" cy="163792"/>
            </a:xfrm>
            <a:custGeom>
              <a:avLst/>
              <a:gdLst/>
              <a:ahLst/>
              <a:cxnLst/>
              <a:rect l="0" t="0" r="0" b="0"/>
              <a:pathLst>
                <a:path w="189514" h="163792">
                  <a:moveTo>
                    <a:pt x="0" y="37449"/>
                  </a:moveTo>
                  <a:lnTo>
                    <a:pt x="2867" y="49251"/>
                  </a:lnTo>
                  <a:lnTo>
                    <a:pt x="5010" y="61021"/>
                  </a:lnTo>
                  <a:lnTo>
                    <a:pt x="6617" y="73906"/>
                  </a:lnTo>
                  <a:lnTo>
                    <a:pt x="7970" y="87582"/>
                  </a:lnTo>
                  <a:lnTo>
                    <a:pt x="9467" y="101261"/>
                  </a:lnTo>
                  <a:lnTo>
                    <a:pt x="11318" y="114477"/>
                  </a:lnTo>
                  <a:lnTo>
                    <a:pt x="13558" y="127102"/>
                  </a:lnTo>
                  <a:lnTo>
                    <a:pt x="16138" y="139181"/>
                  </a:lnTo>
                  <a:lnTo>
                    <a:pt x="18971" y="150750"/>
                  </a:lnTo>
                  <a:lnTo>
                    <a:pt x="21385" y="159476"/>
                  </a:lnTo>
                  <a:lnTo>
                    <a:pt x="22419" y="162317"/>
                  </a:lnTo>
                  <a:lnTo>
                    <a:pt x="22034" y="160225"/>
                  </a:lnTo>
                  <a:lnTo>
                    <a:pt x="20596" y="154901"/>
                  </a:lnTo>
                  <a:lnTo>
                    <a:pt x="18615" y="147425"/>
                  </a:lnTo>
                  <a:lnTo>
                    <a:pt x="16643" y="138267"/>
                  </a:lnTo>
                  <a:lnTo>
                    <a:pt x="14976" y="127765"/>
                  </a:lnTo>
                  <a:lnTo>
                    <a:pt x="13852" y="116231"/>
                  </a:lnTo>
                  <a:lnTo>
                    <a:pt x="13542" y="103936"/>
                  </a:lnTo>
                  <a:lnTo>
                    <a:pt x="14111" y="91097"/>
                  </a:lnTo>
                  <a:lnTo>
                    <a:pt x="15457" y="77876"/>
                  </a:lnTo>
                  <a:lnTo>
                    <a:pt x="17423" y="64392"/>
                  </a:lnTo>
                  <a:lnTo>
                    <a:pt x="19867" y="50741"/>
                  </a:lnTo>
                  <a:lnTo>
                    <a:pt x="23151" y="37473"/>
                  </a:lnTo>
                  <a:lnTo>
                    <a:pt x="28097" y="25548"/>
                  </a:lnTo>
                  <a:lnTo>
                    <a:pt x="35021" y="15397"/>
                  </a:lnTo>
                  <a:lnTo>
                    <a:pt x="43774" y="7429"/>
                  </a:lnTo>
                  <a:lnTo>
                    <a:pt x="54016" y="2276"/>
                  </a:lnTo>
                  <a:lnTo>
                    <a:pt x="65379" y="0"/>
                  </a:lnTo>
                  <a:lnTo>
                    <a:pt x="77227" y="216"/>
                  </a:lnTo>
                  <a:lnTo>
                    <a:pt x="88706" y="2396"/>
                  </a:lnTo>
                  <a:lnTo>
                    <a:pt x="99380" y="6038"/>
                  </a:lnTo>
                  <a:lnTo>
                    <a:pt x="109188" y="10732"/>
                  </a:lnTo>
                  <a:lnTo>
                    <a:pt x="118242" y="16163"/>
                  </a:lnTo>
                  <a:lnTo>
                    <a:pt x="126701" y="22111"/>
                  </a:lnTo>
                  <a:lnTo>
                    <a:pt x="134554" y="28577"/>
                  </a:lnTo>
                  <a:lnTo>
                    <a:pt x="141617" y="35755"/>
                  </a:lnTo>
                  <a:lnTo>
                    <a:pt x="147859" y="43700"/>
                  </a:lnTo>
                  <a:lnTo>
                    <a:pt x="153545" y="52325"/>
                  </a:lnTo>
                  <a:lnTo>
                    <a:pt x="159132" y="61493"/>
                  </a:lnTo>
                  <a:lnTo>
                    <a:pt x="164884" y="71075"/>
                  </a:lnTo>
                  <a:lnTo>
                    <a:pt x="170563" y="81119"/>
                  </a:lnTo>
                  <a:lnTo>
                    <a:pt x="175542" y="91847"/>
                  </a:lnTo>
                  <a:lnTo>
                    <a:pt x="179520" y="103311"/>
                  </a:lnTo>
                  <a:lnTo>
                    <a:pt x="182519" y="115014"/>
                  </a:lnTo>
                  <a:lnTo>
                    <a:pt x="185014" y="127256"/>
                  </a:lnTo>
                  <a:lnTo>
                    <a:pt x="187220" y="142230"/>
                  </a:lnTo>
                  <a:lnTo>
                    <a:pt x="189513" y="16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53554" y="707917"/>
              <a:ext cx="318826" cy="365990"/>
            </a:xfrm>
            <a:custGeom>
              <a:avLst/>
              <a:gdLst/>
              <a:ahLst/>
              <a:cxnLst/>
              <a:rect l="0" t="0" r="0" b="0"/>
              <a:pathLst>
                <a:path w="318826" h="365990">
                  <a:moveTo>
                    <a:pt x="284269" y="102777"/>
                  </a:moveTo>
                  <a:lnTo>
                    <a:pt x="287203" y="93976"/>
                  </a:lnTo>
                  <a:lnTo>
                    <a:pt x="289985" y="85629"/>
                  </a:lnTo>
                  <a:lnTo>
                    <a:pt x="292872" y="76930"/>
                  </a:lnTo>
                  <a:lnTo>
                    <a:pt x="295393" y="67809"/>
                  </a:lnTo>
                  <a:lnTo>
                    <a:pt x="296613" y="58314"/>
                  </a:lnTo>
                  <a:lnTo>
                    <a:pt x="296118" y="48527"/>
                  </a:lnTo>
                  <a:lnTo>
                    <a:pt x="293979" y="38686"/>
                  </a:lnTo>
                  <a:lnTo>
                    <a:pt x="290481" y="29160"/>
                  </a:lnTo>
                  <a:lnTo>
                    <a:pt x="285933" y="20141"/>
                  </a:lnTo>
                  <a:lnTo>
                    <a:pt x="280286" y="12120"/>
                  </a:lnTo>
                  <a:lnTo>
                    <a:pt x="273149" y="5944"/>
                  </a:lnTo>
                  <a:lnTo>
                    <a:pt x="264429" y="1911"/>
                  </a:lnTo>
                  <a:lnTo>
                    <a:pt x="254474" y="0"/>
                  </a:lnTo>
                  <a:lnTo>
                    <a:pt x="243875" y="147"/>
                  </a:lnTo>
                  <a:lnTo>
                    <a:pt x="233047" y="2101"/>
                  </a:lnTo>
                  <a:lnTo>
                    <a:pt x="222355" y="5664"/>
                  </a:lnTo>
                  <a:lnTo>
                    <a:pt x="212182" y="10788"/>
                  </a:lnTo>
                  <a:lnTo>
                    <a:pt x="202683" y="17308"/>
                  </a:lnTo>
                  <a:lnTo>
                    <a:pt x="193983" y="25123"/>
                  </a:lnTo>
                  <a:lnTo>
                    <a:pt x="186277" y="34271"/>
                  </a:lnTo>
                  <a:lnTo>
                    <a:pt x="179582" y="44643"/>
                  </a:lnTo>
                  <a:lnTo>
                    <a:pt x="174085" y="55862"/>
                  </a:lnTo>
                  <a:lnTo>
                    <a:pt x="170214" y="67384"/>
                  </a:lnTo>
                  <a:lnTo>
                    <a:pt x="168055" y="78873"/>
                  </a:lnTo>
                  <a:lnTo>
                    <a:pt x="167401" y="90196"/>
                  </a:lnTo>
                  <a:lnTo>
                    <a:pt x="167941" y="101332"/>
                  </a:lnTo>
                  <a:lnTo>
                    <a:pt x="169380" y="112300"/>
                  </a:lnTo>
                  <a:lnTo>
                    <a:pt x="171632" y="122971"/>
                  </a:lnTo>
                  <a:lnTo>
                    <a:pt x="174813" y="133070"/>
                  </a:lnTo>
                  <a:lnTo>
                    <a:pt x="178917" y="142492"/>
                  </a:lnTo>
                  <a:lnTo>
                    <a:pt x="183978" y="151125"/>
                  </a:lnTo>
                  <a:lnTo>
                    <a:pt x="190131" y="158778"/>
                  </a:lnTo>
                  <a:lnTo>
                    <a:pt x="197343" y="165431"/>
                  </a:lnTo>
                  <a:lnTo>
                    <a:pt x="205289" y="170729"/>
                  </a:lnTo>
                  <a:lnTo>
                    <a:pt x="213460" y="173932"/>
                  </a:lnTo>
                  <a:lnTo>
                    <a:pt x="221545" y="174825"/>
                  </a:lnTo>
                  <a:lnTo>
                    <a:pt x="229431" y="173645"/>
                  </a:lnTo>
                  <a:lnTo>
                    <a:pt x="237105" y="170802"/>
                  </a:lnTo>
                  <a:lnTo>
                    <a:pt x="244596" y="166703"/>
                  </a:lnTo>
                  <a:lnTo>
                    <a:pt x="251778" y="161530"/>
                  </a:lnTo>
                  <a:lnTo>
                    <a:pt x="258382" y="155243"/>
                  </a:lnTo>
                  <a:lnTo>
                    <a:pt x="264308" y="147908"/>
                  </a:lnTo>
                  <a:lnTo>
                    <a:pt x="269611" y="139696"/>
                  </a:lnTo>
                  <a:lnTo>
                    <a:pt x="274408" y="130807"/>
                  </a:lnTo>
                  <a:lnTo>
                    <a:pt x="278828" y="121512"/>
                  </a:lnTo>
                  <a:lnTo>
                    <a:pt x="283190" y="115227"/>
                  </a:lnTo>
                  <a:lnTo>
                    <a:pt x="287398" y="115588"/>
                  </a:lnTo>
                  <a:lnTo>
                    <a:pt x="290907" y="120520"/>
                  </a:lnTo>
                  <a:lnTo>
                    <a:pt x="293961" y="127984"/>
                  </a:lnTo>
                  <a:lnTo>
                    <a:pt x="296886" y="137145"/>
                  </a:lnTo>
                  <a:lnTo>
                    <a:pt x="299854" y="147997"/>
                  </a:lnTo>
                  <a:lnTo>
                    <a:pt x="302925" y="160466"/>
                  </a:lnTo>
                  <a:lnTo>
                    <a:pt x="306103" y="174309"/>
                  </a:lnTo>
                  <a:lnTo>
                    <a:pt x="309372" y="189227"/>
                  </a:lnTo>
                  <a:lnTo>
                    <a:pt x="312703" y="204942"/>
                  </a:lnTo>
                  <a:lnTo>
                    <a:pt x="315749" y="221228"/>
                  </a:lnTo>
                  <a:lnTo>
                    <a:pt x="317882" y="237915"/>
                  </a:lnTo>
                  <a:lnTo>
                    <a:pt x="318825" y="254865"/>
                  </a:lnTo>
                  <a:lnTo>
                    <a:pt x="318473" y="271501"/>
                  </a:lnTo>
                  <a:lnTo>
                    <a:pt x="316716" y="286839"/>
                  </a:lnTo>
                  <a:lnTo>
                    <a:pt x="313634" y="300445"/>
                  </a:lnTo>
                  <a:lnTo>
                    <a:pt x="309125" y="312224"/>
                  </a:lnTo>
                  <a:lnTo>
                    <a:pt x="302825" y="322154"/>
                  </a:lnTo>
                  <a:lnTo>
                    <a:pt x="294694" y="330423"/>
                  </a:lnTo>
                  <a:lnTo>
                    <a:pt x="284811" y="337181"/>
                  </a:lnTo>
                  <a:lnTo>
                    <a:pt x="273204" y="342447"/>
                  </a:lnTo>
                  <a:lnTo>
                    <a:pt x="260058" y="346367"/>
                  </a:lnTo>
                  <a:lnTo>
                    <a:pt x="245502" y="349190"/>
                  </a:lnTo>
                  <a:lnTo>
                    <a:pt x="229530" y="351177"/>
                  </a:lnTo>
                  <a:lnTo>
                    <a:pt x="212268" y="352554"/>
                  </a:lnTo>
                  <a:lnTo>
                    <a:pt x="193949" y="353498"/>
                  </a:lnTo>
                  <a:lnTo>
                    <a:pt x="174821" y="354140"/>
                  </a:lnTo>
                  <a:lnTo>
                    <a:pt x="155106" y="354579"/>
                  </a:lnTo>
                  <a:lnTo>
                    <a:pt x="135139" y="355044"/>
                  </a:lnTo>
                  <a:lnTo>
                    <a:pt x="115354" y="355889"/>
                  </a:lnTo>
                  <a:lnTo>
                    <a:pt x="95986" y="357270"/>
                  </a:lnTo>
                  <a:lnTo>
                    <a:pt x="77436" y="359019"/>
                  </a:lnTo>
                  <a:lnTo>
                    <a:pt x="58333" y="360915"/>
                  </a:lnTo>
                  <a:lnTo>
                    <a:pt x="34766" y="363124"/>
                  </a:lnTo>
                  <a:lnTo>
                    <a:pt x="0" y="365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01061" y="627101"/>
              <a:ext cx="221960" cy="258431"/>
            </a:xfrm>
            <a:custGeom>
              <a:avLst/>
              <a:gdLst/>
              <a:ahLst/>
              <a:cxnLst/>
              <a:rect l="0" t="0" r="0" b="0"/>
              <a:pathLst>
                <a:path w="221960" h="258431">
                  <a:moveTo>
                    <a:pt x="147374" y="4608"/>
                  </a:moveTo>
                  <a:lnTo>
                    <a:pt x="135639" y="1809"/>
                  </a:lnTo>
                  <a:lnTo>
                    <a:pt x="124509" y="307"/>
                  </a:lnTo>
                  <a:lnTo>
                    <a:pt x="112917" y="0"/>
                  </a:lnTo>
                  <a:lnTo>
                    <a:pt x="100928" y="680"/>
                  </a:lnTo>
                  <a:lnTo>
                    <a:pt x="88916" y="2147"/>
                  </a:lnTo>
                  <a:lnTo>
                    <a:pt x="77114" y="4221"/>
                  </a:lnTo>
                  <a:lnTo>
                    <a:pt x="65587" y="6903"/>
                  </a:lnTo>
                  <a:lnTo>
                    <a:pt x="54318" y="10374"/>
                  </a:lnTo>
                  <a:lnTo>
                    <a:pt x="43269" y="14674"/>
                  </a:lnTo>
                  <a:lnTo>
                    <a:pt x="32713" y="19866"/>
                  </a:lnTo>
                  <a:lnTo>
                    <a:pt x="23224" y="26107"/>
                  </a:lnTo>
                  <a:lnTo>
                    <a:pt x="15036" y="33382"/>
                  </a:lnTo>
                  <a:lnTo>
                    <a:pt x="8384" y="41539"/>
                  </a:lnTo>
                  <a:lnTo>
                    <a:pt x="3664" y="50385"/>
                  </a:lnTo>
                  <a:lnTo>
                    <a:pt x="905" y="59737"/>
                  </a:lnTo>
                  <a:lnTo>
                    <a:pt x="0" y="69287"/>
                  </a:lnTo>
                  <a:lnTo>
                    <a:pt x="898" y="78617"/>
                  </a:lnTo>
                  <a:lnTo>
                    <a:pt x="3391" y="87515"/>
                  </a:lnTo>
                  <a:lnTo>
                    <a:pt x="7333" y="95794"/>
                  </a:lnTo>
                  <a:lnTo>
                    <a:pt x="12719" y="103209"/>
                  </a:lnTo>
                  <a:lnTo>
                    <a:pt x="19418" y="109710"/>
                  </a:lnTo>
                  <a:lnTo>
                    <a:pt x="27356" y="115246"/>
                  </a:lnTo>
                  <a:lnTo>
                    <a:pt x="36586" y="119674"/>
                  </a:lnTo>
                  <a:lnTo>
                    <a:pt x="47018" y="123026"/>
                  </a:lnTo>
                  <a:lnTo>
                    <a:pt x="58447" y="125464"/>
                  </a:lnTo>
                  <a:lnTo>
                    <a:pt x="70642" y="127193"/>
                  </a:lnTo>
                  <a:lnTo>
                    <a:pt x="83396" y="128400"/>
                  </a:lnTo>
                  <a:lnTo>
                    <a:pt x="96384" y="129400"/>
                  </a:lnTo>
                  <a:lnTo>
                    <a:pt x="109175" y="130612"/>
                  </a:lnTo>
                  <a:lnTo>
                    <a:pt x="121555" y="132248"/>
                  </a:lnTo>
                  <a:lnTo>
                    <a:pt x="133495" y="134331"/>
                  </a:lnTo>
                  <a:lnTo>
                    <a:pt x="145053" y="136801"/>
                  </a:lnTo>
                  <a:lnTo>
                    <a:pt x="156308" y="139577"/>
                  </a:lnTo>
                  <a:lnTo>
                    <a:pt x="167173" y="142746"/>
                  </a:lnTo>
                  <a:lnTo>
                    <a:pt x="177403" y="146551"/>
                  </a:lnTo>
                  <a:lnTo>
                    <a:pt x="186912" y="151078"/>
                  </a:lnTo>
                  <a:lnTo>
                    <a:pt x="195604" y="156423"/>
                  </a:lnTo>
                  <a:lnTo>
                    <a:pt x="203296" y="162767"/>
                  </a:lnTo>
                  <a:lnTo>
                    <a:pt x="209979" y="170112"/>
                  </a:lnTo>
                  <a:lnTo>
                    <a:pt x="215468" y="178316"/>
                  </a:lnTo>
                  <a:lnTo>
                    <a:pt x="219331" y="187193"/>
                  </a:lnTo>
                  <a:lnTo>
                    <a:pt x="221481" y="196566"/>
                  </a:lnTo>
                  <a:lnTo>
                    <a:pt x="221959" y="206129"/>
                  </a:lnTo>
                  <a:lnTo>
                    <a:pt x="220767" y="215469"/>
                  </a:lnTo>
                  <a:lnTo>
                    <a:pt x="218073" y="224373"/>
                  </a:lnTo>
                  <a:lnTo>
                    <a:pt x="213995" y="232656"/>
                  </a:lnTo>
                  <a:lnTo>
                    <a:pt x="208517" y="240074"/>
                  </a:lnTo>
                  <a:lnTo>
                    <a:pt x="201751" y="246572"/>
                  </a:lnTo>
                  <a:lnTo>
                    <a:pt x="193599" y="251937"/>
                  </a:lnTo>
                  <a:lnTo>
                    <a:pt x="183693" y="255717"/>
                  </a:lnTo>
                  <a:lnTo>
                    <a:pt x="171989" y="257816"/>
                  </a:lnTo>
                  <a:lnTo>
                    <a:pt x="158722" y="258430"/>
                  </a:lnTo>
                  <a:lnTo>
                    <a:pt x="144222" y="257862"/>
                  </a:lnTo>
                  <a:lnTo>
                    <a:pt x="128811" y="256409"/>
                  </a:lnTo>
                  <a:lnTo>
                    <a:pt x="113074" y="254318"/>
                  </a:lnTo>
                  <a:lnTo>
                    <a:pt x="97824" y="251777"/>
                  </a:lnTo>
                  <a:lnTo>
                    <a:pt x="83465" y="248925"/>
                  </a:lnTo>
                  <a:lnTo>
                    <a:pt x="70099" y="245819"/>
                  </a:lnTo>
                  <a:lnTo>
                    <a:pt x="56184" y="242041"/>
                  </a:lnTo>
                  <a:lnTo>
                    <a:pt x="38266" y="236141"/>
                  </a:lnTo>
                  <a:lnTo>
                    <a:pt x="10504" y="225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95834" y="463253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4" y="121820"/>
                  </a:lnTo>
                  <a:lnTo>
                    <a:pt x="178" y="138212"/>
                  </a:lnTo>
                  <a:lnTo>
                    <a:pt x="826" y="153910"/>
                  </a:lnTo>
                  <a:lnTo>
                    <a:pt x="2074" y="168590"/>
                  </a:lnTo>
                  <a:lnTo>
                    <a:pt x="3727" y="182752"/>
                  </a:lnTo>
                  <a:lnTo>
                    <a:pt x="5375" y="197481"/>
                  </a:lnTo>
                  <a:lnTo>
                    <a:pt x="6778" y="213353"/>
                  </a:lnTo>
                  <a:lnTo>
                    <a:pt x="7871" y="230118"/>
                  </a:lnTo>
                  <a:lnTo>
                    <a:pt x="8679" y="246998"/>
                  </a:lnTo>
                  <a:lnTo>
                    <a:pt x="9261" y="263505"/>
                  </a:lnTo>
                  <a:lnTo>
                    <a:pt x="9839" y="279487"/>
                  </a:lnTo>
                  <a:lnTo>
                    <a:pt x="10766" y="294971"/>
                  </a:lnTo>
                  <a:lnTo>
                    <a:pt x="12207" y="310049"/>
                  </a:lnTo>
                  <a:lnTo>
                    <a:pt x="13989" y="324816"/>
                  </a:lnTo>
                  <a:lnTo>
                    <a:pt x="15725" y="339359"/>
                  </a:lnTo>
                  <a:lnTo>
                    <a:pt x="17186" y="353724"/>
                  </a:lnTo>
                  <a:lnTo>
                    <a:pt x="18322" y="367355"/>
                  </a:lnTo>
                  <a:lnTo>
                    <a:pt x="19281" y="380439"/>
                  </a:lnTo>
                  <a:lnTo>
                    <a:pt x="20144" y="394128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9492" y="60012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68" y="67"/>
                  </a:lnTo>
                  <a:lnTo>
                    <a:pt x="182697" y="707"/>
                  </a:lnTo>
                  <a:lnTo>
                    <a:pt x="169496" y="1999"/>
                  </a:lnTo>
                  <a:lnTo>
                    <a:pt x="156154" y="3686"/>
                  </a:lnTo>
                  <a:lnTo>
                    <a:pt x="142646" y="5354"/>
                  </a:lnTo>
                  <a:lnTo>
                    <a:pt x="128987" y="6772"/>
                  </a:lnTo>
                  <a:lnTo>
                    <a:pt x="115048" y="8043"/>
                  </a:lnTo>
                  <a:lnTo>
                    <a:pt x="100551" y="9502"/>
                  </a:lnTo>
                  <a:lnTo>
                    <a:pt x="85403" y="11330"/>
                  </a:lnTo>
                  <a:lnTo>
                    <a:pt x="70031" y="13398"/>
                  </a:lnTo>
                  <a:lnTo>
                    <a:pt x="53570" y="15549"/>
                  </a:lnTo>
                  <a:lnTo>
                    <a:pt x="3233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19466" y="652766"/>
              <a:ext cx="139581" cy="201981"/>
            </a:xfrm>
            <a:custGeom>
              <a:avLst/>
              <a:gdLst/>
              <a:ahLst/>
              <a:cxnLst/>
              <a:rect l="0" t="0" r="0" b="0"/>
              <a:pathLst>
                <a:path w="139581" h="201981">
                  <a:moveTo>
                    <a:pt x="2710" y="94757"/>
                  </a:moveTo>
                  <a:lnTo>
                    <a:pt x="8510" y="103558"/>
                  </a:lnTo>
                  <a:lnTo>
                    <a:pt x="13434" y="111905"/>
                  </a:lnTo>
                  <a:lnTo>
                    <a:pt x="17937" y="120604"/>
                  </a:lnTo>
                  <a:lnTo>
                    <a:pt x="22158" y="129724"/>
                  </a:lnTo>
                  <a:lnTo>
                    <a:pt x="26172" y="139220"/>
                  </a:lnTo>
                  <a:lnTo>
                    <a:pt x="30033" y="149012"/>
                  </a:lnTo>
                  <a:lnTo>
                    <a:pt x="33786" y="159026"/>
                  </a:lnTo>
                  <a:lnTo>
                    <a:pt x="37461" y="169199"/>
                  </a:lnTo>
                  <a:lnTo>
                    <a:pt x="41048" y="179478"/>
                  </a:lnTo>
                  <a:lnTo>
                    <a:pt x="43331" y="189523"/>
                  </a:lnTo>
                  <a:lnTo>
                    <a:pt x="42662" y="197856"/>
                  </a:lnTo>
                  <a:lnTo>
                    <a:pt x="38967" y="201980"/>
                  </a:lnTo>
                  <a:lnTo>
                    <a:pt x="33376" y="201212"/>
                  </a:lnTo>
                  <a:lnTo>
                    <a:pt x="27870" y="197166"/>
                  </a:lnTo>
                  <a:lnTo>
                    <a:pt x="22939" y="191010"/>
                  </a:lnTo>
                  <a:lnTo>
                    <a:pt x="18493" y="183435"/>
                  </a:lnTo>
                  <a:lnTo>
                    <a:pt x="14377" y="174731"/>
                  </a:lnTo>
                  <a:lnTo>
                    <a:pt x="10475" y="164899"/>
                  </a:lnTo>
                  <a:lnTo>
                    <a:pt x="6719" y="154021"/>
                  </a:lnTo>
                  <a:lnTo>
                    <a:pt x="3389" y="142273"/>
                  </a:lnTo>
                  <a:lnTo>
                    <a:pt x="1066" y="129854"/>
                  </a:lnTo>
                  <a:lnTo>
                    <a:pt x="0" y="116950"/>
                  </a:lnTo>
                  <a:lnTo>
                    <a:pt x="439" y="104030"/>
                  </a:lnTo>
                  <a:lnTo>
                    <a:pt x="2788" y="91814"/>
                  </a:lnTo>
                  <a:lnTo>
                    <a:pt x="7076" y="80644"/>
                  </a:lnTo>
                  <a:lnTo>
                    <a:pt x="13041" y="70670"/>
                  </a:lnTo>
                  <a:lnTo>
                    <a:pt x="20323" y="62034"/>
                  </a:lnTo>
                  <a:lnTo>
                    <a:pt x="28588" y="54670"/>
                  </a:lnTo>
                  <a:lnTo>
                    <a:pt x="37558" y="48367"/>
                  </a:lnTo>
                  <a:lnTo>
                    <a:pt x="47023" y="42883"/>
                  </a:lnTo>
                  <a:lnTo>
                    <a:pt x="56830" y="38001"/>
                  </a:lnTo>
                  <a:lnTo>
                    <a:pt x="66872" y="33550"/>
                  </a:lnTo>
                  <a:lnTo>
                    <a:pt x="77072" y="29399"/>
                  </a:lnTo>
                  <a:lnTo>
                    <a:pt x="87372" y="25455"/>
                  </a:lnTo>
                  <a:lnTo>
                    <a:pt x="97473" y="21611"/>
                  </a:lnTo>
                  <a:lnTo>
                    <a:pt x="107934" y="17255"/>
                  </a:lnTo>
                  <a:lnTo>
                    <a:pt x="120793" y="10886"/>
                  </a:lnTo>
                  <a:lnTo>
                    <a:pt x="1395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8472" y="725450"/>
              <a:ext cx="223259" cy="148302"/>
            </a:xfrm>
            <a:custGeom>
              <a:avLst/>
              <a:gdLst/>
              <a:ahLst/>
              <a:cxnLst/>
              <a:rect l="0" t="0" r="0" b="0"/>
              <a:pathLst>
                <a:path w="223259" h="148302">
                  <a:moveTo>
                    <a:pt x="128502" y="85244"/>
                  </a:moveTo>
                  <a:lnTo>
                    <a:pt x="131301" y="76443"/>
                  </a:lnTo>
                  <a:lnTo>
                    <a:pt x="132803" y="68096"/>
                  </a:lnTo>
                  <a:lnTo>
                    <a:pt x="133105" y="59402"/>
                  </a:lnTo>
                  <a:lnTo>
                    <a:pt x="132253" y="50454"/>
                  </a:lnTo>
                  <a:lnTo>
                    <a:pt x="130137" y="41607"/>
                  </a:lnTo>
                  <a:lnTo>
                    <a:pt x="126810" y="33073"/>
                  </a:lnTo>
                  <a:lnTo>
                    <a:pt x="122303" y="25057"/>
                  </a:lnTo>
                  <a:lnTo>
                    <a:pt x="116535" y="17828"/>
                  </a:lnTo>
                  <a:lnTo>
                    <a:pt x="109579" y="11460"/>
                  </a:lnTo>
                  <a:lnTo>
                    <a:pt x="101469" y="6185"/>
                  </a:lnTo>
                  <a:lnTo>
                    <a:pt x="92124" y="2465"/>
                  </a:lnTo>
                  <a:lnTo>
                    <a:pt x="81623" y="413"/>
                  </a:lnTo>
                  <a:lnTo>
                    <a:pt x="70488" y="0"/>
                  </a:lnTo>
                  <a:lnTo>
                    <a:pt x="59555" y="1235"/>
                  </a:lnTo>
                  <a:lnTo>
                    <a:pt x="49284" y="3958"/>
                  </a:lnTo>
                  <a:lnTo>
                    <a:pt x="39933" y="8055"/>
                  </a:lnTo>
                  <a:lnTo>
                    <a:pt x="31724" y="13546"/>
                  </a:lnTo>
                  <a:lnTo>
                    <a:pt x="24648" y="20312"/>
                  </a:lnTo>
                  <a:lnTo>
                    <a:pt x="18541" y="28124"/>
                  </a:lnTo>
                  <a:lnTo>
                    <a:pt x="13189" y="36737"/>
                  </a:lnTo>
                  <a:lnTo>
                    <a:pt x="8405" y="45937"/>
                  </a:lnTo>
                  <a:lnTo>
                    <a:pt x="4359" y="55554"/>
                  </a:lnTo>
                  <a:lnTo>
                    <a:pt x="1544" y="65463"/>
                  </a:lnTo>
                  <a:lnTo>
                    <a:pt x="133" y="75572"/>
                  </a:lnTo>
                  <a:lnTo>
                    <a:pt x="0" y="85818"/>
                  </a:lnTo>
                  <a:lnTo>
                    <a:pt x="898" y="96157"/>
                  </a:lnTo>
                  <a:lnTo>
                    <a:pt x="2590" y="106549"/>
                  </a:lnTo>
                  <a:lnTo>
                    <a:pt x="5353" y="116646"/>
                  </a:lnTo>
                  <a:lnTo>
                    <a:pt x="9942" y="125821"/>
                  </a:lnTo>
                  <a:lnTo>
                    <a:pt x="16618" y="133796"/>
                  </a:lnTo>
                  <a:lnTo>
                    <a:pt x="25034" y="140302"/>
                  </a:lnTo>
                  <a:lnTo>
                    <a:pt x="34518" y="144924"/>
                  </a:lnTo>
                  <a:lnTo>
                    <a:pt x="44558" y="147613"/>
                  </a:lnTo>
                  <a:lnTo>
                    <a:pt x="54704" y="148301"/>
                  </a:lnTo>
                  <a:lnTo>
                    <a:pt x="64501" y="146726"/>
                  </a:lnTo>
                  <a:lnTo>
                    <a:pt x="73745" y="142964"/>
                  </a:lnTo>
                  <a:lnTo>
                    <a:pt x="82272" y="137356"/>
                  </a:lnTo>
                  <a:lnTo>
                    <a:pt x="89860" y="130313"/>
                  </a:lnTo>
                  <a:lnTo>
                    <a:pt x="96502" y="122243"/>
                  </a:lnTo>
                  <a:lnTo>
                    <a:pt x="102892" y="114675"/>
                  </a:lnTo>
                  <a:lnTo>
                    <a:pt x="109978" y="111013"/>
                  </a:lnTo>
                  <a:lnTo>
                    <a:pt x="117358" y="112593"/>
                  </a:lnTo>
                  <a:lnTo>
                    <a:pt x="124289" y="117449"/>
                  </a:lnTo>
                  <a:lnTo>
                    <a:pt x="131046" y="123918"/>
                  </a:lnTo>
                  <a:lnTo>
                    <a:pt x="138186" y="130679"/>
                  </a:lnTo>
                  <a:lnTo>
                    <a:pt x="145976" y="137037"/>
                  </a:lnTo>
                  <a:lnTo>
                    <a:pt x="154434" y="142292"/>
                  </a:lnTo>
                  <a:lnTo>
                    <a:pt x="163459" y="145545"/>
                  </a:lnTo>
                  <a:lnTo>
                    <a:pt x="172914" y="146518"/>
                  </a:lnTo>
                  <a:lnTo>
                    <a:pt x="182422" y="145738"/>
                  </a:lnTo>
                  <a:lnTo>
                    <a:pt x="192408" y="144167"/>
                  </a:lnTo>
                  <a:lnTo>
                    <a:pt x="204867" y="141666"/>
                  </a:lnTo>
                  <a:lnTo>
                    <a:pt x="223258" y="137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1730" y="505367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62"/>
                  </a:lnTo>
                  <a:lnTo>
                    <a:pt x="0" y="99427"/>
                  </a:lnTo>
                  <a:lnTo>
                    <a:pt x="0" y="116221"/>
                  </a:lnTo>
                  <a:lnTo>
                    <a:pt x="0" y="134034"/>
                  </a:lnTo>
                  <a:lnTo>
                    <a:pt x="0" y="152555"/>
                  </a:lnTo>
                  <a:lnTo>
                    <a:pt x="0" y="171286"/>
                  </a:lnTo>
                  <a:lnTo>
                    <a:pt x="5" y="189921"/>
                  </a:lnTo>
                  <a:lnTo>
                    <a:pt x="178" y="208348"/>
                  </a:lnTo>
                  <a:lnTo>
                    <a:pt x="826" y="226559"/>
                  </a:lnTo>
                  <a:lnTo>
                    <a:pt x="2075" y="244589"/>
                  </a:lnTo>
                  <a:lnTo>
                    <a:pt x="3727" y="262476"/>
                  </a:lnTo>
                  <a:lnTo>
                    <a:pt x="5376" y="280260"/>
                  </a:lnTo>
                  <a:lnTo>
                    <a:pt x="6783" y="297952"/>
                  </a:lnTo>
                  <a:lnTo>
                    <a:pt x="8081" y="315008"/>
                  </a:lnTo>
                  <a:lnTo>
                    <a:pt x="9910" y="332121"/>
                  </a:lnTo>
                  <a:lnTo>
                    <a:pt x="13547" y="35191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74860" y="64223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4"/>
                  </a:lnTo>
                  <a:lnTo>
                    <a:pt x="185004" y="177"/>
                  </a:lnTo>
                  <a:lnTo>
                    <a:pt x="172343" y="826"/>
                  </a:lnTo>
                  <a:lnTo>
                    <a:pt x="159287" y="2074"/>
                  </a:lnTo>
                  <a:lnTo>
                    <a:pt x="145935" y="3727"/>
                  </a:lnTo>
                  <a:lnTo>
                    <a:pt x="132370" y="5375"/>
                  </a:lnTo>
                  <a:lnTo>
                    <a:pt x="118660" y="6782"/>
                  </a:lnTo>
                  <a:lnTo>
                    <a:pt x="105013" y="8048"/>
                  </a:lnTo>
                  <a:lnTo>
                    <a:pt x="91771" y="9504"/>
                  </a:lnTo>
                  <a:lnTo>
                    <a:pt x="79086" y="11336"/>
                  </a:lnTo>
                  <a:lnTo>
                    <a:pt x="66940" y="13566"/>
                  </a:lnTo>
                  <a:lnTo>
                    <a:pt x="55244" y="16142"/>
                  </a:lnTo>
                  <a:lnTo>
                    <a:pt x="43905" y="18985"/>
                  </a:lnTo>
                  <a:lnTo>
                    <a:pt x="33286" y="21871"/>
                  </a:lnTo>
                  <a:lnTo>
                    <a:pt x="23157" y="24728"/>
                  </a:lnTo>
                  <a:lnTo>
                    <a:pt x="12625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6381" y="690561"/>
              <a:ext cx="156219" cy="214890"/>
            </a:xfrm>
            <a:custGeom>
              <a:avLst/>
              <a:gdLst/>
              <a:ahLst/>
              <a:cxnLst/>
              <a:rect l="0" t="0" r="0" b="0"/>
              <a:pathLst>
                <a:path w="156219" h="214890">
                  <a:moveTo>
                    <a:pt x="1691" y="88547"/>
                  </a:moveTo>
                  <a:lnTo>
                    <a:pt x="13426" y="88547"/>
                  </a:lnTo>
                  <a:lnTo>
                    <a:pt x="24555" y="88547"/>
                  </a:lnTo>
                  <a:lnTo>
                    <a:pt x="36153" y="88547"/>
                  </a:lnTo>
                  <a:lnTo>
                    <a:pt x="48314" y="88547"/>
                  </a:lnTo>
                  <a:lnTo>
                    <a:pt x="60975" y="88547"/>
                  </a:lnTo>
                  <a:lnTo>
                    <a:pt x="74026" y="88543"/>
                  </a:lnTo>
                  <a:lnTo>
                    <a:pt x="87205" y="88370"/>
                  </a:lnTo>
                  <a:lnTo>
                    <a:pt x="100122" y="87722"/>
                  </a:lnTo>
                  <a:lnTo>
                    <a:pt x="112575" y="86459"/>
                  </a:lnTo>
                  <a:lnTo>
                    <a:pt x="124223" y="84288"/>
                  </a:lnTo>
                  <a:lnTo>
                    <a:pt x="134520" y="80695"/>
                  </a:lnTo>
                  <a:lnTo>
                    <a:pt x="143282" y="75532"/>
                  </a:lnTo>
                  <a:lnTo>
                    <a:pt x="150166" y="68963"/>
                  </a:lnTo>
                  <a:lnTo>
                    <a:pt x="154516" y="61266"/>
                  </a:lnTo>
                  <a:lnTo>
                    <a:pt x="156218" y="52724"/>
                  </a:lnTo>
                  <a:lnTo>
                    <a:pt x="155600" y="43737"/>
                  </a:lnTo>
                  <a:lnTo>
                    <a:pt x="153142" y="34792"/>
                  </a:lnTo>
                  <a:lnTo>
                    <a:pt x="149301" y="26161"/>
                  </a:lnTo>
                  <a:lnTo>
                    <a:pt x="144133" y="18233"/>
                  </a:lnTo>
                  <a:lnTo>
                    <a:pt x="137317" y="11586"/>
                  </a:lnTo>
                  <a:lnTo>
                    <a:pt x="128809" y="6419"/>
                  </a:lnTo>
                  <a:lnTo>
                    <a:pt x="118826" y="2762"/>
                  </a:lnTo>
                  <a:lnTo>
                    <a:pt x="107676" y="667"/>
                  </a:lnTo>
                  <a:lnTo>
                    <a:pt x="95660" y="0"/>
                  </a:lnTo>
                  <a:lnTo>
                    <a:pt x="83184" y="669"/>
                  </a:lnTo>
                  <a:lnTo>
                    <a:pt x="70743" y="2704"/>
                  </a:lnTo>
                  <a:lnTo>
                    <a:pt x="58611" y="6000"/>
                  </a:lnTo>
                  <a:lnTo>
                    <a:pt x="47180" y="10499"/>
                  </a:lnTo>
                  <a:lnTo>
                    <a:pt x="37027" y="16267"/>
                  </a:lnTo>
                  <a:lnTo>
                    <a:pt x="28348" y="23227"/>
                  </a:lnTo>
                  <a:lnTo>
                    <a:pt x="21010" y="31340"/>
                  </a:lnTo>
                  <a:lnTo>
                    <a:pt x="14758" y="40689"/>
                  </a:lnTo>
                  <a:lnTo>
                    <a:pt x="9334" y="51201"/>
                  </a:lnTo>
                  <a:lnTo>
                    <a:pt x="4841" y="62683"/>
                  </a:lnTo>
                  <a:lnTo>
                    <a:pt x="1719" y="74914"/>
                  </a:lnTo>
                  <a:lnTo>
                    <a:pt x="103" y="87697"/>
                  </a:lnTo>
                  <a:lnTo>
                    <a:pt x="0" y="100873"/>
                  </a:lnTo>
                  <a:lnTo>
                    <a:pt x="1451" y="114324"/>
                  </a:lnTo>
                  <a:lnTo>
                    <a:pt x="4323" y="127955"/>
                  </a:lnTo>
                  <a:lnTo>
                    <a:pt x="8522" y="141380"/>
                  </a:lnTo>
                  <a:lnTo>
                    <a:pt x="14081" y="153941"/>
                  </a:lnTo>
                  <a:lnTo>
                    <a:pt x="20897" y="165343"/>
                  </a:lnTo>
                  <a:lnTo>
                    <a:pt x="28913" y="175303"/>
                  </a:lnTo>
                  <a:lnTo>
                    <a:pt x="38196" y="183397"/>
                  </a:lnTo>
                  <a:lnTo>
                    <a:pt x="48659" y="189585"/>
                  </a:lnTo>
                  <a:lnTo>
                    <a:pt x="59938" y="194284"/>
                  </a:lnTo>
                  <a:lnTo>
                    <a:pt x="71501" y="198152"/>
                  </a:lnTo>
                  <a:lnTo>
                    <a:pt x="83003" y="201648"/>
                  </a:lnTo>
                  <a:lnTo>
                    <a:pt x="93865" y="204860"/>
                  </a:lnTo>
                  <a:lnTo>
                    <a:pt x="104249" y="207913"/>
                  </a:lnTo>
                  <a:lnTo>
                    <a:pt x="115062" y="211084"/>
                  </a:lnTo>
                  <a:lnTo>
                    <a:pt x="128033" y="21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69658" y="704659"/>
              <a:ext cx="323499" cy="369248"/>
            </a:xfrm>
            <a:custGeom>
              <a:avLst/>
              <a:gdLst/>
              <a:ahLst/>
              <a:cxnLst/>
              <a:rect l="0" t="0" r="0" b="0"/>
              <a:pathLst>
                <a:path w="323499" h="369248">
                  <a:moveTo>
                    <a:pt x="294798" y="95506"/>
                  </a:moveTo>
                  <a:lnTo>
                    <a:pt x="297732" y="86638"/>
                  </a:lnTo>
                  <a:lnTo>
                    <a:pt x="300514" y="77651"/>
                  </a:lnTo>
                  <a:lnTo>
                    <a:pt x="303400" y="67665"/>
                  </a:lnTo>
                  <a:lnTo>
                    <a:pt x="305921" y="57030"/>
                  </a:lnTo>
                  <a:lnTo>
                    <a:pt x="307141" y="46515"/>
                  </a:lnTo>
                  <a:lnTo>
                    <a:pt x="306641" y="36568"/>
                  </a:lnTo>
                  <a:lnTo>
                    <a:pt x="304329" y="27454"/>
                  </a:lnTo>
                  <a:lnTo>
                    <a:pt x="300183" y="19414"/>
                  </a:lnTo>
                  <a:lnTo>
                    <a:pt x="294391" y="12467"/>
                  </a:lnTo>
                  <a:lnTo>
                    <a:pt x="287265" y="6787"/>
                  </a:lnTo>
                  <a:lnTo>
                    <a:pt x="279128" y="2787"/>
                  </a:lnTo>
                  <a:lnTo>
                    <a:pt x="270255" y="543"/>
                  </a:lnTo>
                  <a:lnTo>
                    <a:pt x="260859" y="0"/>
                  </a:lnTo>
                  <a:lnTo>
                    <a:pt x="251101" y="1147"/>
                  </a:lnTo>
                  <a:lnTo>
                    <a:pt x="241097" y="3807"/>
                  </a:lnTo>
                  <a:lnTo>
                    <a:pt x="231092" y="7692"/>
                  </a:lnTo>
                  <a:lnTo>
                    <a:pt x="221448" y="12508"/>
                  </a:lnTo>
                  <a:lnTo>
                    <a:pt x="212335" y="18011"/>
                  </a:lnTo>
                  <a:lnTo>
                    <a:pt x="203910" y="24332"/>
                  </a:lnTo>
                  <a:lnTo>
                    <a:pt x="196398" y="31937"/>
                  </a:lnTo>
                  <a:lnTo>
                    <a:pt x="189830" y="40983"/>
                  </a:lnTo>
                  <a:lnTo>
                    <a:pt x="184250" y="51329"/>
                  </a:lnTo>
                  <a:lnTo>
                    <a:pt x="179791" y="62724"/>
                  </a:lnTo>
                  <a:lnTo>
                    <a:pt x="176430" y="74900"/>
                  </a:lnTo>
                  <a:lnTo>
                    <a:pt x="174323" y="87313"/>
                  </a:lnTo>
                  <a:lnTo>
                    <a:pt x="173883" y="99179"/>
                  </a:lnTo>
                  <a:lnTo>
                    <a:pt x="175184" y="110112"/>
                  </a:lnTo>
                  <a:lnTo>
                    <a:pt x="178177" y="119924"/>
                  </a:lnTo>
                  <a:lnTo>
                    <a:pt x="182853" y="128451"/>
                  </a:lnTo>
                  <a:lnTo>
                    <a:pt x="189035" y="135733"/>
                  </a:lnTo>
                  <a:lnTo>
                    <a:pt x="196437" y="141641"/>
                  </a:lnTo>
                  <a:lnTo>
                    <a:pt x="204769" y="145796"/>
                  </a:lnTo>
                  <a:lnTo>
                    <a:pt x="213772" y="148144"/>
                  </a:lnTo>
                  <a:lnTo>
                    <a:pt x="223086" y="148757"/>
                  </a:lnTo>
                  <a:lnTo>
                    <a:pt x="232258" y="147657"/>
                  </a:lnTo>
                  <a:lnTo>
                    <a:pt x="241054" y="145024"/>
                  </a:lnTo>
                  <a:lnTo>
                    <a:pt x="249434" y="140987"/>
                  </a:lnTo>
                  <a:lnTo>
                    <a:pt x="257449" y="135537"/>
                  </a:lnTo>
                  <a:lnTo>
                    <a:pt x="265172" y="128794"/>
                  </a:lnTo>
                  <a:lnTo>
                    <a:pt x="272512" y="120828"/>
                  </a:lnTo>
                  <a:lnTo>
                    <a:pt x="279223" y="111578"/>
                  </a:lnTo>
                  <a:lnTo>
                    <a:pt x="285229" y="101224"/>
                  </a:lnTo>
                  <a:lnTo>
                    <a:pt x="290891" y="93175"/>
                  </a:lnTo>
                  <a:lnTo>
                    <a:pt x="296145" y="91684"/>
                  </a:lnTo>
                  <a:lnTo>
                    <a:pt x="300353" y="95725"/>
                  </a:lnTo>
                  <a:lnTo>
                    <a:pt x="303830" y="103430"/>
                  </a:lnTo>
                  <a:lnTo>
                    <a:pt x="306836" y="113445"/>
                  </a:lnTo>
                  <a:lnTo>
                    <a:pt x="309308" y="124906"/>
                  </a:lnTo>
                  <a:lnTo>
                    <a:pt x="311222" y="137285"/>
                  </a:lnTo>
                  <a:lnTo>
                    <a:pt x="312804" y="150413"/>
                  </a:lnTo>
                  <a:lnTo>
                    <a:pt x="314461" y="164391"/>
                  </a:lnTo>
                  <a:lnTo>
                    <a:pt x="316417" y="179212"/>
                  </a:lnTo>
                  <a:lnTo>
                    <a:pt x="318557" y="194595"/>
                  </a:lnTo>
                  <a:lnTo>
                    <a:pt x="320538" y="210078"/>
                  </a:lnTo>
                  <a:lnTo>
                    <a:pt x="322163" y="225379"/>
                  </a:lnTo>
                  <a:lnTo>
                    <a:pt x="323236" y="240248"/>
                  </a:lnTo>
                  <a:lnTo>
                    <a:pt x="323498" y="254386"/>
                  </a:lnTo>
                  <a:lnTo>
                    <a:pt x="322879" y="267705"/>
                  </a:lnTo>
                  <a:lnTo>
                    <a:pt x="320986" y="280123"/>
                  </a:lnTo>
                  <a:lnTo>
                    <a:pt x="317055" y="291479"/>
                  </a:lnTo>
                  <a:lnTo>
                    <a:pt x="310847" y="301778"/>
                  </a:lnTo>
                  <a:lnTo>
                    <a:pt x="302423" y="310848"/>
                  </a:lnTo>
                  <a:lnTo>
                    <a:pt x="291877" y="318271"/>
                  </a:lnTo>
                  <a:lnTo>
                    <a:pt x="279487" y="323963"/>
                  </a:lnTo>
                  <a:lnTo>
                    <a:pt x="265627" y="327973"/>
                  </a:lnTo>
                  <a:lnTo>
                    <a:pt x="250663" y="330306"/>
                  </a:lnTo>
                  <a:lnTo>
                    <a:pt x="234903" y="331141"/>
                  </a:lnTo>
                  <a:lnTo>
                    <a:pt x="218747" y="330924"/>
                  </a:lnTo>
                  <a:lnTo>
                    <a:pt x="202677" y="330257"/>
                  </a:lnTo>
                  <a:lnTo>
                    <a:pt x="186937" y="329520"/>
                  </a:lnTo>
                  <a:lnTo>
                    <a:pt x="171419" y="328876"/>
                  </a:lnTo>
                  <a:lnTo>
                    <a:pt x="155772" y="328370"/>
                  </a:lnTo>
                  <a:lnTo>
                    <a:pt x="139806" y="328000"/>
                  </a:lnTo>
                  <a:lnTo>
                    <a:pt x="123811" y="327904"/>
                  </a:lnTo>
                  <a:lnTo>
                    <a:pt x="108444" y="328363"/>
                  </a:lnTo>
                  <a:lnTo>
                    <a:pt x="94036" y="329491"/>
                  </a:lnTo>
                  <a:lnTo>
                    <a:pt x="80751" y="331400"/>
                  </a:lnTo>
                  <a:lnTo>
                    <a:pt x="68747" y="334284"/>
                  </a:lnTo>
                  <a:lnTo>
                    <a:pt x="57971" y="338148"/>
                  </a:lnTo>
                  <a:lnTo>
                    <a:pt x="48137" y="342740"/>
                  </a:lnTo>
                  <a:lnTo>
                    <a:pt x="37656" y="348202"/>
                  </a:lnTo>
                  <a:lnTo>
                    <a:pt x="23367" y="356130"/>
                  </a:lnTo>
                  <a:lnTo>
                    <a:pt x="0" y="369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66146" y="758051"/>
              <a:ext cx="35181" cy="105286"/>
            </a:xfrm>
            <a:custGeom>
              <a:avLst/>
              <a:gdLst/>
              <a:ahLst/>
              <a:cxnLst/>
              <a:rect l="0" t="0" r="0" b="0"/>
              <a:pathLst>
                <a:path w="35181" h="105286">
                  <a:moveTo>
                    <a:pt x="3595" y="0"/>
                  </a:moveTo>
                  <a:lnTo>
                    <a:pt x="862" y="8869"/>
                  </a:lnTo>
                  <a:lnTo>
                    <a:pt x="0" y="17856"/>
                  </a:lnTo>
                  <a:lnTo>
                    <a:pt x="990" y="27846"/>
                  </a:lnTo>
                  <a:lnTo>
                    <a:pt x="3529" y="38654"/>
                  </a:lnTo>
                  <a:lnTo>
                    <a:pt x="7314" y="49817"/>
                  </a:lnTo>
                  <a:lnTo>
                    <a:pt x="12040" y="61009"/>
                  </a:lnTo>
                  <a:lnTo>
                    <a:pt x="17149" y="71641"/>
                  </a:lnTo>
                  <a:lnTo>
                    <a:pt x="22335" y="81835"/>
                  </a:lnTo>
                  <a:lnTo>
                    <a:pt x="28048" y="92483"/>
                  </a:lnTo>
                  <a:lnTo>
                    <a:pt x="3518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96041" y="758051"/>
              <a:ext cx="189514" cy="473784"/>
            </a:xfrm>
            <a:custGeom>
              <a:avLst/>
              <a:gdLst/>
              <a:ahLst/>
              <a:cxnLst/>
              <a:rect l="0" t="0" r="0" b="0"/>
              <a:pathLst>
                <a:path w="189514" h="473784">
                  <a:moveTo>
                    <a:pt x="189513" y="0"/>
                  </a:moveTo>
                  <a:lnTo>
                    <a:pt x="183645" y="5935"/>
                  </a:lnTo>
                  <a:lnTo>
                    <a:pt x="178081" y="12140"/>
                  </a:lnTo>
                  <a:lnTo>
                    <a:pt x="172282" y="19240"/>
                  </a:lnTo>
                  <a:lnTo>
                    <a:pt x="166201" y="27353"/>
                  </a:lnTo>
                  <a:lnTo>
                    <a:pt x="159871" y="36648"/>
                  </a:lnTo>
                  <a:lnTo>
                    <a:pt x="153348" y="47091"/>
                  </a:lnTo>
                  <a:lnTo>
                    <a:pt x="146845" y="58343"/>
                  </a:lnTo>
                  <a:lnTo>
                    <a:pt x="140711" y="69881"/>
                  </a:lnTo>
                  <a:lnTo>
                    <a:pt x="135102" y="81372"/>
                  </a:lnTo>
                  <a:lnTo>
                    <a:pt x="129845" y="92526"/>
                  </a:lnTo>
                  <a:lnTo>
                    <a:pt x="124548" y="103015"/>
                  </a:lnTo>
                  <a:lnTo>
                    <a:pt x="118986" y="112739"/>
                  </a:lnTo>
                  <a:lnTo>
                    <a:pt x="113266" y="121930"/>
                  </a:lnTo>
                  <a:lnTo>
                    <a:pt x="107726" y="131030"/>
                  </a:lnTo>
                  <a:lnTo>
                    <a:pt x="102553" y="140306"/>
                  </a:lnTo>
                  <a:lnTo>
                    <a:pt x="97774" y="149845"/>
                  </a:lnTo>
                  <a:lnTo>
                    <a:pt x="93339" y="159635"/>
                  </a:lnTo>
                  <a:lnTo>
                    <a:pt x="89171" y="169632"/>
                  </a:lnTo>
                  <a:lnTo>
                    <a:pt x="85203" y="179787"/>
                  </a:lnTo>
                  <a:lnTo>
                    <a:pt x="81379" y="190057"/>
                  </a:lnTo>
                  <a:lnTo>
                    <a:pt x="77654" y="200409"/>
                  </a:lnTo>
                  <a:lnTo>
                    <a:pt x="73998" y="210817"/>
                  </a:lnTo>
                  <a:lnTo>
                    <a:pt x="70390" y="221265"/>
                  </a:lnTo>
                  <a:lnTo>
                    <a:pt x="66814" y="231738"/>
                  </a:lnTo>
                  <a:lnTo>
                    <a:pt x="63261" y="242230"/>
                  </a:lnTo>
                  <a:lnTo>
                    <a:pt x="59721" y="252734"/>
                  </a:lnTo>
                  <a:lnTo>
                    <a:pt x="56192" y="263251"/>
                  </a:lnTo>
                  <a:lnTo>
                    <a:pt x="52669" y="273941"/>
                  </a:lnTo>
                  <a:lnTo>
                    <a:pt x="49151" y="285110"/>
                  </a:lnTo>
                  <a:lnTo>
                    <a:pt x="45636" y="296896"/>
                  </a:lnTo>
                  <a:lnTo>
                    <a:pt x="42122" y="309593"/>
                  </a:lnTo>
                  <a:lnTo>
                    <a:pt x="38610" y="323712"/>
                  </a:lnTo>
                  <a:lnTo>
                    <a:pt x="35098" y="339388"/>
                  </a:lnTo>
                  <a:lnTo>
                    <a:pt x="31587" y="355966"/>
                  </a:lnTo>
                  <a:lnTo>
                    <a:pt x="28078" y="372247"/>
                  </a:lnTo>
                  <a:lnTo>
                    <a:pt x="24568" y="387561"/>
                  </a:lnTo>
                  <a:lnTo>
                    <a:pt x="21058" y="401773"/>
                  </a:lnTo>
                  <a:lnTo>
                    <a:pt x="17548" y="415005"/>
                  </a:lnTo>
                  <a:lnTo>
                    <a:pt x="14043" y="427445"/>
                  </a:lnTo>
                  <a:lnTo>
                    <a:pt x="10694" y="438838"/>
                  </a:lnTo>
                  <a:lnTo>
                    <a:pt x="7469" y="449587"/>
                  </a:lnTo>
                  <a:lnTo>
                    <a:pt x="4085" y="46064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10611" y="1752929"/>
            <a:ext cx="2916395" cy="521227"/>
            <a:chOff x="410611" y="1752929"/>
            <a:chExt cx="2916395" cy="521227"/>
          </a:xfrm>
        </p:grpSpPr>
        <p:sp>
          <p:nvSpPr>
            <p:cNvPr id="33" name="Freeform 32"/>
            <p:cNvSpPr/>
            <p:nvPr/>
          </p:nvSpPr>
          <p:spPr>
            <a:xfrm>
              <a:off x="410611" y="203200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8" y="1999"/>
                  </a:lnTo>
                  <a:lnTo>
                    <a:pt x="41758" y="3694"/>
                  </a:lnTo>
                  <a:lnTo>
                    <a:pt x="31392" y="5545"/>
                  </a:lnTo>
                  <a:lnTo>
                    <a:pt x="18645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3823" y="1795720"/>
              <a:ext cx="189514" cy="478436"/>
            </a:xfrm>
            <a:custGeom>
              <a:avLst/>
              <a:gdLst/>
              <a:ahLst/>
              <a:cxnLst/>
              <a:rect l="0" t="0" r="0" b="0"/>
              <a:pathLst>
                <a:path w="189514" h="478436">
                  <a:moveTo>
                    <a:pt x="0" y="478435"/>
                  </a:moveTo>
                  <a:lnTo>
                    <a:pt x="0" y="466566"/>
                  </a:lnTo>
                  <a:lnTo>
                    <a:pt x="0" y="454157"/>
                  </a:lnTo>
                  <a:lnTo>
                    <a:pt x="5" y="439970"/>
                  </a:lnTo>
                  <a:lnTo>
                    <a:pt x="178" y="424262"/>
                  </a:lnTo>
                  <a:lnTo>
                    <a:pt x="826" y="407617"/>
                  </a:lnTo>
                  <a:lnTo>
                    <a:pt x="2075" y="390481"/>
                  </a:lnTo>
                  <a:lnTo>
                    <a:pt x="3727" y="373108"/>
                  </a:lnTo>
                  <a:lnTo>
                    <a:pt x="5376" y="355625"/>
                  </a:lnTo>
                  <a:lnTo>
                    <a:pt x="6783" y="338090"/>
                  </a:lnTo>
                  <a:lnTo>
                    <a:pt x="8049" y="320369"/>
                  </a:lnTo>
                  <a:lnTo>
                    <a:pt x="9505" y="302166"/>
                  </a:lnTo>
                  <a:lnTo>
                    <a:pt x="11332" y="283358"/>
                  </a:lnTo>
                  <a:lnTo>
                    <a:pt x="13389" y="263978"/>
                  </a:lnTo>
                  <a:lnTo>
                    <a:pt x="15317" y="244129"/>
                  </a:lnTo>
                  <a:lnTo>
                    <a:pt x="16911" y="223922"/>
                  </a:lnTo>
                  <a:lnTo>
                    <a:pt x="18133" y="203453"/>
                  </a:lnTo>
                  <a:lnTo>
                    <a:pt x="19029" y="182799"/>
                  </a:lnTo>
                  <a:lnTo>
                    <a:pt x="19671" y="162021"/>
                  </a:lnTo>
                  <a:lnTo>
                    <a:pt x="20288" y="141322"/>
                  </a:lnTo>
                  <a:lnTo>
                    <a:pt x="21243" y="121038"/>
                  </a:lnTo>
                  <a:lnTo>
                    <a:pt x="22700" y="101318"/>
                  </a:lnTo>
                  <a:lnTo>
                    <a:pt x="24494" y="82143"/>
                  </a:lnTo>
                  <a:lnTo>
                    <a:pt x="26238" y="63420"/>
                  </a:lnTo>
                  <a:lnTo>
                    <a:pt x="27719" y="45076"/>
                  </a:lnTo>
                  <a:lnTo>
                    <a:pt x="29373" y="28164"/>
                  </a:lnTo>
                  <a:lnTo>
                    <a:pt x="32155" y="14761"/>
                  </a:lnTo>
                  <a:lnTo>
                    <a:pt x="36503" y="5723"/>
                  </a:lnTo>
                  <a:lnTo>
                    <a:pt x="42052" y="946"/>
                  </a:lnTo>
                  <a:lnTo>
                    <a:pt x="47933" y="0"/>
                  </a:lnTo>
                  <a:lnTo>
                    <a:pt x="53591" y="2216"/>
                  </a:lnTo>
                  <a:lnTo>
                    <a:pt x="58829" y="6867"/>
                  </a:lnTo>
                  <a:lnTo>
                    <a:pt x="63640" y="13311"/>
                  </a:lnTo>
                  <a:lnTo>
                    <a:pt x="68091" y="21043"/>
                  </a:lnTo>
                  <a:lnTo>
                    <a:pt x="72264" y="30006"/>
                  </a:lnTo>
                  <a:lnTo>
                    <a:pt x="76235" y="40536"/>
                  </a:lnTo>
                  <a:lnTo>
                    <a:pt x="80061" y="52690"/>
                  </a:lnTo>
                  <a:lnTo>
                    <a:pt x="83785" y="65937"/>
                  </a:lnTo>
                  <a:lnTo>
                    <a:pt x="87440" y="79368"/>
                  </a:lnTo>
                  <a:lnTo>
                    <a:pt x="91048" y="92438"/>
                  </a:lnTo>
                  <a:lnTo>
                    <a:pt x="94623" y="104976"/>
                  </a:lnTo>
                  <a:lnTo>
                    <a:pt x="98177" y="117003"/>
                  </a:lnTo>
                  <a:lnTo>
                    <a:pt x="101716" y="128623"/>
                  </a:lnTo>
                  <a:lnTo>
                    <a:pt x="105246" y="140427"/>
                  </a:lnTo>
                  <a:lnTo>
                    <a:pt x="108768" y="153424"/>
                  </a:lnTo>
                  <a:lnTo>
                    <a:pt x="112287" y="168058"/>
                  </a:lnTo>
                  <a:lnTo>
                    <a:pt x="115802" y="183789"/>
                  </a:lnTo>
                  <a:lnTo>
                    <a:pt x="119315" y="199426"/>
                  </a:lnTo>
                  <a:lnTo>
                    <a:pt x="122828" y="214274"/>
                  </a:lnTo>
                  <a:lnTo>
                    <a:pt x="126339" y="228156"/>
                  </a:lnTo>
                  <a:lnTo>
                    <a:pt x="129849" y="241158"/>
                  </a:lnTo>
                  <a:lnTo>
                    <a:pt x="133360" y="253464"/>
                  </a:lnTo>
                  <a:lnTo>
                    <a:pt x="136870" y="265575"/>
                  </a:lnTo>
                  <a:lnTo>
                    <a:pt x="140380" y="278254"/>
                  </a:lnTo>
                  <a:lnTo>
                    <a:pt x="143889" y="291863"/>
                  </a:lnTo>
                  <a:lnTo>
                    <a:pt x="147399" y="306093"/>
                  </a:lnTo>
                  <a:lnTo>
                    <a:pt x="150909" y="320185"/>
                  </a:lnTo>
                  <a:lnTo>
                    <a:pt x="154418" y="333699"/>
                  </a:lnTo>
                  <a:lnTo>
                    <a:pt x="157928" y="346534"/>
                  </a:lnTo>
                  <a:lnTo>
                    <a:pt x="161437" y="358759"/>
                  </a:lnTo>
                  <a:lnTo>
                    <a:pt x="164947" y="370493"/>
                  </a:lnTo>
                  <a:lnTo>
                    <a:pt x="168497" y="381791"/>
                  </a:lnTo>
                  <a:lnTo>
                    <a:pt x="172624" y="393945"/>
                  </a:lnTo>
                  <a:lnTo>
                    <a:pt x="178807" y="410262"/>
                  </a:lnTo>
                  <a:lnTo>
                    <a:pt x="189513" y="436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5937" y="2116227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54370" y="5801"/>
                  </a:lnTo>
                  <a:lnTo>
                    <a:pt x="46023" y="10725"/>
                  </a:lnTo>
                  <a:lnTo>
                    <a:pt x="37338" y="15223"/>
                  </a:lnTo>
                  <a:lnTo>
                    <a:pt x="28702" y="19285"/>
                  </a:lnTo>
                  <a:lnTo>
                    <a:pt x="20216" y="23092"/>
                  </a:lnTo>
                  <a:lnTo>
                    <a:pt x="11130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5979" y="1810901"/>
              <a:ext cx="73700" cy="463255"/>
            </a:xfrm>
            <a:custGeom>
              <a:avLst/>
              <a:gdLst/>
              <a:ahLst/>
              <a:cxnLst/>
              <a:rect l="0" t="0" r="0" b="0"/>
              <a:pathLst>
                <a:path w="73700" h="4632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6" y="83251"/>
                  </a:lnTo>
                  <a:lnTo>
                    <a:pt x="11770" y="100834"/>
                  </a:lnTo>
                  <a:lnTo>
                    <a:pt x="14877" y="117858"/>
                  </a:lnTo>
                  <a:lnTo>
                    <a:pt x="18108" y="133709"/>
                  </a:lnTo>
                  <a:lnTo>
                    <a:pt x="21259" y="148467"/>
                  </a:lnTo>
                  <a:lnTo>
                    <a:pt x="23995" y="162605"/>
                  </a:lnTo>
                  <a:lnTo>
                    <a:pt x="26172" y="176483"/>
                  </a:lnTo>
                  <a:lnTo>
                    <a:pt x="27972" y="190128"/>
                  </a:lnTo>
                  <a:lnTo>
                    <a:pt x="29796" y="203312"/>
                  </a:lnTo>
                  <a:lnTo>
                    <a:pt x="31877" y="215930"/>
                  </a:lnTo>
                  <a:lnTo>
                    <a:pt x="34277" y="228017"/>
                  </a:lnTo>
                  <a:lnTo>
                    <a:pt x="36967" y="239667"/>
                  </a:lnTo>
                  <a:lnTo>
                    <a:pt x="39886" y="250999"/>
                  </a:lnTo>
                  <a:lnTo>
                    <a:pt x="42813" y="262592"/>
                  </a:lnTo>
                  <a:lnTo>
                    <a:pt x="45391" y="275440"/>
                  </a:lnTo>
                  <a:lnTo>
                    <a:pt x="47459" y="289974"/>
                  </a:lnTo>
                  <a:lnTo>
                    <a:pt x="49184" y="305805"/>
                  </a:lnTo>
                  <a:lnTo>
                    <a:pt x="50957" y="322043"/>
                  </a:lnTo>
                  <a:lnTo>
                    <a:pt x="53004" y="338111"/>
                  </a:lnTo>
                  <a:lnTo>
                    <a:pt x="55381" y="353795"/>
                  </a:lnTo>
                  <a:lnTo>
                    <a:pt x="58056" y="369079"/>
                  </a:lnTo>
                  <a:lnTo>
                    <a:pt x="60964" y="384012"/>
                  </a:lnTo>
                  <a:lnTo>
                    <a:pt x="63896" y="398451"/>
                  </a:lnTo>
                  <a:lnTo>
                    <a:pt x="66787" y="413669"/>
                  </a:lnTo>
                  <a:lnTo>
                    <a:pt x="69891" y="433238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58472" y="2021471"/>
              <a:ext cx="141591" cy="220776"/>
            </a:xfrm>
            <a:custGeom>
              <a:avLst/>
              <a:gdLst/>
              <a:ahLst/>
              <a:cxnLst/>
              <a:rect l="0" t="0" r="0" b="0"/>
              <a:pathLst>
                <a:path w="141591" h="220776">
                  <a:moveTo>
                    <a:pt x="99662" y="0"/>
                  </a:moveTo>
                  <a:lnTo>
                    <a:pt x="90794" y="2934"/>
                  </a:lnTo>
                  <a:lnTo>
                    <a:pt x="81807" y="5716"/>
                  </a:lnTo>
                  <a:lnTo>
                    <a:pt x="71821" y="8620"/>
                  </a:lnTo>
                  <a:lnTo>
                    <a:pt x="61186" y="11833"/>
                  </a:lnTo>
                  <a:lnTo>
                    <a:pt x="50671" y="15647"/>
                  </a:lnTo>
                  <a:lnTo>
                    <a:pt x="40719" y="20164"/>
                  </a:lnTo>
                  <a:lnTo>
                    <a:pt x="31432" y="25327"/>
                  </a:lnTo>
                  <a:lnTo>
                    <a:pt x="22745" y="31015"/>
                  </a:lnTo>
                  <a:lnTo>
                    <a:pt x="14553" y="37100"/>
                  </a:lnTo>
                  <a:lnTo>
                    <a:pt x="7393" y="43473"/>
                  </a:lnTo>
                  <a:lnTo>
                    <a:pt x="2393" y="50050"/>
                  </a:lnTo>
                  <a:lnTo>
                    <a:pt x="0" y="56764"/>
                  </a:lnTo>
                  <a:lnTo>
                    <a:pt x="190" y="63407"/>
                  </a:lnTo>
                  <a:lnTo>
                    <a:pt x="2825" y="69642"/>
                  </a:lnTo>
                  <a:lnTo>
                    <a:pt x="7567" y="75311"/>
                  </a:lnTo>
                  <a:lnTo>
                    <a:pt x="14139" y="80270"/>
                  </a:lnTo>
                  <a:lnTo>
                    <a:pt x="22428" y="84303"/>
                  </a:lnTo>
                  <a:lnTo>
                    <a:pt x="32214" y="87394"/>
                  </a:lnTo>
                  <a:lnTo>
                    <a:pt x="43035" y="89997"/>
                  </a:lnTo>
                  <a:lnTo>
                    <a:pt x="54288" y="92899"/>
                  </a:lnTo>
                  <a:lnTo>
                    <a:pt x="65596" y="96531"/>
                  </a:lnTo>
                  <a:lnTo>
                    <a:pt x="76798" y="101127"/>
                  </a:lnTo>
                  <a:lnTo>
                    <a:pt x="87853" y="106895"/>
                  </a:lnTo>
                  <a:lnTo>
                    <a:pt x="98762" y="113818"/>
                  </a:lnTo>
                  <a:lnTo>
                    <a:pt x="109223" y="121721"/>
                  </a:lnTo>
                  <a:lnTo>
                    <a:pt x="118650" y="130388"/>
                  </a:lnTo>
                  <a:lnTo>
                    <a:pt x="126798" y="139622"/>
                  </a:lnTo>
                  <a:lnTo>
                    <a:pt x="133422" y="149259"/>
                  </a:lnTo>
                  <a:lnTo>
                    <a:pt x="138123" y="159181"/>
                  </a:lnTo>
                  <a:lnTo>
                    <a:pt x="140866" y="169289"/>
                  </a:lnTo>
                  <a:lnTo>
                    <a:pt x="141590" y="179194"/>
                  </a:lnTo>
                  <a:lnTo>
                    <a:pt x="140039" y="188239"/>
                  </a:lnTo>
                  <a:lnTo>
                    <a:pt x="136293" y="196136"/>
                  </a:lnTo>
                  <a:lnTo>
                    <a:pt x="130696" y="202930"/>
                  </a:lnTo>
                  <a:lnTo>
                    <a:pt x="123660" y="208809"/>
                  </a:lnTo>
                  <a:lnTo>
                    <a:pt x="115557" y="213975"/>
                  </a:lnTo>
                  <a:lnTo>
                    <a:pt x="106526" y="218123"/>
                  </a:lnTo>
                  <a:lnTo>
                    <a:pt x="96488" y="220481"/>
                  </a:lnTo>
                  <a:lnTo>
                    <a:pt x="85482" y="220775"/>
                  </a:lnTo>
                  <a:lnTo>
                    <a:pt x="73821" y="219346"/>
                  </a:lnTo>
                  <a:lnTo>
                    <a:pt x="61994" y="216860"/>
                  </a:lnTo>
                  <a:lnTo>
                    <a:pt x="50311" y="213824"/>
                  </a:lnTo>
                  <a:lnTo>
                    <a:pt x="39326" y="210675"/>
                  </a:lnTo>
                  <a:lnTo>
                    <a:pt x="28846" y="207549"/>
                  </a:lnTo>
                  <a:lnTo>
                    <a:pt x="17954" y="204180"/>
                  </a:lnTo>
                  <a:lnTo>
                    <a:pt x="4906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48657" y="2080419"/>
              <a:ext cx="192228" cy="165311"/>
            </a:xfrm>
            <a:custGeom>
              <a:avLst/>
              <a:gdLst/>
              <a:ahLst/>
              <a:cxnLst/>
              <a:rect l="0" t="0" r="0" b="0"/>
              <a:pathLst>
                <a:path w="192228" h="165311">
                  <a:moveTo>
                    <a:pt x="88462" y="4223"/>
                  </a:moveTo>
                  <a:lnTo>
                    <a:pt x="76794" y="4357"/>
                  </a:lnTo>
                  <a:lnTo>
                    <a:pt x="66305" y="5637"/>
                  </a:lnTo>
                  <a:lnTo>
                    <a:pt x="56008" y="8231"/>
                  </a:lnTo>
                  <a:lnTo>
                    <a:pt x="45879" y="11950"/>
                  </a:lnTo>
                  <a:lnTo>
                    <a:pt x="36184" y="16583"/>
                  </a:lnTo>
                  <a:lnTo>
                    <a:pt x="27057" y="21930"/>
                  </a:lnTo>
                  <a:lnTo>
                    <a:pt x="18800" y="28296"/>
                  </a:lnTo>
                  <a:lnTo>
                    <a:pt x="11935" y="36455"/>
                  </a:lnTo>
                  <a:lnTo>
                    <a:pt x="6622" y="46676"/>
                  </a:lnTo>
                  <a:lnTo>
                    <a:pt x="2869" y="58455"/>
                  </a:lnTo>
                  <a:lnTo>
                    <a:pt x="709" y="70817"/>
                  </a:lnTo>
                  <a:lnTo>
                    <a:pt x="0" y="83124"/>
                  </a:lnTo>
                  <a:lnTo>
                    <a:pt x="640" y="94961"/>
                  </a:lnTo>
                  <a:lnTo>
                    <a:pt x="2656" y="105977"/>
                  </a:lnTo>
                  <a:lnTo>
                    <a:pt x="5940" y="116082"/>
                  </a:lnTo>
                  <a:lnTo>
                    <a:pt x="10430" y="125375"/>
                  </a:lnTo>
                  <a:lnTo>
                    <a:pt x="16193" y="134018"/>
                  </a:lnTo>
                  <a:lnTo>
                    <a:pt x="23153" y="142164"/>
                  </a:lnTo>
                  <a:lnTo>
                    <a:pt x="31437" y="149622"/>
                  </a:lnTo>
                  <a:lnTo>
                    <a:pt x="41432" y="155880"/>
                  </a:lnTo>
                  <a:lnTo>
                    <a:pt x="53187" y="160747"/>
                  </a:lnTo>
                  <a:lnTo>
                    <a:pt x="66149" y="164015"/>
                  </a:lnTo>
                  <a:lnTo>
                    <a:pt x="79379" y="165310"/>
                  </a:lnTo>
                  <a:lnTo>
                    <a:pt x="92307" y="164621"/>
                  </a:lnTo>
                  <a:lnTo>
                    <a:pt x="104577" y="162226"/>
                  </a:lnTo>
                  <a:lnTo>
                    <a:pt x="115891" y="158493"/>
                  </a:lnTo>
                  <a:lnTo>
                    <a:pt x="126200" y="153766"/>
                  </a:lnTo>
                  <a:lnTo>
                    <a:pt x="135631" y="148323"/>
                  </a:lnTo>
                  <a:lnTo>
                    <a:pt x="144367" y="142380"/>
                  </a:lnTo>
                  <a:lnTo>
                    <a:pt x="152586" y="136086"/>
                  </a:lnTo>
                  <a:lnTo>
                    <a:pt x="160431" y="129387"/>
                  </a:lnTo>
                  <a:lnTo>
                    <a:pt x="168014" y="122050"/>
                  </a:lnTo>
                  <a:lnTo>
                    <a:pt x="175402" y="114000"/>
                  </a:lnTo>
                  <a:lnTo>
                    <a:pt x="182160" y="105304"/>
                  </a:lnTo>
                  <a:lnTo>
                    <a:pt x="187408" y="96088"/>
                  </a:lnTo>
                  <a:lnTo>
                    <a:pt x="190779" y="86480"/>
                  </a:lnTo>
                  <a:lnTo>
                    <a:pt x="192227" y="76587"/>
                  </a:lnTo>
                  <a:lnTo>
                    <a:pt x="191760" y="66493"/>
                  </a:lnTo>
                  <a:lnTo>
                    <a:pt x="189589" y="56264"/>
                  </a:lnTo>
                  <a:lnTo>
                    <a:pt x="185878" y="46108"/>
                  </a:lnTo>
                  <a:lnTo>
                    <a:pt x="180654" y="36362"/>
                  </a:lnTo>
                  <a:lnTo>
                    <a:pt x="174067" y="27186"/>
                  </a:lnTo>
                  <a:lnTo>
                    <a:pt x="166207" y="18889"/>
                  </a:lnTo>
                  <a:lnTo>
                    <a:pt x="157029" y="11994"/>
                  </a:lnTo>
                  <a:lnTo>
                    <a:pt x="146636" y="6660"/>
                  </a:lnTo>
                  <a:lnTo>
                    <a:pt x="135404" y="2892"/>
                  </a:lnTo>
                  <a:lnTo>
                    <a:pt x="123873" y="721"/>
                  </a:lnTo>
                  <a:lnTo>
                    <a:pt x="112387" y="0"/>
                  </a:lnTo>
                  <a:lnTo>
                    <a:pt x="101338" y="497"/>
                  </a:lnTo>
                  <a:lnTo>
                    <a:pt x="90064" y="2143"/>
                  </a:lnTo>
                  <a:lnTo>
                    <a:pt x="76461" y="6197"/>
                  </a:lnTo>
                  <a:lnTo>
                    <a:pt x="56876" y="14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45575" y="1985684"/>
              <a:ext cx="181141" cy="247503"/>
            </a:xfrm>
            <a:custGeom>
              <a:avLst/>
              <a:gdLst/>
              <a:ahLst/>
              <a:cxnLst/>
              <a:rect l="0" t="0" r="0" b="0"/>
              <a:pathLst>
                <a:path w="181141" h="247503">
                  <a:moveTo>
                    <a:pt x="160083" y="56844"/>
                  </a:moveTo>
                  <a:lnTo>
                    <a:pt x="151348" y="50910"/>
                  </a:lnTo>
                  <a:lnTo>
                    <a:pt x="143642" y="44705"/>
                  </a:lnTo>
                  <a:lnTo>
                    <a:pt x="136235" y="37618"/>
                  </a:lnTo>
                  <a:lnTo>
                    <a:pt x="128801" y="30023"/>
                  </a:lnTo>
                  <a:lnTo>
                    <a:pt x="120974" y="22674"/>
                  </a:lnTo>
                  <a:lnTo>
                    <a:pt x="112591" y="15990"/>
                  </a:lnTo>
                  <a:lnTo>
                    <a:pt x="103502" y="10215"/>
                  </a:lnTo>
                  <a:lnTo>
                    <a:pt x="93491" y="5566"/>
                  </a:lnTo>
                  <a:lnTo>
                    <a:pt x="82540" y="2052"/>
                  </a:lnTo>
                  <a:lnTo>
                    <a:pt x="71101" y="0"/>
                  </a:lnTo>
                  <a:lnTo>
                    <a:pt x="59963" y="121"/>
                  </a:lnTo>
                  <a:lnTo>
                    <a:pt x="49556" y="2610"/>
                  </a:lnTo>
                  <a:lnTo>
                    <a:pt x="40113" y="7212"/>
                  </a:lnTo>
                  <a:lnTo>
                    <a:pt x="31842" y="13506"/>
                  </a:lnTo>
                  <a:lnTo>
                    <a:pt x="24726" y="21075"/>
                  </a:lnTo>
                  <a:lnTo>
                    <a:pt x="18591" y="29731"/>
                  </a:lnTo>
                  <a:lnTo>
                    <a:pt x="13221" y="39509"/>
                  </a:lnTo>
                  <a:lnTo>
                    <a:pt x="8425" y="50346"/>
                  </a:lnTo>
                  <a:lnTo>
                    <a:pt x="4370" y="62232"/>
                  </a:lnTo>
                  <a:lnTo>
                    <a:pt x="1551" y="75274"/>
                  </a:lnTo>
                  <a:lnTo>
                    <a:pt x="136" y="89422"/>
                  </a:lnTo>
                  <a:lnTo>
                    <a:pt x="0" y="104500"/>
                  </a:lnTo>
                  <a:lnTo>
                    <a:pt x="897" y="120300"/>
                  </a:lnTo>
                  <a:lnTo>
                    <a:pt x="2579" y="136618"/>
                  </a:lnTo>
                  <a:lnTo>
                    <a:pt x="4995" y="152812"/>
                  </a:lnTo>
                  <a:lnTo>
                    <a:pt x="8287" y="167845"/>
                  </a:lnTo>
                  <a:lnTo>
                    <a:pt x="12461" y="181247"/>
                  </a:lnTo>
                  <a:lnTo>
                    <a:pt x="17399" y="193058"/>
                  </a:lnTo>
                  <a:lnTo>
                    <a:pt x="22937" y="203541"/>
                  </a:lnTo>
                  <a:lnTo>
                    <a:pt x="28927" y="212999"/>
                  </a:lnTo>
                  <a:lnTo>
                    <a:pt x="35408" y="221540"/>
                  </a:lnTo>
                  <a:lnTo>
                    <a:pt x="42589" y="229074"/>
                  </a:lnTo>
                  <a:lnTo>
                    <a:pt x="50537" y="235621"/>
                  </a:lnTo>
                  <a:lnTo>
                    <a:pt x="59332" y="241004"/>
                  </a:lnTo>
                  <a:lnTo>
                    <a:pt x="69146" y="244791"/>
                  </a:lnTo>
                  <a:lnTo>
                    <a:pt x="79969" y="246890"/>
                  </a:lnTo>
                  <a:lnTo>
                    <a:pt x="91492" y="247502"/>
                  </a:lnTo>
                  <a:lnTo>
                    <a:pt x="103219" y="246932"/>
                  </a:lnTo>
                  <a:lnTo>
                    <a:pt x="114840" y="245473"/>
                  </a:lnTo>
                  <a:lnTo>
                    <a:pt x="126082" y="243208"/>
                  </a:lnTo>
                  <a:lnTo>
                    <a:pt x="136632" y="240018"/>
                  </a:lnTo>
                  <a:lnTo>
                    <a:pt x="146383" y="235922"/>
                  </a:lnTo>
                  <a:lnTo>
                    <a:pt x="155111" y="231356"/>
                  </a:lnTo>
                  <a:lnTo>
                    <a:pt x="163235" y="226651"/>
                  </a:lnTo>
                  <a:lnTo>
                    <a:pt x="171466" y="221396"/>
                  </a:lnTo>
                  <a:lnTo>
                    <a:pt x="181140" y="214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95183" y="2039650"/>
              <a:ext cx="226331" cy="169596"/>
            </a:xfrm>
            <a:custGeom>
              <a:avLst/>
              <a:gdLst/>
              <a:ahLst/>
              <a:cxnLst/>
              <a:rect l="0" t="0" r="0" b="0"/>
              <a:pathLst>
                <a:path w="226331" h="169596">
                  <a:moveTo>
                    <a:pt x="121044" y="76577"/>
                  </a:moveTo>
                  <a:lnTo>
                    <a:pt x="123844" y="67776"/>
                  </a:lnTo>
                  <a:lnTo>
                    <a:pt x="125346" y="59430"/>
                  </a:lnTo>
                  <a:lnTo>
                    <a:pt x="125644" y="50735"/>
                  </a:lnTo>
                  <a:lnTo>
                    <a:pt x="124619" y="41787"/>
                  </a:lnTo>
                  <a:lnTo>
                    <a:pt x="121854" y="32941"/>
                  </a:lnTo>
                  <a:lnTo>
                    <a:pt x="117274" y="24411"/>
                  </a:lnTo>
                  <a:lnTo>
                    <a:pt x="110941" y="16568"/>
                  </a:lnTo>
                  <a:lnTo>
                    <a:pt x="102876" y="9987"/>
                  </a:lnTo>
                  <a:lnTo>
                    <a:pt x="93278" y="4873"/>
                  </a:lnTo>
                  <a:lnTo>
                    <a:pt x="82769" y="1423"/>
                  </a:lnTo>
                  <a:lnTo>
                    <a:pt x="72264" y="0"/>
                  </a:lnTo>
                  <a:lnTo>
                    <a:pt x="62280" y="603"/>
                  </a:lnTo>
                  <a:lnTo>
                    <a:pt x="52953" y="3109"/>
                  </a:lnTo>
                  <a:lnTo>
                    <a:pt x="44228" y="7448"/>
                  </a:lnTo>
                  <a:lnTo>
                    <a:pt x="35994" y="13401"/>
                  </a:lnTo>
                  <a:lnTo>
                    <a:pt x="28293" y="20649"/>
                  </a:lnTo>
                  <a:lnTo>
                    <a:pt x="21333" y="28876"/>
                  </a:lnTo>
                  <a:lnTo>
                    <a:pt x="15169" y="37817"/>
                  </a:lnTo>
                  <a:lnTo>
                    <a:pt x="9874" y="47429"/>
                  </a:lnTo>
                  <a:lnTo>
                    <a:pt x="5615" y="57866"/>
                  </a:lnTo>
                  <a:lnTo>
                    <a:pt x="2391" y="69144"/>
                  </a:lnTo>
                  <a:lnTo>
                    <a:pt x="378" y="80988"/>
                  </a:lnTo>
                  <a:lnTo>
                    <a:pt x="0" y="92938"/>
                  </a:lnTo>
                  <a:lnTo>
                    <a:pt x="1340" y="104714"/>
                  </a:lnTo>
                  <a:lnTo>
                    <a:pt x="4189" y="116061"/>
                  </a:lnTo>
                  <a:lnTo>
                    <a:pt x="8235" y="126681"/>
                  </a:lnTo>
                  <a:lnTo>
                    <a:pt x="13180" y="136485"/>
                  </a:lnTo>
                  <a:lnTo>
                    <a:pt x="18940" y="145389"/>
                  </a:lnTo>
                  <a:lnTo>
                    <a:pt x="25629" y="153233"/>
                  </a:lnTo>
                  <a:lnTo>
                    <a:pt x="33237" y="160015"/>
                  </a:lnTo>
                  <a:lnTo>
                    <a:pt x="41634" y="165402"/>
                  </a:lnTo>
                  <a:lnTo>
                    <a:pt x="50648" y="168666"/>
                  </a:lnTo>
                  <a:lnTo>
                    <a:pt x="60116" y="169595"/>
                  </a:lnTo>
                  <a:lnTo>
                    <a:pt x="69745" y="168270"/>
                  </a:lnTo>
                  <a:lnTo>
                    <a:pt x="79129" y="164797"/>
                  </a:lnTo>
                  <a:lnTo>
                    <a:pt x="88064" y="159461"/>
                  </a:lnTo>
                  <a:lnTo>
                    <a:pt x="96367" y="152644"/>
                  </a:lnTo>
                  <a:lnTo>
                    <a:pt x="103798" y="144715"/>
                  </a:lnTo>
                  <a:lnTo>
                    <a:pt x="110311" y="135976"/>
                  </a:lnTo>
                  <a:lnTo>
                    <a:pt x="115854" y="126501"/>
                  </a:lnTo>
                  <a:lnTo>
                    <a:pt x="120287" y="116157"/>
                  </a:lnTo>
                  <a:lnTo>
                    <a:pt x="123652" y="105036"/>
                  </a:lnTo>
                  <a:lnTo>
                    <a:pt x="126453" y="96692"/>
                  </a:lnTo>
                  <a:lnTo>
                    <a:pt x="129184" y="95122"/>
                  </a:lnTo>
                  <a:lnTo>
                    <a:pt x="131794" y="98454"/>
                  </a:lnTo>
                  <a:lnTo>
                    <a:pt x="134582" y="104514"/>
                  </a:lnTo>
                  <a:lnTo>
                    <a:pt x="137976" y="111787"/>
                  </a:lnTo>
                  <a:lnTo>
                    <a:pt x="142139" y="119453"/>
                  </a:lnTo>
                  <a:lnTo>
                    <a:pt x="147030" y="127147"/>
                  </a:lnTo>
                  <a:lnTo>
                    <a:pt x="152517" y="134738"/>
                  </a:lnTo>
                  <a:lnTo>
                    <a:pt x="158467" y="142185"/>
                  </a:lnTo>
                  <a:lnTo>
                    <a:pt x="165086" y="149010"/>
                  </a:lnTo>
                  <a:lnTo>
                    <a:pt x="172891" y="154314"/>
                  </a:lnTo>
                  <a:lnTo>
                    <a:pt x="182050" y="157740"/>
                  </a:lnTo>
                  <a:lnTo>
                    <a:pt x="191835" y="159565"/>
                  </a:lnTo>
                  <a:lnTo>
                    <a:pt x="201754" y="160622"/>
                  </a:lnTo>
                  <a:lnTo>
                    <a:pt x="212681" y="161001"/>
                  </a:lnTo>
                  <a:lnTo>
                    <a:pt x="226330" y="16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53098" y="185301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83" y="125594"/>
                  </a:lnTo>
                  <a:lnTo>
                    <a:pt x="8048" y="139375"/>
                  </a:lnTo>
                  <a:lnTo>
                    <a:pt x="9504" y="154770"/>
                  </a:lnTo>
                  <a:lnTo>
                    <a:pt x="11331" y="172132"/>
                  </a:lnTo>
                  <a:lnTo>
                    <a:pt x="13389" y="190998"/>
                  </a:lnTo>
                  <a:lnTo>
                    <a:pt x="15317" y="210419"/>
                  </a:lnTo>
                  <a:lnTo>
                    <a:pt x="16915" y="229765"/>
                  </a:lnTo>
                  <a:lnTo>
                    <a:pt x="18311" y="248463"/>
                  </a:lnTo>
                  <a:lnTo>
                    <a:pt x="19854" y="265858"/>
                  </a:lnTo>
                  <a:lnTo>
                    <a:pt x="21745" y="281740"/>
                  </a:lnTo>
                  <a:lnTo>
                    <a:pt x="24015" y="296403"/>
                  </a:lnTo>
                  <a:lnTo>
                    <a:pt x="26617" y="310419"/>
                  </a:lnTo>
                  <a:lnTo>
                    <a:pt x="29478" y="324174"/>
                  </a:lnTo>
                  <a:lnTo>
                    <a:pt x="32376" y="337260"/>
                  </a:lnTo>
                  <a:lnTo>
                    <a:pt x="35242" y="349855"/>
                  </a:lnTo>
                  <a:lnTo>
                    <a:pt x="38326" y="363071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79843" y="1863544"/>
              <a:ext cx="31184" cy="347441"/>
            </a:xfrm>
            <a:custGeom>
              <a:avLst/>
              <a:gdLst/>
              <a:ahLst/>
              <a:cxnLst/>
              <a:rect l="0" t="0" r="0" b="0"/>
              <a:pathLst>
                <a:path w="31184" h="347441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3" y="29854"/>
                  </a:lnTo>
                  <a:lnTo>
                    <a:pt x="2333" y="42694"/>
                  </a:lnTo>
                  <a:lnTo>
                    <a:pt x="1485" y="56822"/>
                  </a:lnTo>
                  <a:lnTo>
                    <a:pt x="887" y="71943"/>
                  </a:lnTo>
                  <a:lnTo>
                    <a:pt x="473" y="87631"/>
                  </a:lnTo>
                  <a:lnTo>
                    <a:pt x="189" y="103371"/>
                  </a:lnTo>
                  <a:lnTo>
                    <a:pt x="0" y="118879"/>
                  </a:lnTo>
                  <a:lnTo>
                    <a:pt x="42" y="134239"/>
                  </a:lnTo>
                  <a:lnTo>
                    <a:pt x="602" y="149777"/>
                  </a:lnTo>
                  <a:lnTo>
                    <a:pt x="1796" y="165679"/>
                  </a:lnTo>
                  <a:lnTo>
                    <a:pt x="3582" y="181971"/>
                  </a:lnTo>
                  <a:lnTo>
                    <a:pt x="5852" y="198601"/>
                  </a:lnTo>
                  <a:lnTo>
                    <a:pt x="8490" y="215497"/>
                  </a:lnTo>
                  <a:lnTo>
                    <a:pt x="11396" y="232591"/>
                  </a:lnTo>
                  <a:lnTo>
                    <a:pt x="14493" y="249827"/>
                  </a:lnTo>
                  <a:lnTo>
                    <a:pt x="17717" y="267143"/>
                  </a:lnTo>
                  <a:lnTo>
                    <a:pt x="20876" y="283944"/>
                  </a:lnTo>
                  <a:lnTo>
                    <a:pt x="23952" y="300857"/>
                  </a:lnTo>
                  <a:lnTo>
                    <a:pt x="27215" y="320484"/>
                  </a:lnTo>
                  <a:lnTo>
                    <a:pt x="311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21554" y="2011171"/>
              <a:ext cx="157928" cy="183332"/>
            </a:xfrm>
            <a:custGeom>
              <a:avLst/>
              <a:gdLst/>
              <a:ahLst/>
              <a:cxnLst/>
              <a:rect l="0" t="0" r="0" b="0"/>
              <a:pathLst>
                <a:path w="157928" h="183332">
                  <a:moveTo>
                    <a:pt x="0" y="126114"/>
                  </a:moveTo>
                  <a:lnTo>
                    <a:pt x="8801" y="120313"/>
                  </a:lnTo>
                  <a:lnTo>
                    <a:pt x="17148" y="115389"/>
                  </a:lnTo>
                  <a:lnTo>
                    <a:pt x="25847" y="110886"/>
                  </a:lnTo>
                  <a:lnTo>
                    <a:pt x="34968" y="106665"/>
                  </a:lnTo>
                  <a:lnTo>
                    <a:pt x="44463" y="102652"/>
                  </a:lnTo>
                  <a:lnTo>
                    <a:pt x="54255" y="98786"/>
                  </a:lnTo>
                  <a:lnTo>
                    <a:pt x="64269" y="94860"/>
                  </a:lnTo>
                  <a:lnTo>
                    <a:pt x="74443" y="90537"/>
                  </a:lnTo>
                  <a:lnTo>
                    <a:pt x="84729" y="85661"/>
                  </a:lnTo>
                  <a:lnTo>
                    <a:pt x="95093" y="80250"/>
                  </a:lnTo>
                  <a:lnTo>
                    <a:pt x="105511" y="74393"/>
                  </a:lnTo>
                  <a:lnTo>
                    <a:pt x="115951" y="68184"/>
                  </a:lnTo>
                  <a:lnTo>
                    <a:pt x="125911" y="61387"/>
                  </a:lnTo>
                  <a:lnTo>
                    <a:pt x="134461" y="53461"/>
                  </a:lnTo>
                  <a:lnTo>
                    <a:pt x="141194" y="44215"/>
                  </a:lnTo>
                  <a:lnTo>
                    <a:pt x="145712" y="34242"/>
                  </a:lnTo>
                  <a:lnTo>
                    <a:pt x="147396" y="24696"/>
                  </a:lnTo>
                  <a:lnTo>
                    <a:pt x="146185" y="16215"/>
                  </a:lnTo>
                  <a:lnTo>
                    <a:pt x="142305" y="9236"/>
                  </a:lnTo>
                  <a:lnTo>
                    <a:pt x="135979" y="4231"/>
                  </a:lnTo>
                  <a:lnTo>
                    <a:pt x="127587" y="1243"/>
                  </a:lnTo>
                  <a:lnTo>
                    <a:pt x="117736" y="0"/>
                  </a:lnTo>
                  <a:lnTo>
                    <a:pt x="107150" y="130"/>
                  </a:lnTo>
                  <a:lnTo>
                    <a:pt x="96302" y="1291"/>
                  </a:lnTo>
                  <a:lnTo>
                    <a:pt x="85581" y="3523"/>
                  </a:lnTo>
                  <a:lnTo>
                    <a:pt x="75383" y="7222"/>
                  </a:lnTo>
                  <a:lnTo>
                    <a:pt x="65862" y="12487"/>
                  </a:lnTo>
                  <a:lnTo>
                    <a:pt x="57148" y="19141"/>
                  </a:lnTo>
                  <a:lnTo>
                    <a:pt x="49432" y="26902"/>
                  </a:lnTo>
                  <a:lnTo>
                    <a:pt x="42725" y="35500"/>
                  </a:lnTo>
                  <a:lnTo>
                    <a:pt x="37049" y="44865"/>
                  </a:lnTo>
                  <a:lnTo>
                    <a:pt x="32526" y="55130"/>
                  </a:lnTo>
                  <a:lnTo>
                    <a:pt x="29115" y="66287"/>
                  </a:lnTo>
                  <a:lnTo>
                    <a:pt x="26807" y="78050"/>
                  </a:lnTo>
                  <a:lnTo>
                    <a:pt x="25698" y="89945"/>
                  </a:lnTo>
                  <a:lnTo>
                    <a:pt x="25734" y="101683"/>
                  </a:lnTo>
                  <a:lnTo>
                    <a:pt x="26892" y="113005"/>
                  </a:lnTo>
                  <a:lnTo>
                    <a:pt x="29265" y="123609"/>
                  </a:lnTo>
                  <a:lnTo>
                    <a:pt x="32790" y="133405"/>
                  </a:lnTo>
                  <a:lnTo>
                    <a:pt x="37446" y="142476"/>
                  </a:lnTo>
                  <a:lnTo>
                    <a:pt x="43319" y="150962"/>
                  </a:lnTo>
                  <a:lnTo>
                    <a:pt x="50349" y="158999"/>
                  </a:lnTo>
                  <a:lnTo>
                    <a:pt x="58510" y="166382"/>
                  </a:lnTo>
                  <a:lnTo>
                    <a:pt x="67891" y="172590"/>
                  </a:lnTo>
                  <a:lnTo>
                    <a:pt x="78420" y="177427"/>
                  </a:lnTo>
                  <a:lnTo>
                    <a:pt x="89743" y="180845"/>
                  </a:lnTo>
                  <a:lnTo>
                    <a:pt x="101336" y="182772"/>
                  </a:lnTo>
                  <a:lnTo>
                    <a:pt x="112858" y="183331"/>
                  </a:lnTo>
                  <a:lnTo>
                    <a:pt x="123733" y="182922"/>
                  </a:lnTo>
                  <a:lnTo>
                    <a:pt x="134127" y="182088"/>
                  </a:lnTo>
                  <a:lnTo>
                    <a:pt x="144948" y="180759"/>
                  </a:lnTo>
                  <a:lnTo>
                    <a:pt x="157927" y="178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68798" y="1752929"/>
              <a:ext cx="145999" cy="498359"/>
            </a:xfrm>
            <a:custGeom>
              <a:avLst/>
              <a:gdLst/>
              <a:ahLst/>
              <a:cxnLst/>
              <a:rect l="0" t="0" r="0" b="0"/>
              <a:pathLst>
                <a:path w="145999" h="498359">
                  <a:moveTo>
                    <a:pt x="100196" y="363298"/>
                  </a:moveTo>
                  <a:lnTo>
                    <a:pt x="100063" y="351630"/>
                  </a:lnTo>
                  <a:lnTo>
                    <a:pt x="98782" y="341142"/>
                  </a:lnTo>
                  <a:lnTo>
                    <a:pt x="96180" y="330858"/>
                  </a:lnTo>
                  <a:lnTo>
                    <a:pt x="92115" y="321248"/>
                  </a:lnTo>
                  <a:lnTo>
                    <a:pt x="86185" y="313498"/>
                  </a:lnTo>
                  <a:lnTo>
                    <a:pt x="78350" y="308126"/>
                  </a:lnTo>
                  <a:lnTo>
                    <a:pt x="69025" y="305172"/>
                  </a:lnTo>
                  <a:lnTo>
                    <a:pt x="58866" y="304549"/>
                  </a:lnTo>
                  <a:lnTo>
                    <a:pt x="48345" y="305951"/>
                  </a:lnTo>
                  <a:lnTo>
                    <a:pt x="38032" y="309127"/>
                  </a:lnTo>
                  <a:lnTo>
                    <a:pt x="28647" y="313984"/>
                  </a:lnTo>
                  <a:lnTo>
                    <a:pt x="20495" y="320326"/>
                  </a:lnTo>
                  <a:lnTo>
                    <a:pt x="13685" y="328190"/>
                  </a:lnTo>
                  <a:lnTo>
                    <a:pt x="8319" y="337903"/>
                  </a:lnTo>
                  <a:lnTo>
                    <a:pt x="4304" y="349472"/>
                  </a:lnTo>
                  <a:lnTo>
                    <a:pt x="1571" y="362478"/>
                  </a:lnTo>
                  <a:lnTo>
                    <a:pt x="170" y="376272"/>
                  </a:lnTo>
                  <a:lnTo>
                    <a:pt x="0" y="390395"/>
                  </a:lnTo>
                  <a:lnTo>
                    <a:pt x="849" y="404452"/>
                  </a:lnTo>
                  <a:lnTo>
                    <a:pt x="2481" y="418037"/>
                  </a:lnTo>
                  <a:lnTo>
                    <a:pt x="4692" y="430981"/>
                  </a:lnTo>
                  <a:lnTo>
                    <a:pt x="7480" y="443146"/>
                  </a:lnTo>
                  <a:lnTo>
                    <a:pt x="11029" y="454331"/>
                  </a:lnTo>
                  <a:lnTo>
                    <a:pt x="15384" y="464520"/>
                  </a:lnTo>
                  <a:lnTo>
                    <a:pt x="20614" y="473687"/>
                  </a:lnTo>
                  <a:lnTo>
                    <a:pt x="26882" y="481707"/>
                  </a:lnTo>
                  <a:lnTo>
                    <a:pt x="34171" y="488609"/>
                  </a:lnTo>
                  <a:lnTo>
                    <a:pt x="42168" y="494076"/>
                  </a:lnTo>
                  <a:lnTo>
                    <a:pt x="50374" y="497393"/>
                  </a:lnTo>
                  <a:lnTo>
                    <a:pt x="58483" y="498358"/>
                  </a:lnTo>
                  <a:lnTo>
                    <a:pt x="66384" y="497057"/>
                  </a:lnTo>
                  <a:lnTo>
                    <a:pt x="74069" y="493600"/>
                  </a:lnTo>
                  <a:lnTo>
                    <a:pt x="81566" y="488270"/>
                  </a:lnTo>
                  <a:lnTo>
                    <a:pt x="88753" y="481288"/>
                  </a:lnTo>
                  <a:lnTo>
                    <a:pt x="95360" y="472714"/>
                  </a:lnTo>
                  <a:lnTo>
                    <a:pt x="101293" y="462725"/>
                  </a:lnTo>
                  <a:lnTo>
                    <a:pt x="106770" y="451427"/>
                  </a:lnTo>
                  <a:lnTo>
                    <a:pt x="112216" y="438788"/>
                  </a:lnTo>
                  <a:lnTo>
                    <a:pt x="117873" y="424914"/>
                  </a:lnTo>
                  <a:lnTo>
                    <a:pt x="123487" y="410021"/>
                  </a:lnTo>
                  <a:lnTo>
                    <a:pt x="128425" y="394346"/>
                  </a:lnTo>
                  <a:lnTo>
                    <a:pt x="132379" y="378102"/>
                  </a:lnTo>
                  <a:lnTo>
                    <a:pt x="135525" y="361619"/>
                  </a:lnTo>
                  <a:lnTo>
                    <a:pt x="138326" y="345327"/>
                  </a:lnTo>
                  <a:lnTo>
                    <a:pt x="141091" y="329448"/>
                  </a:lnTo>
                  <a:lnTo>
                    <a:pt x="143626" y="314176"/>
                  </a:lnTo>
                  <a:lnTo>
                    <a:pt x="145351" y="299759"/>
                  </a:lnTo>
                  <a:lnTo>
                    <a:pt x="145998" y="286232"/>
                  </a:lnTo>
                  <a:lnTo>
                    <a:pt x="145772" y="272993"/>
                  </a:lnTo>
                  <a:lnTo>
                    <a:pt x="145157" y="258958"/>
                  </a:lnTo>
                  <a:lnTo>
                    <a:pt x="144479" y="243591"/>
                  </a:lnTo>
                  <a:lnTo>
                    <a:pt x="143719" y="227352"/>
                  </a:lnTo>
                  <a:lnTo>
                    <a:pt x="142611" y="211366"/>
                  </a:lnTo>
                  <a:lnTo>
                    <a:pt x="141020" y="196266"/>
                  </a:lnTo>
                  <a:lnTo>
                    <a:pt x="139123" y="181706"/>
                  </a:lnTo>
                  <a:lnTo>
                    <a:pt x="137303" y="166650"/>
                  </a:lnTo>
                  <a:lnTo>
                    <a:pt x="135777" y="150530"/>
                  </a:lnTo>
                  <a:lnTo>
                    <a:pt x="134430" y="133585"/>
                  </a:lnTo>
                  <a:lnTo>
                    <a:pt x="132919" y="116577"/>
                  </a:lnTo>
                  <a:lnTo>
                    <a:pt x="131050" y="99982"/>
                  </a:lnTo>
                  <a:lnTo>
                    <a:pt x="128795" y="83939"/>
                  </a:lnTo>
                  <a:lnTo>
                    <a:pt x="126202" y="68413"/>
                  </a:lnTo>
                  <a:lnTo>
                    <a:pt x="123339" y="53317"/>
                  </a:lnTo>
                  <a:lnTo>
                    <a:pt x="120111" y="38876"/>
                  </a:lnTo>
                  <a:lnTo>
                    <a:pt x="116265" y="25617"/>
                  </a:lnTo>
                  <a:lnTo>
                    <a:pt x="111702" y="13761"/>
                  </a:lnTo>
                  <a:lnTo>
                    <a:pt x="106028" y="4287"/>
                  </a:lnTo>
                  <a:lnTo>
                    <a:pt x="99209" y="0"/>
                  </a:lnTo>
                  <a:lnTo>
                    <a:pt x="92814" y="1945"/>
                  </a:lnTo>
                  <a:lnTo>
                    <a:pt x="88116" y="7981"/>
                  </a:lnTo>
                  <a:lnTo>
                    <a:pt x="84984" y="16779"/>
                  </a:lnTo>
                  <a:lnTo>
                    <a:pt x="82950" y="27790"/>
                  </a:lnTo>
                  <a:lnTo>
                    <a:pt x="81638" y="40596"/>
                  </a:lnTo>
                  <a:lnTo>
                    <a:pt x="80956" y="54951"/>
                  </a:lnTo>
                  <a:lnTo>
                    <a:pt x="81047" y="70803"/>
                  </a:lnTo>
                  <a:lnTo>
                    <a:pt x="81929" y="87991"/>
                  </a:lnTo>
                  <a:lnTo>
                    <a:pt x="83340" y="106263"/>
                  </a:lnTo>
                  <a:lnTo>
                    <a:pt x="84829" y="125362"/>
                  </a:lnTo>
                  <a:lnTo>
                    <a:pt x="86131" y="145048"/>
                  </a:lnTo>
                  <a:lnTo>
                    <a:pt x="87327" y="164657"/>
                  </a:lnTo>
                  <a:lnTo>
                    <a:pt x="88736" y="183137"/>
                  </a:lnTo>
                  <a:lnTo>
                    <a:pt x="90537" y="200021"/>
                  </a:lnTo>
                  <a:lnTo>
                    <a:pt x="92747" y="215832"/>
                  </a:lnTo>
                  <a:lnTo>
                    <a:pt x="95309" y="231751"/>
                  </a:lnTo>
                  <a:lnTo>
                    <a:pt x="98147" y="248465"/>
                  </a:lnTo>
                  <a:lnTo>
                    <a:pt x="101189" y="265984"/>
                  </a:lnTo>
                  <a:lnTo>
                    <a:pt x="104377" y="283911"/>
                  </a:lnTo>
                  <a:lnTo>
                    <a:pt x="107668" y="301932"/>
                  </a:lnTo>
                  <a:lnTo>
                    <a:pt x="111029" y="319578"/>
                  </a:lnTo>
                  <a:lnTo>
                    <a:pt x="114438" y="336185"/>
                  </a:lnTo>
                  <a:lnTo>
                    <a:pt x="117876" y="351481"/>
                  </a:lnTo>
                  <a:lnTo>
                    <a:pt x="121179" y="365097"/>
                  </a:lnTo>
                  <a:lnTo>
                    <a:pt x="124369" y="377727"/>
                  </a:lnTo>
                  <a:lnTo>
                    <a:pt x="127725" y="390476"/>
                  </a:lnTo>
                  <a:lnTo>
                    <a:pt x="131782" y="405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90134" y="1800373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52643" y="73699"/>
                  </a:moveTo>
                  <a:lnTo>
                    <a:pt x="46775" y="67765"/>
                  </a:lnTo>
                  <a:lnTo>
                    <a:pt x="41211" y="61560"/>
                  </a:lnTo>
                  <a:lnTo>
                    <a:pt x="35416" y="54469"/>
                  </a:lnTo>
                  <a:lnTo>
                    <a:pt x="29457" y="46613"/>
                  </a:lnTo>
                  <a:lnTo>
                    <a:pt x="22898" y="37302"/>
                  </a:lnTo>
                  <a:lnTo>
                    <a:pt x="14042" y="234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63834" y="1768787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94757"/>
                  </a:moveTo>
                  <a:lnTo>
                    <a:pt x="57303" y="83089"/>
                  </a:lnTo>
                  <a:lnTo>
                    <a:pt x="51739" y="72600"/>
                  </a:lnTo>
                  <a:lnTo>
                    <a:pt x="45939" y="62302"/>
                  </a:lnTo>
                  <a:lnTo>
                    <a:pt x="39859" y="52174"/>
                  </a:lnTo>
                  <a:lnTo>
                    <a:pt x="33529" y="42479"/>
                  </a:lnTo>
                  <a:lnTo>
                    <a:pt x="27010" y="33351"/>
                  </a:lnTo>
                  <a:lnTo>
                    <a:pt x="20656" y="25066"/>
                  </a:lnTo>
                  <a:lnTo>
                    <a:pt x="14481" y="17300"/>
                  </a:lnTo>
                  <a:lnTo>
                    <a:pt x="7942" y="93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48062" y="1753745"/>
            <a:ext cx="3221721" cy="762566"/>
            <a:chOff x="3348062" y="1753745"/>
            <a:chExt cx="3221721" cy="762566"/>
          </a:xfrm>
        </p:grpSpPr>
        <p:sp>
          <p:nvSpPr>
            <p:cNvPr id="48" name="Freeform 47"/>
            <p:cNvSpPr/>
            <p:nvPr/>
          </p:nvSpPr>
          <p:spPr>
            <a:xfrm>
              <a:off x="3348062" y="1978607"/>
              <a:ext cx="301811" cy="537704"/>
            </a:xfrm>
            <a:custGeom>
              <a:avLst/>
              <a:gdLst/>
              <a:ahLst/>
              <a:cxnLst/>
              <a:rect l="0" t="0" r="0" b="0"/>
              <a:pathLst>
                <a:path w="301811" h="537704">
                  <a:moveTo>
                    <a:pt x="231627" y="95507"/>
                  </a:moveTo>
                  <a:lnTo>
                    <a:pt x="234427" y="86638"/>
                  </a:lnTo>
                  <a:lnTo>
                    <a:pt x="235929" y="77651"/>
                  </a:lnTo>
                  <a:lnTo>
                    <a:pt x="236230" y="67665"/>
                  </a:lnTo>
                  <a:lnTo>
                    <a:pt x="235378" y="57030"/>
                  </a:lnTo>
                  <a:lnTo>
                    <a:pt x="233262" y="46515"/>
                  </a:lnTo>
                  <a:lnTo>
                    <a:pt x="229935" y="36568"/>
                  </a:lnTo>
                  <a:lnTo>
                    <a:pt x="225428" y="27454"/>
                  </a:lnTo>
                  <a:lnTo>
                    <a:pt x="219660" y="19415"/>
                  </a:lnTo>
                  <a:lnTo>
                    <a:pt x="212709" y="12467"/>
                  </a:lnTo>
                  <a:lnTo>
                    <a:pt x="204772" y="6787"/>
                  </a:lnTo>
                  <a:lnTo>
                    <a:pt x="196075" y="2787"/>
                  </a:lnTo>
                  <a:lnTo>
                    <a:pt x="186818" y="543"/>
                  </a:lnTo>
                  <a:lnTo>
                    <a:pt x="177164" y="0"/>
                  </a:lnTo>
                  <a:lnTo>
                    <a:pt x="167230" y="1147"/>
                  </a:lnTo>
                  <a:lnTo>
                    <a:pt x="157109" y="3816"/>
                  </a:lnTo>
                  <a:lnTo>
                    <a:pt x="147025" y="8047"/>
                  </a:lnTo>
                  <a:lnTo>
                    <a:pt x="137327" y="14160"/>
                  </a:lnTo>
                  <a:lnTo>
                    <a:pt x="128178" y="22156"/>
                  </a:lnTo>
                  <a:lnTo>
                    <a:pt x="119730" y="31609"/>
                  </a:lnTo>
                  <a:lnTo>
                    <a:pt x="112201" y="41863"/>
                  </a:lnTo>
                  <a:lnTo>
                    <a:pt x="105628" y="52469"/>
                  </a:lnTo>
                  <a:lnTo>
                    <a:pt x="100213" y="63522"/>
                  </a:lnTo>
                  <a:lnTo>
                    <a:pt x="96399" y="75532"/>
                  </a:lnTo>
                  <a:lnTo>
                    <a:pt x="94287" y="88710"/>
                  </a:lnTo>
                  <a:lnTo>
                    <a:pt x="94004" y="102493"/>
                  </a:lnTo>
                  <a:lnTo>
                    <a:pt x="95858" y="115758"/>
                  </a:lnTo>
                  <a:lnTo>
                    <a:pt x="99811" y="127898"/>
                  </a:lnTo>
                  <a:lnTo>
                    <a:pt x="105549" y="138658"/>
                  </a:lnTo>
                  <a:lnTo>
                    <a:pt x="112679" y="147888"/>
                  </a:lnTo>
                  <a:lnTo>
                    <a:pt x="120841" y="155670"/>
                  </a:lnTo>
                  <a:lnTo>
                    <a:pt x="129743" y="161760"/>
                  </a:lnTo>
                  <a:lnTo>
                    <a:pt x="139161" y="165512"/>
                  </a:lnTo>
                  <a:lnTo>
                    <a:pt x="148934" y="166779"/>
                  </a:lnTo>
                  <a:lnTo>
                    <a:pt x="158782" y="165853"/>
                  </a:lnTo>
                  <a:lnTo>
                    <a:pt x="168321" y="163182"/>
                  </a:lnTo>
                  <a:lnTo>
                    <a:pt x="177363" y="159198"/>
                  </a:lnTo>
                  <a:lnTo>
                    <a:pt x="185740" y="154103"/>
                  </a:lnTo>
                  <a:lnTo>
                    <a:pt x="193221" y="147868"/>
                  </a:lnTo>
                  <a:lnTo>
                    <a:pt x="199771" y="140567"/>
                  </a:lnTo>
                  <a:lnTo>
                    <a:pt x="205511" y="132379"/>
                  </a:lnTo>
                  <a:lnTo>
                    <a:pt x="210607" y="123505"/>
                  </a:lnTo>
                  <a:lnTo>
                    <a:pt x="215232" y="114220"/>
                  </a:lnTo>
                  <a:lnTo>
                    <a:pt x="219741" y="107948"/>
                  </a:lnTo>
                  <a:lnTo>
                    <a:pt x="224056" y="108487"/>
                  </a:lnTo>
                  <a:lnTo>
                    <a:pt x="227634" y="114070"/>
                  </a:lnTo>
                  <a:lnTo>
                    <a:pt x="230729" y="122789"/>
                  </a:lnTo>
                  <a:lnTo>
                    <a:pt x="233678" y="133777"/>
                  </a:lnTo>
                  <a:lnTo>
                    <a:pt x="236660" y="146926"/>
                  </a:lnTo>
                  <a:lnTo>
                    <a:pt x="239739" y="162038"/>
                  </a:lnTo>
                  <a:lnTo>
                    <a:pt x="242923" y="178282"/>
                  </a:lnTo>
                  <a:lnTo>
                    <a:pt x="246196" y="194359"/>
                  </a:lnTo>
                  <a:lnTo>
                    <a:pt x="249538" y="209548"/>
                  </a:lnTo>
                  <a:lnTo>
                    <a:pt x="252931" y="223681"/>
                  </a:lnTo>
                  <a:lnTo>
                    <a:pt x="256360" y="236863"/>
                  </a:lnTo>
                  <a:lnTo>
                    <a:pt x="259815" y="249289"/>
                  </a:lnTo>
                  <a:lnTo>
                    <a:pt x="263287" y="261314"/>
                  </a:lnTo>
                  <a:lnTo>
                    <a:pt x="266772" y="273403"/>
                  </a:lnTo>
                  <a:lnTo>
                    <a:pt x="270265" y="285804"/>
                  </a:lnTo>
                  <a:lnTo>
                    <a:pt x="273763" y="298408"/>
                  </a:lnTo>
                  <a:lnTo>
                    <a:pt x="277265" y="310870"/>
                  </a:lnTo>
                  <a:lnTo>
                    <a:pt x="280770" y="322994"/>
                  </a:lnTo>
                  <a:lnTo>
                    <a:pt x="284276" y="334744"/>
                  </a:lnTo>
                  <a:lnTo>
                    <a:pt x="287783" y="346167"/>
                  </a:lnTo>
                  <a:lnTo>
                    <a:pt x="291286" y="357340"/>
                  </a:lnTo>
                  <a:lnTo>
                    <a:pt x="294622" y="368658"/>
                  </a:lnTo>
                  <a:lnTo>
                    <a:pt x="297482" y="380788"/>
                  </a:lnTo>
                  <a:lnTo>
                    <a:pt x="299734" y="394032"/>
                  </a:lnTo>
                  <a:lnTo>
                    <a:pt x="301245" y="408353"/>
                  </a:lnTo>
                  <a:lnTo>
                    <a:pt x="301810" y="423570"/>
                  </a:lnTo>
                  <a:lnTo>
                    <a:pt x="301400" y="439456"/>
                  </a:lnTo>
                  <a:lnTo>
                    <a:pt x="299820" y="455173"/>
                  </a:lnTo>
                  <a:lnTo>
                    <a:pt x="296632" y="469346"/>
                  </a:lnTo>
                  <a:lnTo>
                    <a:pt x="291735" y="481344"/>
                  </a:lnTo>
                  <a:lnTo>
                    <a:pt x="285007" y="491057"/>
                  </a:lnTo>
                  <a:lnTo>
                    <a:pt x="276138" y="498528"/>
                  </a:lnTo>
                  <a:lnTo>
                    <a:pt x="265161" y="504035"/>
                  </a:lnTo>
                  <a:lnTo>
                    <a:pt x="252061" y="507975"/>
                  </a:lnTo>
                  <a:lnTo>
                    <a:pt x="236616" y="510735"/>
                  </a:lnTo>
                  <a:lnTo>
                    <a:pt x="218938" y="512641"/>
                  </a:lnTo>
                  <a:lnTo>
                    <a:pt x="199714" y="513944"/>
                  </a:lnTo>
                  <a:lnTo>
                    <a:pt x="179980" y="514829"/>
                  </a:lnTo>
                  <a:lnTo>
                    <a:pt x="160379" y="515432"/>
                  </a:lnTo>
                  <a:lnTo>
                    <a:pt x="141153" y="516007"/>
                  </a:lnTo>
                  <a:lnTo>
                    <a:pt x="122331" y="516926"/>
                  </a:lnTo>
                  <a:lnTo>
                    <a:pt x="103866" y="518360"/>
                  </a:lnTo>
                  <a:lnTo>
                    <a:pt x="86007" y="520307"/>
                  </a:lnTo>
                  <a:lnTo>
                    <a:pt x="69300" y="522685"/>
                  </a:lnTo>
                  <a:lnTo>
                    <a:pt x="53959" y="525390"/>
                  </a:lnTo>
                  <a:lnTo>
                    <a:pt x="40323" y="528183"/>
                  </a:lnTo>
                  <a:lnTo>
                    <a:pt x="27684" y="530966"/>
                  </a:lnTo>
                  <a:lnTo>
                    <a:pt x="14933" y="533982"/>
                  </a:lnTo>
                  <a:lnTo>
                    <a:pt x="0" y="53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60523" y="2000414"/>
              <a:ext cx="134050" cy="179296"/>
            </a:xfrm>
            <a:custGeom>
              <a:avLst/>
              <a:gdLst/>
              <a:ahLst/>
              <a:cxnLst/>
              <a:rect l="0" t="0" r="0" b="0"/>
              <a:pathLst>
                <a:path w="134050" h="179296">
                  <a:moveTo>
                    <a:pt x="13922" y="21057"/>
                  </a:moveTo>
                  <a:lnTo>
                    <a:pt x="10988" y="35659"/>
                  </a:lnTo>
                  <a:lnTo>
                    <a:pt x="8206" y="48930"/>
                  </a:lnTo>
                  <a:lnTo>
                    <a:pt x="5316" y="62131"/>
                  </a:lnTo>
                  <a:lnTo>
                    <a:pt x="2621" y="75473"/>
                  </a:lnTo>
                  <a:lnTo>
                    <a:pt x="753" y="88982"/>
                  </a:lnTo>
                  <a:lnTo>
                    <a:pt x="0" y="102630"/>
                  </a:lnTo>
                  <a:lnTo>
                    <a:pt x="486" y="116224"/>
                  </a:lnTo>
                  <a:lnTo>
                    <a:pt x="2335" y="129425"/>
                  </a:lnTo>
                  <a:lnTo>
                    <a:pt x="5481" y="142067"/>
                  </a:lnTo>
                  <a:lnTo>
                    <a:pt x="10035" y="153673"/>
                  </a:lnTo>
                  <a:lnTo>
                    <a:pt x="16364" y="163409"/>
                  </a:lnTo>
                  <a:lnTo>
                    <a:pt x="24501" y="170982"/>
                  </a:lnTo>
                  <a:lnTo>
                    <a:pt x="33879" y="176253"/>
                  </a:lnTo>
                  <a:lnTo>
                    <a:pt x="43549" y="178982"/>
                  </a:lnTo>
                  <a:lnTo>
                    <a:pt x="52942" y="179295"/>
                  </a:lnTo>
                  <a:lnTo>
                    <a:pt x="62025" y="177422"/>
                  </a:lnTo>
                  <a:lnTo>
                    <a:pt x="71110" y="173516"/>
                  </a:lnTo>
                  <a:lnTo>
                    <a:pt x="80402" y="167858"/>
                  </a:lnTo>
                  <a:lnTo>
                    <a:pt x="89794" y="160808"/>
                  </a:lnTo>
                  <a:lnTo>
                    <a:pt x="98961" y="152716"/>
                  </a:lnTo>
                  <a:lnTo>
                    <a:pt x="107716" y="143859"/>
                  </a:lnTo>
                  <a:lnTo>
                    <a:pt x="115716" y="134134"/>
                  </a:lnTo>
                  <a:lnTo>
                    <a:pt x="122403" y="123089"/>
                  </a:lnTo>
                  <a:lnTo>
                    <a:pt x="127596" y="110591"/>
                  </a:lnTo>
                  <a:lnTo>
                    <a:pt x="131267" y="97111"/>
                  </a:lnTo>
                  <a:lnTo>
                    <a:pt x="133372" y="83525"/>
                  </a:lnTo>
                  <a:lnTo>
                    <a:pt x="134049" y="70355"/>
                  </a:lnTo>
                  <a:lnTo>
                    <a:pt x="133522" y="57821"/>
                  </a:lnTo>
                  <a:lnTo>
                    <a:pt x="131852" y="44571"/>
                  </a:lnTo>
                  <a:lnTo>
                    <a:pt x="127780" y="27211"/>
                  </a:lnTo>
                  <a:lnTo>
                    <a:pt x="119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95544" y="2010383"/>
              <a:ext cx="147400" cy="162598"/>
            </a:xfrm>
            <a:custGeom>
              <a:avLst/>
              <a:gdLst/>
              <a:ahLst/>
              <a:cxnLst/>
              <a:rect l="0" t="0" r="0" b="0"/>
              <a:pathLst>
                <a:path w="147400" h="162598">
                  <a:moveTo>
                    <a:pt x="0" y="63731"/>
                  </a:moveTo>
                  <a:lnTo>
                    <a:pt x="11667" y="63798"/>
                  </a:lnTo>
                  <a:lnTo>
                    <a:pt x="22156" y="64438"/>
                  </a:lnTo>
                  <a:lnTo>
                    <a:pt x="32458" y="65725"/>
                  </a:lnTo>
                  <a:lnTo>
                    <a:pt x="42759" y="67239"/>
                  </a:lnTo>
                  <a:lnTo>
                    <a:pt x="53103" y="68259"/>
                  </a:lnTo>
                  <a:lnTo>
                    <a:pt x="63493" y="68419"/>
                  </a:lnTo>
                  <a:lnTo>
                    <a:pt x="73921" y="67692"/>
                  </a:lnTo>
                  <a:lnTo>
                    <a:pt x="84379" y="66206"/>
                  </a:lnTo>
                  <a:lnTo>
                    <a:pt x="94854" y="64125"/>
                  </a:lnTo>
                  <a:lnTo>
                    <a:pt x="105177" y="61439"/>
                  </a:lnTo>
                  <a:lnTo>
                    <a:pt x="115034" y="57966"/>
                  </a:lnTo>
                  <a:lnTo>
                    <a:pt x="124280" y="53666"/>
                  </a:lnTo>
                  <a:lnTo>
                    <a:pt x="132454" y="48474"/>
                  </a:lnTo>
                  <a:lnTo>
                    <a:pt x="138734" y="42233"/>
                  </a:lnTo>
                  <a:lnTo>
                    <a:pt x="142833" y="34966"/>
                  </a:lnTo>
                  <a:lnTo>
                    <a:pt x="144618" y="27155"/>
                  </a:lnTo>
                  <a:lnTo>
                    <a:pt x="143854" y="19605"/>
                  </a:lnTo>
                  <a:lnTo>
                    <a:pt x="140668" y="12764"/>
                  </a:lnTo>
                  <a:lnTo>
                    <a:pt x="135293" y="7039"/>
                  </a:lnTo>
                  <a:lnTo>
                    <a:pt x="127883" y="2949"/>
                  </a:lnTo>
                  <a:lnTo>
                    <a:pt x="118727" y="617"/>
                  </a:lnTo>
                  <a:lnTo>
                    <a:pt x="108516" y="0"/>
                  </a:lnTo>
                  <a:lnTo>
                    <a:pt x="98211" y="1091"/>
                  </a:lnTo>
                  <a:lnTo>
                    <a:pt x="88363" y="3709"/>
                  </a:lnTo>
                  <a:lnTo>
                    <a:pt x="79125" y="7565"/>
                  </a:lnTo>
                  <a:lnTo>
                    <a:pt x="70461" y="12361"/>
                  </a:lnTo>
                  <a:lnTo>
                    <a:pt x="62267" y="17846"/>
                  </a:lnTo>
                  <a:lnTo>
                    <a:pt x="54593" y="23984"/>
                  </a:lnTo>
                  <a:lnTo>
                    <a:pt x="47651" y="30934"/>
                  </a:lnTo>
                  <a:lnTo>
                    <a:pt x="41498" y="38727"/>
                  </a:lnTo>
                  <a:lnTo>
                    <a:pt x="36212" y="47417"/>
                  </a:lnTo>
                  <a:lnTo>
                    <a:pt x="31958" y="57162"/>
                  </a:lnTo>
                  <a:lnTo>
                    <a:pt x="28733" y="67939"/>
                  </a:lnTo>
                  <a:lnTo>
                    <a:pt x="26549" y="79431"/>
                  </a:lnTo>
                  <a:lnTo>
                    <a:pt x="25525" y="91137"/>
                  </a:lnTo>
                  <a:lnTo>
                    <a:pt x="25618" y="102744"/>
                  </a:lnTo>
                  <a:lnTo>
                    <a:pt x="26814" y="113977"/>
                  </a:lnTo>
                  <a:lnTo>
                    <a:pt x="29212" y="124520"/>
                  </a:lnTo>
                  <a:lnTo>
                    <a:pt x="32760" y="134267"/>
                  </a:lnTo>
                  <a:lnTo>
                    <a:pt x="37600" y="142964"/>
                  </a:lnTo>
                  <a:lnTo>
                    <a:pt x="44130" y="150135"/>
                  </a:lnTo>
                  <a:lnTo>
                    <a:pt x="52409" y="155659"/>
                  </a:lnTo>
                  <a:lnTo>
                    <a:pt x="62053" y="159556"/>
                  </a:lnTo>
                  <a:lnTo>
                    <a:pt x="72436" y="161813"/>
                  </a:lnTo>
                  <a:lnTo>
                    <a:pt x="83116" y="162597"/>
                  </a:lnTo>
                  <a:lnTo>
                    <a:pt x="93803" y="162340"/>
                  </a:lnTo>
                  <a:lnTo>
                    <a:pt x="105531" y="161626"/>
                  </a:lnTo>
                  <a:lnTo>
                    <a:pt x="121558" y="160396"/>
                  </a:lnTo>
                  <a:lnTo>
                    <a:pt x="147399" y="158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37699" y="1958300"/>
              <a:ext cx="134049" cy="181187"/>
            </a:xfrm>
            <a:custGeom>
              <a:avLst/>
              <a:gdLst/>
              <a:ahLst/>
              <a:cxnLst/>
              <a:rect l="0" t="0" r="0" b="0"/>
              <a:pathLst>
                <a:path w="134049" h="181187">
                  <a:moveTo>
                    <a:pt x="94756" y="0"/>
                  </a:moveTo>
                  <a:lnTo>
                    <a:pt x="83089" y="134"/>
                  </a:lnTo>
                  <a:lnTo>
                    <a:pt x="72600" y="1415"/>
                  </a:lnTo>
                  <a:lnTo>
                    <a:pt x="62302" y="4008"/>
                  </a:lnTo>
                  <a:lnTo>
                    <a:pt x="52174" y="7727"/>
                  </a:lnTo>
                  <a:lnTo>
                    <a:pt x="42479" y="12360"/>
                  </a:lnTo>
                  <a:lnTo>
                    <a:pt x="33347" y="17697"/>
                  </a:lnTo>
                  <a:lnTo>
                    <a:pt x="24917" y="23718"/>
                  </a:lnTo>
                  <a:lnTo>
                    <a:pt x="17404" y="30580"/>
                  </a:lnTo>
                  <a:lnTo>
                    <a:pt x="10852" y="38295"/>
                  </a:lnTo>
                  <a:lnTo>
                    <a:pt x="5792" y="46423"/>
                  </a:lnTo>
                  <a:lnTo>
                    <a:pt x="3281" y="54192"/>
                  </a:lnTo>
                  <a:lnTo>
                    <a:pt x="3675" y="61187"/>
                  </a:lnTo>
                  <a:lnTo>
                    <a:pt x="6873" y="67188"/>
                  </a:lnTo>
                  <a:lnTo>
                    <a:pt x="12675" y="71994"/>
                  </a:lnTo>
                  <a:lnTo>
                    <a:pt x="20683" y="75636"/>
                  </a:lnTo>
                  <a:lnTo>
                    <a:pt x="30260" y="78455"/>
                  </a:lnTo>
                  <a:lnTo>
                    <a:pt x="40655" y="80979"/>
                  </a:lnTo>
                  <a:lnTo>
                    <a:pt x="51376" y="83537"/>
                  </a:lnTo>
                  <a:lnTo>
                    <a:pt x="62180" y="86259"/>
                  </a:lnTo>
                  <a:lnTo>
                    <a:pt x="72966" y="89167"/>
                  </a:lnTo>
                  <a:lnTo>
                    <a:pt x="83699" y="92247"/>
                  </a:lnTo>
                  <a:lnTo>
                    <a:pt x="94212" y="95790"/>
                  </a:lnTo>
                  <a:lnTo>
                    <a:pt x="104206" y="100379"/>
                  </a:lnTo>
                  <a:lnTo>
                    <a:pt x="113547" y="106246"/>
                  </a:lnTo>
                  <a:lnTo>
                    <a:pt x="121787" y="113304"/>
                  </a:lnTo>
                  <a:lnTo>
                    <a:pt x="128113" y="121338"/>
                  </a:lnTo>
                  <a:lnTo>
                    <a:pt x="132243" y="130104"/>
                  </a:lnTo>
                  <a:lnTo>
                    <a:pt x="134048" y="139073"/>
                  </a:lnTo>
                  <a:lnTo>
                    <a:pt x="133298" y="147474"/>
                  </a:lnTo>
                  <a:lnTo>
                    <a:pt x="130126" y="154931"/>
                  </a:lnTo>
                  <a:lnTo>
                    <a:pt x="124930" y="161426"/>
                  </a:lnTo>
                  <a:lnTo>
                    <a:pt x="118172" y="167104"/>
                  </a:lnTo>
                  <a:lnTo>
                    <a:pt x="110259" y="172139"/>
                  </a:lnTo>
                  <a:lnTo>
                    <a:pt x="101356" y="176369"/>
                  </a:lnTo>
                  <a:lnTo>
                    <a:pt x="91405" y="179315"/>
                  </a:lnTo>
                  <a:lnTo>
                    <a:pt x="80458" y="180821"/>
                  </a:lnTo>
                  <a:lnTo>
                    <a:pt x="68705" y="181186"/>
                  </a:lnTo>
                  <a:lnTo>
                    <a:pt x="54936" y="181022"/>
                  </a:lnTo>
                  <a:lnTo>
                    <a:pt x="34590" y="18031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48269" y="1947772"/>
              <a:ext cx="145776" cy="196790"/>
            </a:xfrm>
            <a:custGeom>
              <a:avLst/>
              <a:gdLst/>
              <a:ahLst/>
              <a:cxnLst/>
              <a:rect l="0" t="0" r="0" b="0"/>
              <a:pathLst>
                <a:path w="145776" h="196790">
                  <a:moveTo>
                    <a:pt x="126342" y="0"/>
                  </a:moveTo>
                  <a:lnTo>
                    <a:pt x="114674" y="66"/>
                  </a:lnTo>
                  <a:lnTo>
                    <a:pt x="104186" y="707"/>
                  </a:lnTo>
                  <a:lnTo>
                    <a:pt x="93888" y="2008"/>
                  </a:lnTo>
                  <a:lnTo>
                    <a:pt x="83760" y="4040"/>
                  </a:lnTo>
                  <a:lnTo>
                    <a:pt x="74064" y="7005"/>
                  </a:lnTo>
                  <a:lnTo>
                    <a:pt x="64928" y="10930"/>
                  </a:lnTo>
                  <a:lnTo>
                    <a:pt x="56325" y="15852"/>
                  </a:lnTo>
                  <a:lnTo>
                    <a:pt x="48164" y="21904"/>
                  </a:lnTo>
                  <a:lnTo>
                    <a:pt x="40354" y="29048"/>
                  </a:lnTo>
                  <a:lnTo>
                    <a:pt x="33296" y="37116"/>
                  </a:lnTo>
                  <a:lnTo>
                    <a:pt x="27839" y="45901"/>
                  </a:lnTo>
                  <a:lnTo>
                    <a:pt x="24333" y="55203"/>
                  </a:lnTo>
                  <a:lnTo>
                    <a:pt x="23133" y="64379"/>
                  </a:lnTo>
                  <a:lnTo>
                    <a:pt x="24831" y="72395"/>
                  </a:lnTo>
                  <a:lnTo>
                    <a:pt x="29455" y="78783"/>
                  </a:lnTo>
                  <a:lnTo>
                    <a:pt x="36441" y="83748"/>
                  </a:lnTo>
                  <a:lnTo>
                    <a:pt x="44941" y="87861"/>
                  </a:lnTo>
                  <a:lnTo>
                    <a:pt x="54315" y="91557"/>
                  </a:lnTo>
                  <a:lnTo>
                    <a:pt x="64180" y="95078"/>
                  </a:lnTo>
                  <a:lnTo>
                    <a:pt x="74319" y="98537"/>
                  </a:lnTo>
                  <a:lnTo>
                    <a:pt x="84610" y="101989"/>
                  </a:lnTo>
                  <a:lnTo>
                    <a:pt x="94823" y="105615"/>
                  </a:lnTo>
                  <a:lnTo>
                    <a:pt x="104616" y="109729"/>
                  </a:lnTo>
                  <a:lnTo>
                    <a:pt x="113831" y="114463"/>
                  </a:lnTo>
                  <a:lnTo>
                    <a:pt x="122326" y="119948"/>
                  </a:lnTo>
                  <a:lnTo>
                    <a:pt x="129887" y="126385"/>
                  </a:lnTo>
                  <a:lnTo>
                    <a:pt x="136478" y="133792"/>
                  </a:lnTo>
                  <a:lnTo>
                    <a:pt x="141734" y="142038"/>
                  </a:lnTo>
                  <a:lnTo>
                    <a:pt x="144910" y="150943"/>
                  </a:lnTo>
                  <a:lnTo>
                    <a:pt x="145775" y="160325"/>
                  </a:lnTo>
                  <a:lnTo>
                    <a:pt x="144237" y="169555"/>
                  </a:lnTo>
                  <a:lnTo>
                    <a:pt x="140089" y="177607"/>
                  </a:lnTo>
                  <a:lnTo>
                    <a:pt x="133483" y="184015"/>
                  </a:lnTo>
                  <a:lnTo>
                    <a:pt x="124828" y="188823"/>
                  </a:lnTo>
                  <a:lnTo>
                    <a:pt x="114595" y="192298"/>
                  </a:lnTo>
                  <a:lnTo>
                    <a:pt x="103203" y="194744"/>
                  </a:lnTo>
                  <a:lnTo>
                    <a:pt x="91153" y="196271"/>
                  </a:lnTo>
                  <a:lnTo>
                    <a:pt x="78999" y="196789"/>
                  </a:lnTo>
                  <a:lnTo>
                    <a:pt x="67055" y="196334"/>
                  </a:lnTo>
                  <a:lnTo>
                    <a:pt x="55482" y="195210"/>
                  </a:lnTo>
                  <a:lnTo>
                    <a:pt x="43047" y="193804"/>
                  </a:lnTo>
                  <a:lnTo>
                    <a:pt x="26426" y="1919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32373" y="1977487"/>
              <a:ext cx="205493" cy="177093"/>
            </a:xfrm>
            <a:custGeom>
              <a:avLst/>
              <a:gdLst/>
              <a:ahLst/>
              <a:cxnLst/>
              <a:rect l="0" t="0" r="0" b="0"/>
              <a:pathLst>
                <a:path w="205493" h="177093">
                  <a:moveTo>
                    <a:pt x="131792" y="75570"/>
                  </a:moveTo>
                  <a:lnTo>
                    <a:pt x="134592" y="66768"/>
                  </a:lnTo>
                  <a:lnTo>
                    <a:pt x="136094" y="58422"/>
                  </a:lnTo>
                  <a:lnTo>
                    <a:pt x="136391" y="49732"/>
                  </a:lnTo>
                  <a:lnTo>
                    <a:pt x="135367" y="40957"/>
                  </a:lnTo>
                  <a:lnTo>
                    <a:pt x="132602" y="32759"/>
                  </a:lnTo>
                  <a:lnTo>
                    <a:pt x="128027" y="25473"/>
                  </a:lnTo>
                  <a:lnTo>
                    <a:pt x="121866" y="19110"/>
                  </a:lnTo>
                  <a:lnTo>
                    <a:pt x="114450" y="13529"/>
                  </a:lnTo>
                  <a:lnTo>
                    <a:pt x="106096" y="8564"/>
                  </a:lnTo>
                  <a:lnTo>
                    <a:pt x="97067" y="4382"/>
                  </a:lnTo>
                  <a:lnTo>
                    <a:pt x="87561" y="1470"/>
                  </a:lnTo>
                  <a:lnTo>
                    <a:pt x="77736" y="0"/>
                  </a:lnTo>
                  <a:lnTo>
                    <a:pt x="68021" y="165"/>
                  </a:lnTo>
                  <a:lnTo>
                    <a:pt x="59106" y="2328"/>
                  </a:lnTo>
                  <a:lnTo>
                    <a:pt x="51290" y="6486"/>
                  </a:lnTo>
                  <a:lnTo>
                    <a:pt x="44382" y="12193"/>
                  </a:lnTo>
                  <a:lnTo>
                    <a:pt x="37893" y="18772"/>
                  </a:lnTo>
                  <a:lnTo>
                    <a:pt x="31492" y="25755"/>
                  </a:lnTo>
                  <a:lnTo>
                    <a:pt x="25189" y="33219"/>
                  </a:lnTo>
                  <a:lnTo>
                    <a:pt x="19250" y="41667"/>
                  </a:lnTo>
                  <a:lnTo>
                    <a:pt x="13811" y="51318"/>
                  </a:lnTo>
                  <a:lnTo>
                    <a:pt x="9021" y="62258"/>
                  </a:lnTo>
                  <a:lnTo>
                    <a:pt x="5109" y="74591"/>
                  </a:lnTo>
                  <a:lnTo>
                    <a:pt x="2121" y="88218"/>
                  </a:lnTo>
                  <a:lnTo>
                    <a:pt x="268" y="102591"/>
                  </a:lnTo>
                  <a:lnTo>
                    <a:pt x="0" y="116844"/>
                  </a:lnTo>
                  <a:lnTo>
                    <a:pt x="1417" y="130489"/>
                  </a:lnTo>
                  <a:lnTo>
                    <a:pt x="4487" y="143088"/>
                  </a:lnTo>
                  <a:lnTo>
                    <a:pt x="9213" y="154098"/>
                  </a:lnTo>
                  <a:lnTo>
                    <a:pt x="15430" y="163375"/>
                  </a:lnTo>
                  <a:lnTo>
                    <a:pt x="22857" y="170621"/>
                  </a:lnTo>
                  <a:lnTo>
                    <a:pt x="31204" y="175222"/>
                  </a:lnTo>
                  <a:lnTo>
                    <a:pt x="40212" y="177092"/>
                  </a:lnTo>
                  <a:lnTo>
                    <a:pt x="49360" y="176418"/>
                  </a:lnTo>
                  <a:lnTo>
                    <a:pt x="57889" y="173391"/>
                  </a:lnTo>
                  <a:lnTo>
                    <a:pt x="65439" y="168354"/>
                  </a:lnTo>
                  <a:lnTo>
                    <a:pt x="72169" y="161569"/>
                  </a:lnTo>
                  <a:lnTo>
                    <a:pt x="78537" y="153129"/>
                  </a:lnTo>
                  <a:lnTo>
                    <a:pt x="84858" y="143239"/>
                  </a:lnTo>
                  <a:lnTo>
                    <a:pt x="91106" y="132346"/>
                  </a:lnTo>
                  <a:lnTo>
                    <a:pt x="97009" y="121044"/>
                  </a:lnTo>
                  <a:lnTo>
                    <a:pt x="102438" y="109772"/>
                  </a:lnTo>
                  <a:lnTo>
                    <a:pt x="107677" y="101121"/>
                  </a:lnTo>
                  <a:lnTo>
                    <a:pt x="112782" y="98425"/>
                  </a:lnTo>
                  <a:lnTo>
                    <a:pt x="117430" y="101122"/>
                  </a:lnTo>
                  <a:lnTo>
                    <a:pt x="122038" y="107657"/>
                  </a:lnTo>
                  <a:lnTo>
                    <a:pt x="126969" y="116590"/>
                  </a:lnTo>
                  <a:lnTo>
                    <a:pt x="132342" y="126731"/>
                  </a:lnTo>
                  <a:lnTo>
                    <a:pt x="138144" y="137354"/>
                  </a:lnTo>
                  <a:lnTo>
                    <a:pt x="144627" y="147457"/>
                  </a:lnTo>
                  <a:lnTo>
                    <a:pt x="152323" y="155666"/>
                  </a:lnTo>
                  <a:lnTo>
                    <a:pt x="161401" y="161416"/>
                  </a:lnTo>
                  <a:lnTo>
                    <a:pt x="171128" y="164995"/>
                  </a:lnTo>
                  <a:lnTo>
                    <a:pt x="180999" y="167511"/>
                  </a:lnTo>
                  <a:lnTo>
                    <a:pt x="191885" y="169180"/>
                  </a:lnTo>
                  <a:lnTo>
                    <a:pt x="205492" y="170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1457" y="1985778"/>
              <a:ext cx="133808" cy="162036"/>
            </a:xfrm>
            <a:custGeom>
              <a:avLst/>
              <a:gdLst/>
              <a:ahLst/>
              <a:cxnLst/>
              <a:rect l="0" t="0" r="0" b="0"/>
              <a:pathLst>
                <a:path w="133808" h="162036">
                  <a:moveTo>
                    <a:pt x="7465" y="25165"/>
                  </a:moveTo>
                  <a:lnTo>
                    <a:pt x="4665" y="34100"/>
                  </a:lnTo>
                  <a:lnTo>
                    <a:pt x="3163" y="43727"/>
                  </a:lnTo>
                  <a:lnTo>
                    <a:pt x="2852" y="55015"/>
                  </a:lnTo>
                  <a:lnTo>
                    <a:pt x="3358" y="67682"/>
                  </a:lnTo>
                  <a:lnTo>
                    <a:pt x="4178" y="81161"/>
                  </a:lnTo>
                  <a:lnTo>
                    <a:pt x="4998" y="95029"/>
                  </a:lnTo>
                  <a:lnTo>
                    <a:pt x="5856" y="108892"/>
                  </a:lnTo>
                  <a:lnTo>
                    <a:pt x="7030" y="122335"/>
                  </a:lnTo>
                  <a:lnTo>
                    <a:pt x="8641" y="135109"/>
                  </a:lnTo>
                  <a:lnTo>
                    <a:pt x="9714" y="144613"/>
                  </a:lnTo>
                  <a:lnTo>
                    <a:pt x="9147" y="147506"/>
                  </a:lnTo>
                  <a:lnTo>
                    <a:pt x="7479" y="144673"/>
                  </a:lnTo>
                  <a:lnTo>
                    <a:pt x="5327" y="137895"/>
                  </a:lnTo>
                  <a:lnTo>
                    <a:pt x="3244" y="128554"/>
                  </a:lnTo>
                  <a:lnTo>
                    <a:pt x="1508" y="117574"/>
                  </a:lnTo>
                  <a:lnTo>
                    <a:pt x="338" y="105703"/>
                  </a:lnTo>
                  <a:lnTo>
                    <a:pt x="0" y="93622"/>
                  </a:lnTo>
                  <a:lnTo>
                    <a:pt x="551" y="81700"/>
                  </a:lnTo>
                  <a:lnTo>
                    <a:pt x="1887" y="70058"/>
                  </a:lnTo>
                  <a:lnTo>
                    <a:pt x="3846" y="58694"/>
                  </a:lnTo>
                  <a:lnTo>
                    <a:pt x="6276" y="47567"/>
                  </a:lnTo>
                  <a:lnTo>
                    <a:pt x="9210" y="36786"/>
                  </a:lnTo>
                  <a:lnTo>
                    <a:pt x="12857" y="26612"/>
                  </a:lnTo>
                  <a:lnTo>
                    <a:pt x="17278" y="17153"/>
                  </a:lnTo>
                  <a:lnTo>
                    <a:pt x="22552" y="9004"/>
                  </a:lnTo>
                  <a:lnTo>
                    <a:pt x="28849" y="3272"/>
                  </a:lnTo>
                  <a:lnTo>
                    <a:pt x="36157" y="350"/>
                  </a:lnTo>
                  <a:lnTo>
                    <a:pt x="44167" y="0"/>
                  </a:lnTo>
                  <a:lnTo>
                    <a:pt x="52382" y="1734"/>
                  </a:lnTo>
                  <a:lnTo>
                    <a:pt x="60496" y="5049"/>
                  </a:lnTo>
                  <a:lnTo>
                    <a:pt x="68401" y="9678"/>
                  </a:lnTo>
                  <a:lnTo>
                    <a:pt x="76088" y="15591"/>
                  </a:lnTo>
                  <a:lnTo>
                    <a:pt x="83587" y="22672"/>
                  </a:lnTo>
                  <a:lnTo>
                    <a:pt x="90775" y="30711"/>
                  </a:lnTo>
                  <a:lnTo>
                    <a:pt x="97384" y="39485"/>
                  </a:lnTo>
                  <a:lnTo>
                    <a:pt x="103313" y="48795"/>
                  </a:lnTo>
                  <a:lnTo>
                    <a:pt x="108617" y="58489"/>
                  </a:lnTo>
                  <a:lnTo>
                    <a:pt x="113415" y="68449"/>
                  </a:lnTo>
                  <a:lnTo>
                    <a:pt x="117824" y="78597"/>
                  </a:lnTo>
                  <a:lnTo>
                    <a:pt x="121786" y="89039"/>
                  </a:lnTo>
                  <a:lnTo>
                    <a:pt x="125074" y="100042"/>
                  </a:lnTo>
                  <a:lnTo>
                    <a:pt x="127622" y="111689"/>
                  </a:lnTo>
                  <a:lnTo>
                    <a:pt x="129506" y="123318"/>
                  </a:lnTo>
                  <a:lnTo>
                    <a:pt x="131058" y="134759"/>
                  </a:lnTo>
                  <a:lnTo>
                    <a:pt x="132414" y="147017"/>
                  </a:lnTo>
                  <a:lnTo>
                    <a:pt x="133807" y="162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42568" y="1753745"/>
              <a:ext cx="120520" cy="401539"/>
            </a:xfrm>
            <a:custGeom>
              <a:avLst/>
              <a:gdLst/>
              <a:ahLst/>
              <a:cxnLst/>
              <a:rect l="0" t="0" r="0" b="0"/>
              <a:pathLst>
                <a:path w="120520" h="401539">
                  <a:moveTo>
                    <a:pt x="69038" y="330897"/>
                  </a:moveTo>
                  <a:lnTo>
                    <a:pt x="74771" y="324895"/>
                  </a:lnTo>
                  <a:lnTo>
                    <a:pt x="79055" y="318051"/>
                  </a:lnTo>
                  <a:lnTo>
                    <a:pt x="82252" y="309663"/>
                  </a:lnTo>
                  <a:lnTo>
                    <a:pt x="84268" y="300036"/>
                  </a:lnTo>
                  <a:lnTo>
                    <a:pt x="84668" y="289721"/>
                  </a:lnTo>
                  <a:lnTo>
                    <a:pt x="83348" y="279131"/>
                  </a:lnTo>
                  <a:lnTo>
                    <a:pt x="80180" y="269125"/>
                  </a:lnTo>
                  <a:lnTo>
                    <a:pt x="74858" y="261018"/>
                  </a:lnTo>
                  <a:lnTo>
                    <a:pt x="67436" y="255368"/>
                  </a:lnTo>
                  <a:lnTo>
                    <a:pt x="58556" y="252376"/>
                  </a:lnTo>
                  <a:lnTo>
                    <a:pt x="49227" y="252250"/>
                  </a:lnTo>
                  <a:lnTo>
                    <a:pt x="40076" y="254794"/>
                  </a:lnTo>
                  <a:lnTo>
                    <a:pt x="31496" y="259550"/>
                  </a:lnTo>
                  <a:lnTo>
                    <a:pt x="23814" y="266005"/>
                  </a:lnTo>
                  <a:lnTo>
                    <a:pt x="17101" y="273716"/>
                  </a:lnTo>
                  <a:lnTo>
                    <a:pt x="11407" y="282650"/>
                  </a:lnTo>
                  <a:lnTo>
                    <a:pt x="6865" y="293155"/>
                  </a:lnTo>
                  <a:lnTo>
                    <a:pt x="3439" y="305287"/>
                  </a:lnTo>
                  <a:lnTo>
                    <a:pt x="1118" y="318518"/>
                  </a:lnTo>
                  <a:lnTo>
                    <a:pt x="0" y="331938"/>
                  </a:lnTo>
                  <a:lnTo>
                    <a:pt x="29" y="344996"/>
                  </a:lnTo>
                  <a:lnTo>
                    <a:pt x="1183" y="357356"/>
                  </a:lnTo>
                  <a:lnTo>
                    <a:pt x="3552" y="368730"/>
                  </a:lnTo>
                  <a:lnTo>
                    <a:pt x="7076" y="379067"/>
                  </a:lnTo>
                  <a:lnTo>
                    <a:pt x="11730" y="388007"/>
                  </a:lnTo>
                  <a:lnTo>
                    <a:pt x="17603" y="394817"/>
                  </a:lnTo>
                  <a:lnTo>
                    <a:pt x="24623" y="399283"/>
                  </a:lnTo>
                  <a:lnTo>
                    <a:pt x="32438" y="401487"/>
                  </a:lnTo>
                  <a:lnTo>
                    <a:pt x="40522" y="401538"/>
                  </a:lnTo>
                  <a:lnTo>
                    <a:pt x="48544" y="399712"/>
                  </a:lnTo>
                  <a:lnTo>
                    <a:pt x="56216" y="396066"/>
                  </a:lnTo>
                  <a:lnTo>
                    <a:pt x="63215" y="390354"/>
                  </a:lnTo>
                  <a:lnTo>
                    <a:pt x="69439" y="382621"/>
                  </a:lnTo>
                  <a:lnTo>
                    <a:pt x="74957" y="373007"/>
                  </a:lnTo>
                  <a:lnTo>
                    <a:pt x="79906" y="361581"/>
                  </a:lnTo>
                  <a:lnTo>
                    <a:pt x="84424" y="348569"/>
                  </a:lnTo>
                  <a:lnTo>
                    <a:pt x="88630" y="334613"/>
                  </a:lnTo>
                  <a:lnTo>
                    <a:pt x="92616" y="320640"/>
                  </a:lnTo>
                  <a:lnTo>
                    <a:pt x="96445" y="307160"/>
                  </a:lnTo>
                  <a:lnTo>
                    <a:pt x="100000" y="293823"/>
                  </a:lnTo>
                  <a:lnTo>
                    <a:pt x="103009" y="279656"/>
                  </a:lnTo>
                  <a:lnTo>
                    <a:pt x="105368" y="264169"/>
                  </a:lnTo>
                  <a:lnTo>
                    <a:pt x="107291" y="247834"/>
                  </a:lnTo>
                  <a:lnTo>
                    <a:pt x="109197" y="231774"/>
                  </a:lnTo>
                  <a:lnTo>
                    <a:pt x="111329" y="216628"/>
                  </a:lnTo>
                  <a:lnTo>
                    <a:pt x="113593" y="202203"/>
                  </a:lnTo>
                  <a:lnTo>
                    <a:pt x="115659" y="187770"/>
                  </a:lnTo>
                  <a:lnTo>
                    <a:pt x="117346" y="172877"/>
                  </a:lnTo>
                  <a:lnTo>
                    <a:pt x="118631" y="157400"/>
                  </a:lnTo>
                  <a:lnTo>
                    <a:pt x="119568" y="141384"/>
                  </a:lnTo>
                  <a:lnTo>
                    <a:pt x="120229" y="124938"/>
                  </a:lnTo>
                  <a:lnTo>
                    <a:pt x="120519" y="108331"/>
                  </a:lnTo>
                  <a:lnTo>
                    <a:pt x="120189" y="91963"/>
                  </a:lnTo>
                  <a:lnTo>
                    <a:pt x="119157" y="76031"/>
                  </a:lnTo>
                  <a:lnTo>
                    <a:pt x="117652" y="60555"/>
                  </a:lnTo>
                  <a:lnTo>
                    <a:pt x="116102" y="45471"/>
                  </a:lnTo>
                  <a:lnTo>
                    <a:pt x="114757" y="30719"/>
                  </a:lnTo>
                  <a:lnTo>
                    <a:pt x="113344" y="17204"/>
                  </a:lnTo>
                  <a:lnTo>
                    <a:pt x="110545" y="6818"/>
                  </a:lnTo>
                  <a:lnTo>
                    <a:pt x="105963" y="923"/>
                  </a:lnTo>
                  <a:lnTo>
                    <a:pt x="101049" y="0"/>
                  </a:lnTo>
                  <a:lnTo>
                    <a:pt x="96376" y="3332"/>
                  </a:lnTo>
                  <a:lnTo>
                    <a:pt x="92179" y="10063"/>
                  </a:lnTo>
                  <a:lnTo>
                    <a:pt x="88710" y="19602"/>
                  </a:lnTo>
                  <a:lnTo>
                    <a:pt x="86034" y="31388"/>
                  </a:lnTo>
                  <a:lnTo>
                    <a:pt x="84063" y="45047"/>
                  </a:lnTo>
                  <a:lnTo>
                    <a:pt x="82656" y="60426"/>
                  </a:lnTo>
                  <a:lnTo>
                    <a:pt x="81676" y="77294"/>
                  </a:lnTo>
                  <a:lnTo>
                    <a:pt x="81169" y="95353"/>
                  </a:lnTo>
                  <a:lnTo>
                    <a:pt x="81353" y="114308"/>
                  </a:lnTo>
                  <a:lnTo>
                    <a:pt x="82287" y="133902"/>
                  </a:lnTo>
                  <a:lnTo>
                    <a:pt x="83727" y="153620"/>
                  </a:lnTo>
                  <a:lnTo>
                    <a:pt x="85232" y="172705"/>
                  </a:lnTo>
                  <a:lnTo>
                    <a:pt x="86543" y="190799"/>
                  </a:lnTo>
                  <a:lnTo>
                    <a:pt x="87744" y="207898"/>
                  </a:lnTo>
                  <a:lnTo>
                    <a:pt x="89158" y="224155"/>
                  </a:lnTo>
                  <a:lnTo>
                    <a:pt x="90961" y="239758"/>
                  </a:lnTo>
                  <a:lnTo>
                    <a:pt x="93172" y="254713"/>
                  </a:lnTo>
                  <a:lnTo>
                    <a:pt x="95735" y="268850"/>
                  </a:lnTo>
                  <a:lnTo>
                    <a:pt x="98569" y="282135"/>
                  </a:lnTo>
                  <a:lnTo>
                    <a:pt x="101449" y="294417"/>
                  </a:lnTo>
                  <a:lnTo>
                    <a:pt x="104302" y="306662"/>
                  </a:lnTo>
                  <a:lnTo>
                    <a:pt x="107375" y="321064"/>
                  </a:lnTo>
                  <a:lnTo>
                    <a:pt x="111152" y="341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19613" y="1967850"/>
              <a:ext cx="165777" cy="180695"/>
            </a:xfrm>
            <a:custGeom>
              <a:avLst/>
              <a:gdLst/>
              <a:ahLst/>
              <a:cxnLst/>
              <a:rect l="0" t="0" r="0" b="0"/>
              <a:pathLst>
                <a:path w="165777" h="180695">
                  <a:moveTo>
                    <a:pt x="113133" y="32564"/>
                  </a:moveTo>
                  <a:lnTo>
                    <a:pt x="107198" y="23897"/>
                  </a:lnTo>
                  <a:lnTo>
                    <a:pt x="100993" y="16830"/>
                  </a:lnTo>
                  <a:lnTo>
                    <a:pt x="93897" y="10734"/>
                  </a:lnTo>
                  <a:lnTo>
                    <a:pt x="85957" y="5678"/>
                  </a:lnTo>
                  <a:lnTo>
                    <a:pt x="77311" y="2113"/>
                  </a:lnTo>
                  <a:lnTo>
                    <a:pt x="68125" y="169"/>
                  </a:lnTo>
                  <a:lnTo>
                    <a:pt x="58872" y="0"/>
                  </a:lnTo>
                  <a:lnTo>
                    <a:pt x="50279" y="1930"/>
                  </a:lnTo>
                  <a:lnTo>
                    <a:pt x="42687" y="5937"/>
                  </a:lnTo>
                  <a:lnTo>
                    <a:pt x="35932" y="11881"/>
                  </a:lnTo>
                  <a:lnTo>
                    <a:pt x="29548" y="19682"/>
                  </a:lnTo>
                  <a:lnTo>
                    <a:pt x="23221" y="29112"/>
                  </a:lnTo>
                  <a:lnTo>
                    <a:pt x="17139" y="39849"/>
                  </a:lnTo>
                  <a:lnTo>
                    <a:pt x="11880" y="51571"/>
                  </a:lnTo>
                  <a:lnTo>
                    <a:pt x="7710" y="64008"/>
                  </a:lnTo>
                  <a:lnTo>
                    <a:pt x="4588" y="76951"/>
                  </a:lnTo>
                  <a:lnTo>
                    <a:pt x="2334" y="90245"/>
                  </a:lnTo>
                  <a:lnTo>
                    <a:pt x="755" y="103771"/>
                  </a:lnTo>
                  <a:lnTo>
                    <a:pt x="0" y="117124"/>
                  </a:lnTo>
                  <a:lnTo>
                    <a:pt x="541" y="129639"/>
                  </a:lnTo>
                  <a:lnTo>
                    <a:pt x="2539" y="141013"/>
                  </a:lnTo>
                  <a:lnTo>
                    <a:pt x="6015" y="151125"/>
                  </a:lnTo>
                  <a:lnTo>
                    <a:pt x="11023" y="159853"/>
                  </a:lnTo>
                  <a:lnTo>
                    <a:pt x="17436" y="167272"/>
                  </a:lnTo>
                  <a:lnTo>
                    <a:pt x="25165" y="173271"/>
                  </a:lnTo>
                  <a:lnTo>
                    <a:pt x="34248" y="177487"/>
                  </a:lnTo>
                  <a:lnTo>
                    <a:pt x="44574" y="179881"/>
                  </a:lnTo>
                  <a:lnTo>
                    <a:pt x="55759" y="180694"/>
                  </a:lnTo>
                  <a:lnTo>
                    <a:pt x="67259" y="180260"/>
                  </a:lnTo>
                  <a:lnTo>
                    <a:pt x="78732" y="178892"/>
                  </a:lnTo>
                  <a:lnTo>
                    <a:pt x="90045" y="176689"/>
                  </a:lnTo>
                  <a:lnTo>
                    <a:pt x="101174" y="173541"/>
                  </a:lnTo>
                  <a:lnTo>
                    <a:pt x="112133" y="169471"/>
                  </a:lnTo>
                  <a:lnTo>
                    <a:pt x="122694" y="164924"/>
                  </a:lnTo>
                  <a:lnTo>
                    <a:pt x="133521" y="160234"/>
                  </a:lnTo>
                  <a:lnTo>
                    <a:pt x="146686" y="154991"/>
                  </a:lnTo>
                  <a:lnTo>
                    <a:pt x="165776" y="148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01837" y="1800373"/>
              <a:ext cx="286136" cy="357970"/>
            </a:xfrm>
            <a:custGeom>
              <a:avLst/>
              <a:gdLst/>
              <a:ahLst/>
              <a:cxnLst/>
              <a:rect l="0" t="0" r="0" b="0"/>
              <a:pathLst>
                <a:path w="286136" h="357970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62"/>
                  </a:lnTo>
                  <a:lnTo>
                    <a:pt x="680" y="46623"/>
                  </a:lnTo>
                  <a:lnTo>
                    <a:pt x="2148" y="59283"/>
                  </a:lnTo>
                  <a:lnTo>
                    <a:pt x="4212" y="72344"/>
                  </a:lnTo>
                  <a:lnTo>
                    <a:pt x="6549" y="85869"/>
                  </a:lnTo>
                  <a:lnTo>
                    <a:pt x="8723" y="100082"/>
                  </a:lnTo>
                  <a:lnTo>
                    <a:pt x="10517" y="115042"/>
                  </a:lnTo>
                  <a:lnTo>
                    <a:pt x="12057" y="130340"/>
                  </a:lnTo>
                  <a:lnTo>
                    <a:pt x="13705" y="145230"/>
                  </a:lnTo>
                  <a:lnTo>
                    <a:pt x="15664" y="159323"/>
                  </a:lnTo>
                  <a:lnTo>
                    <a:pt x="17811" y="172735"/>
                  </a:lnTo>
                  <a:lnTo>
                    <a:pt x="19800" y="185888"/>
                  </a:lnTo>
                  <a:lnTo>
                    <a:pt x="21440" y="199071"/>
                  </a:lnTo>
                  <a:lnTo>
                    <a:pt x="22863" y="212401"/>
                  </a:lnTo>
                  <a:lnTo>
                    <a:pt x="24425" y="225897"/>
                  </a:lnTo>
                  <a:lnTo>
                    <a:pt x="26323" y="239539"/>
                  </a:lnTo>
                  <a:lnTo>
                    <a:pt x="28429" y="253296"/>
                  </a:lnTo>
                  <a:lnTo>
                    <a:pt x="30389" y="267138"/>
                  </a:lnTo>
                  <a:lnTo>
                    <a:pt x="31993" y="281011"/>
                  </a:lnTo>
                  <a:lnTo>
                    <a:pt x="32828" y="293763"/>
                  </a:lnTo>
                  <a:lnTo>
                    <a:pt x="32468" y="301983"/>
                  </a:lnTo>
                  <a:lnTo>
                    <a:pt x="31637" y="303823"/>
                  </a:lnTo>
                  <a:lnTo>
                    <a:pt x="31432" y="301170"/>
                  </a:lnTo>
                  <a:lnTo>
                    <a:pt x="31957" y="295535"/>
                  </a:lnTo>
                  <a:lnTo>
                    <a:pt x="32796" y="287647"/>
                  </a:lnTo>
                  <a:lnTo>
                    <a:pt x="33643" y="278019"/>
                  </a:lnTo>
                  <a:lnTo>
                    <a:pt x="34695" y="267250"/>
                  </a:lnTo>
                  <a:lnTo>
                    <a:pt x="36536" y="256005"/>
                  </a:lnTo>
                  <a:lnTo>
                    <a:pt x="39447" y="244698"/>
                  </a:lnTo>
                  <a:lnTo>
                    <a:pt x="43556" y="233830"/>
                  </a:lnTo>
                  <a:lnTo>
                    <a:pt x="48997" y="224061"/>
                  </a:lnTo>
                  <a:lnTo>
                    <a:pt x="55694" y="215655"/>
                  </a:lnTo>
                  <a:lnTo>
                    <a:pt x="63278" y="209011"/>
                  </a:lnTo>
                  <a:lnTo>
                    <a:pt x="71198" y="204820"/>
                  </a:lnTo>
                  <a:lnTo>
                    <a:pt x="79113" y="203234"/>
                  </a:lnTo>
                  <a:lnTo>
                    <a:pt x="86881" y="204270"/>
                  </a:lnTo>
                  <a:lnTo>
                    <a:pt x="94476" y="208073"/>
                  </a:lnTo>
                  <a:lnTo>
                    <a:pt x="101913" y="214444"/>
                  </a:lnTo>
                  <a:lnTo>
                    <a:pt x="109060" y="222939"/>
                  </a:lnTo>
                  <a:lnTo>
                    <a:pt x="115640" y="233065"/>
                  </a:lnTo>
                  <a:lnTo>
                    <a:pt x="121550" y="244384"/>
                  </a:lnTo>
                  <a:lnTo>
                    <a:pt x="126842" y="256386"/>
                  </a:lnTo>
                  <a:lnTo>
                    <a:pt x="131631" y="268508"/>
                  </a:lnTo>
                  <a:lnTo>
                    <a:pt x="136054" y="280404"/>
                  </a:lnTo>
                  <a:lnTo>
                    <a:pt x="140719" y="290851"/>
                  </a:lnTo>
                  <a:lnTo>
                    <a:pt x="146459" y="296879"/>
                  </a:lnTo>
                  <a:lnTo>
                    <a:pt x="152892" y="297473"/>
                  </a:lnTo>
                  <a:lnTo>
                    <a:pt x="159228" y="294816"/>
                  </a:lnTo>
                  <a:lnTo>
                    <a:pt x="165629" y="290566"/>
                  </a:lnTo>
                  <a:lnTo>
                    <a:pt x="172558" y="285789"/>
                  </a:lnTo>
                  <a:lnTo>
                    <a:pt x="180222" y="281021"/>
                  </a:lnTo>
                  <a:lnTo>
                    <a:pt x="188603" y="276463"/>
                  </a:lnTo>
                  <a:lnTo>
                    <a:pt x="197579" y="272149"/>
                  </a:lnTo>
                  <a:lnTo>
                    <a:pt x="207013" y="268051"/>
                  </a:lnTo>
                  <a:lnTo>
                    <a:pt x="216783" y="264123"/>
                  </a:lnTo>
                  <a:lnTo>
                    <a:pt x="226791" y="260322"/>
                  </a:lnTo>
                  <a:lnTo>
                    <a:pt x="236960" y="256608"/>
                  </a:lnTo>
                  <a:lnTo>
                    <a:pt x="247076" y="252789"/>
                  </a:lnTo>
                  <a:lnTo>
                    <a:pt x="256794" y="248538"/>
                  </a:lnTo>
                  <a:lnTo>
                    <a:pt x="265947" y="243704"/>
                  </a:lnTo>
                  <a:lnTo>
                    <a:pt x="274059" y="237981"/>
                  </a:lnTo>
                  <a:lnTo>
                    <a:pt x="280298" y="230850"/>
                  </a:lnTo>
                  <a:lnTo>
                    <a:pt x="284369" y="222173"/>
                  </a:lnTo>
                  <a:lnTo>
                    <a:pt x="286135" y="212600"/>
                  </a:lnTo>
                  <a:lnTo>
                    <a:pt x="285358" y="203329"/>
                  </a:lnTo>
                  <a:lnTo>
                    <a:pt x="282164" y="195042"/>
                  </a:lnTo>
                  <a:lnTo>
                    <a:pt x="276784" y="188363"/>
                  </a:lnTo>
                  <a:lnTo>
                    <a:pt x="269370" y="184093"/>
                  </a:lnTo>
                  <a:lnTo>
                    <a:pt x="260211" y="182416"/>
                  </a:lnTo>
                  <a:lnTo>
                    <a:pt x="249999" y="183038"/>
                  </a:lnTo>
                  <a:lnTo>
                    <a:pt x="239694" y="185491"/>
                  </a:lnTo>
                  <a:lnTo>
                    <a:pt x="229844" y="189326"/>
                  </a:lnTo>
                  <a:lnTo>
                    <a:pt x="220606" y="194487"/>
                  </a:lnTo>
                  <a:lnTo>
                    <a:pt x="211941" y="201298"/>
                  </a:lnTo>
                  <a:lnTo>
                    <a:pt x="203746" y="209798"/>
                  </a:lnTo>
                  <a:lnTo>
                    <a:pt x="196073" y="219606"/>
                  </a:lnTo>
                  <a:lnTo>
                    <a:pt x="189130" y="230105"/>
                  </a:lnTo>
                  <a:lnTo>
                    <a:pt x="182982" y="240877"/>
                  </a:lnTo>
                  <a:lnTo>
                    <a:pt x="177869" y="251871"/>
                  </a:lnTo>
                  <a:lnTo>
                    <a:pt x="174264" y="263311"/>
                  </a:lnTo>
                  <a:lnTo>
                    <a:pt x="172292" y="275293"/>
                  </a:lnTo>
                  <a:lnTo>
                    <a:pt x="171934" y="287457"/>
                  </a:lnTo>
                  <a:lnTo>
                    <a:pt x="173206" y="299098"/>
                  </a:lnTo>
                  <a:lnTo>
                    <a:pt x="175955" y="309851"/>
                  </a:lnTo>
                  <a:lnTo>
                    <a:pt x="180069" y="319528"/>
                  </a:lnTo>
                  <a:lnTo>
                    <a:pt x="185571" y="327957"/>
                  </a:lnTo>
                  <a:lnTo>
                    <a:pt x="192349" y="335176"/>
                  </a:lnTo>
                  <a:lnTo>
                    <a:pt x="200339" y="341210"/>
                  </a:lnTo>
                  <a:lnTo>
                    <a:pt x="209604" y="345980"/>
                  </a:lnTo>
                  <a:lnTo>
                    <a:pt x="220046" y="349564"/>
                  </a:lnTo>
                  <a:lnTo>
                    <a:pt x="231045" y="352166"/>
                  </a:lnTo>
                  <a:lnTo>
                    <a:pt x="242728" y="354286"/>
                  </a:lnTo>
                  <a:lnTo>
                    <a:pt x="257240" y="356114"/>
                  </a:lnTo>
                  <a:lnTo>
                    <a:pt x="27834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52916" y="2000389"/>
              <a:ext cx="127313" cy="158874"/>
            </a:xfrm>
            <a:custGeom>
              <a:avLst/>
              <a:gdLst/>
              <a:ahLst/>
              <a:cxnLst/>
              <a:rect l="0" t="0" r="0" b="0"/>
              <a:pathLst>
                <a:path w="127313" h="158874">
                  <a:moveTo>
                    <a:pt x="106255" y="21082"/>
                  </a:moveTo>
                  <a:lnTo>
                    <a:pt x="100320" y="15282"/>
                  </a:lnTo>
                  <a:lnTo>
                    <a:pt x="94116" y="10357"/>
                  </a:lnTo>
                  <a:lnTo>
                    <a:pt x="87020" y="5868"/>
                  </a:lnTo>
                  <a:lnTo>
                    <a:pt x="79080" y="2166"/>
                  </a:lnTo>
                  <a:lnTo>
                    <a:pt x="70433" y="97"/>
                  </a:lnTo>
                  <a:lnTo>
                    <a:pt x="61243" y="0"/>
                  </a:lnTo>
                  <a:lnTo>
                    <a:pt x="51816" y="1897"/>
                  </a:lnTo>
                  <a:lnTo>
                    <a:pt x="42575" y="5760"/>
                  </a:lnTo>
                  <a:lnTo>
                    <a:pt x="33739" y="11359"/>
                  </a:lnTo>
                  <a:lnTo>
                    <a:pt x="25505" y="18354"/>
                  </a:lnTo>
                  <a:lnTo>
                    <a:pt x="18120" y="26403"/>
                  </a:lnTo>
                  <a:lnTo>
                    <a:pt x="11644" y="35217"/>
                  </a:lnTo>
                  <a:lnTo>
                    <a:pt x="6295" y="44573"/>
                  </a:lnTo>
                  <a:lnTo>
                    <a:pt x="2524" y="54304"/>
                  </a:lnTo>
                  <a:lnTo>
                    <a:pt x="437" y="64295"/>
                  </a:lnTo>
                  <a:lnTo>
                    <a:pt x="0" y="74460"/>
                  </a:lnTo>
                  <a:lnTo>
                    <a:pt x="1220" y="84745"/>
                  </a:lnTo>
                  <a:lnTo>
                    <a:pt x="3928" y="95106"/>
                  </a:lnTo>
                  <a:lnTo>
                    <a:pt x="7846" y="105352"/>
                  </a:lnTo>
                  <a:lnTo>
                    <a:pt x="12684" y="115159"/>
                  </a:lnTo>
                  <a:lnTo>
                    <a:pt x="18197" y="124382"/>
                  </a:lnTo>
                  <a:lnTo>
                    <a:pt x="24354" y="132879"/>
                  </a:lnTo>
                  <a:lnTo>
                    <a:pt x="31318" y="140441"/>
                  </a:lnTo>
                  <a:lnTo>
                    <a:pt x="39115" y="147037"/>
                  </a:lnTo>
                  <a:lnTo>
                    <a:pt x="47639" y="152466"/>
                  </a:lnTo>
                  <a:lnTo>
                    <a:pt x="56740" y="156290"/>
                  </a:lnTo>
                  <a:lnTo>
                    <a:pt x="66265" y="158413"/>
                  </a:lnTo>
                  <a:lnTo>
                    <a:pt x="75933" y="158873"/>
                  </a:lnTo>
                  <a:lnTo>
                    <a:pt x="85344" y="157670"/>
                  </a:lnTo>
                  <a:lnTo>
                    <a:pt x="94291" y="154982"/>
                  </a:lnTo>
                  <a:lnTo>
                    <a:pt x="102461" y="151399"/>
                  </a:lnTo>
                  <a:lnTo>
                    <a:pt x="110141" y="147477"/>
                  </a:lnTo>
                  <a:lnTo>
                    <a:pt x="118002" y="142876"/>
                  </a:lnTo>
                  <a:lnTo>
                    <a:pt x="127312" y="136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32870" y="1800373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6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7" y="111018"/>
                  </a:lnTo>
                  <a:lnTo>
                    <a:pt x="5376" y="130271"/>
                  </a:lnTo>
                  <a:lnTo>
                    <a:pt x="6778" y="150067"/>
                  </a:lnTo>
                  <a:lnTo>
                    <a:pt x="7871" y="170086"/>
                  </a:lnTo>
                  <a:lnTo>
                    <a:pt x="8679" y="189905"/>
                  </a:lnTo>
                  <a:lnTo>
                    <a:pt x="9262" y="209304"/>
                  </a:lnTo>
                  <a:lnTo>
                    <a:pt x="9840" y="228093"/>
                  </a:lnTo>
                  <a:lnTo>
                    <a:pt x="10768" y="246024"/>
                  </a:lnTo>
                  <a:lnTo>
                    <a:pt x="12212" y="263050"/>
                  </a:lnTo>
                  <a:lnTo>
                    <a:pt x="14166" y="279282"/>
                  </a:lnTo>
                  <a:lnTo>
                    <a:pt x="16551" y="294883"/>
                  </a:lnTo>
                  <a:lnTo>
                    <a:pt x="19261" y="310000"/>
                  </a:lnTo>
                  <a:lnTo>
                    <a:pt x="22058" y="324352"/>
                  </a:lnTo>
                  <a:lnTo>
                    <a:pt x="24843" y="338750"/>
                  </a:lnTo>
                  <a:lnTo>
                    <a:pt x="27861" y="355581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55307" y="1947772"/>
              <a:ext cx="135492" cy="231628"/>
            </a:xfrm>
            <a:custGeom>
              <a:avLst/>
              <a:gdLst/>
              <a:ahLst/>
              <a:cxnLst/>
              <a:rect l="0" t="0" r="0" b="0"/>
              <a:pathLst>
                <a:path w="135492" h="231628">
                  <a:moveTo>
                    <a:pt x="124962" y="0"/>
                  </a:moveTo>
                  <a:lnTo>
                    <a:pt x="119028" y="5867"/>
                  </a:lnTo>
                  <a:lnTo>
                    <a:pt x="112823" y="11432"/>
                  </a:lnTo>
                  <a:lnTo>
                    <a:pt x="105732" y="17231"/>
                  </a:lnTo>
                  <a:lnTo>
                    <a:pt x="97965" y="23311"/>
                  </a:lnTo>
                  <a:lnTo>
                    <a:pt x="89967" y="29641"/>
                  </a:lnTo>
                  <a:lnTo>
                    <a:pt x="82025" y="36169"/>
                  </a:lnTo>
                  <a:lnTo>
                    <a:pt x="74251" y="42846"/>
                  </a:lnTo>
                  <a:lnTo>
                    <a:pt x="66658" y="49628"/>
                  </a:lnTo>
                  <a:lnTo>
                    <a:pt x="59221" y="56486"/>
                  </a:lnTo>
                  <a:lnTo>
                    <a:pt x="51906" y="63395"/>
                  </a:lnTo>
                  <a:lnTo>
                    <a:pt x="44681" y="70340"/>
                  </a:lnTo>
                  <a:lnTo>
                    <a:pt x="37520" y="77310"/>
                  </a:lnTo>
                  <a:lnTo>
                    <a:pt x="30405" y="84295"/>
                  </a:lnTo>
                  <a:lnTo>
                    <a:pt x="23320" y="91292"/>
                  </a:lnTo>
                  <a:lnTo>
                    <a:pt x="16271" y="98300"/>
                  </a:lnTo>
                  <a:lnTo>
                    <a:pt x="9741" y="105482"/>
                  </a:lnTo>
                  <a:lnTo>
                    <a:pt x="4647" y="113143"/>
                  </a:lnTo>
                  <a:lnTo>
                    <a:pt x="1378" y="121406"/>
                  </a:lnTo>
                  <a:lnTo>
                    <a:pt x="0" y="130075"/>
                  </a:lnTo>
                  <a:lnTo>
                    <a:pt x="513" y="138740"/>
                  </a:lnTo>
                  <a:lnTo>
                    <a:pt x="2712" y="147160"/>
                  </a:lnTo>
                  <a:lnTo>
                    <a:pt x="6271" y="155271"/>
                  </a:lnTo>
                  <a:lnTo>
                    <a:pt x="10860" y="163098"/>
                  </a:lnTo>
                  <a:lnTo>
                    <a:pt x="16202" y="170690"/>
                  </a:lnTo>
                  <a:lnTo>
                    <a:pt x="22244" y="177941"/>
                  </a:lnTo>
                  <a:lnTo>
                    <a:pt x="29129" y="184591"/>
                  </a:lnTo>
                  <a:lnTo>
                    <a:pt x="36873" y="190552"/>
                  </a:lnTo>
                  <a:lnTo>
                    <a:pt x="45361" y="196048"/>
                  </a:lnTo>
                  <a:lnTo>
                    <a:pt x="54438" y="201506"/>
                  </a:lnTo>
                  <a:lnTo>
                    <a:pt x="63953" y="207172"/>
                  </a:lnTo>
                  <a:lnTo>
                    <a:pt x="73905" y="212814"/>
                  </a:lnTo>
                  <a:lnTo>
                    <a:pt x="85730" y="218367"/>
                  </a:lnTo>
                  <a:lnTo>
                    <a:pt x="103819" y="224322"/>
                  </a:lnTo>
                  <a:lnTo>
                    <a:pt x="13549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75026" y="1810901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934" y="54370"/>
                  </a:lnTo>
                  <a:lnTo>
                    <a:pt x="5716" y="46023"/>
                  </a:lnTo>
                  <a:lnTo>
                    <a:pt x="8611" y="37338"/>
                  </a:lnTo>
                  <a:lnTo>
                    <a:pt x="11490" y="28702"/>
                  </a:lnTo>
                  <a:lnTo>
                    <a:pt x="14318" y="20216"/>
                  </a:lnTo>
                  <a:lnTo>
                    <a:pt x="17347" y="1113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27669" y="1842487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84228"/>
                  </a:moveTo>
                  <a:lnTo>
                    <a:pt x="5800" y="78293"/>
                  </a:lnTo>
                  <a:lnTo>
                    <a:pt x="10724" y="72088"/>
                  </a:lnTo>
                  <a:lnTo>
                    <a:pt x="15226" y="64992"/>
                  </a:lnTo>
                  <a:lnTo>
                    <a:pt x="19448" y="57052"/>
                  </a:lnTo>
                  <a:lnTo>
                    <a:pt x="23461" y="48406"/>
                  </a:lnTo>
                  <a:lnTo>
                    <a:pt x="27318" y="39225"/>
                  </a:lnTo>
                  <a:lnTo>
                    <a:pt x="30910" y="30109"/>
                  </a:lnTo>
                  <a:lnTo>
                    <a:pt x="34328" y="21175"/>
                  </a:lnTo>
                  <a:lnTo>
                    <a:pt x="37872" y="11643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295212" y="2811953"/>
            <a:ext cx="4990509" cy="1125706"/>
            <a:chOff x="2295212" y="2811953"/>
            <a:chExt cx="4990509" cy="1125706"/>
          </a:xfrm>
        </p:grpSpPr>
        <p:sp>
          <p:nvSpPr>
            <p:cNvPr id="64" name="Freeform 63"/>
            <p:cNvSpPr/>
            <p:nvPr/>
          </p:nvSpPr>
          <p:spPr>
            <a:xfrm>
              <a:off x="2295212" y="3137492"/>
              <a:ext cx="336913" cy="157823"/>
            </a:xfrm>
            <a:custGeom>
              <a:avLst/>
              <a:gdLst/>
              <a:ahLst/>
              <a:cxnLst/>
              <a:rect l="0" t="0" r="0" b="0"/>
              <a:pathLst>
                <a:path w="336913" h="15782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9" y="36457"/>
                  </a:lnTo>
                  <a:lnTo>
                    <a:pt x="4041" y="50132"/>
                  </a:lnTo>
                  <a:lnTo>
                    <a:pt x="7006" y="63812"/>
                  </a:lnTo>
                  <a:lnTo>
                    <a:pt x="10925" y="77028"/>
                  </a:lnTo>
                  <a:lnTo>
                    <a:pt x="15675" y="89653"/>
                  </a:lnTo>
                  <a:lnTo>
                    <a:pt x="21078" y="101732"/>
                  </a:lnTo>
                  <a:lnTo>
                    <a:pt x="26974" y="113362"/>
                  </a:lnTo>
                  <a:lnTo>
                    <a:pt x="33389" y="124322"/>
                  </a:lnTo>
                  <a:lnTo>
                    <a:pt x="40527" y="134091"/>
                  </a:lnTo>
                  <a:lnTo>
                    <a:pt x="48439" y="142471"/>
                  </a:lnTo>
                  <a:lnTo>
                    <a:pt x="57041" y="149252"/>
                  </a:lnTo>
                  <a:lnTo>
                    <a:pt x="66193" y="154059"/>
                  </a:lnTo>
                  <a:lnTo>
                    <a:pt x="75754" y="156878"/>
                  </a:lnTo>
                  <a:lnTo>
                    <a:pt x="85445" y="157822"/>
                  </a:lnTo>
                  <a:lnTo>
                    <a:pt x="94871" y="156951"/>
                  </a:lnTo>
                  <a:lnTo>
                    <a:pt x="103838" y="154472"/>
                  </a:lnTo>
                  <a:lnTo>
                    <a:pt x="112333" y="150368"/>
                  </a:lnTo>
                  <a:lnTo>
                    <a:pt x="120425" y="144342"/>
                  </a:lnTo>
                  <a:lnTo>
                    <a:pt x="128203" y="136400"/>
                  </a:lnTo>
                  <a:lnTo>
                    <a:pt x="135751" y="126813"/>
                  </a:lnTo>
                  <a:lnTo>
                    <a:pt x="143132" y="115937"/>
                  </a:lnTo>
                  <a:lnTo>
                    <a:pt x="150398" y="104113"/>
                  </a:lnTo>
                  <a:lnTo>
                    <a:pt x="157585" y="91938"/>
                  </a:lnTo>
                  <a:lnTo>
                    <a:pt x="164717" y="80231"/>
                  </a:lnTo>
                  <a:lnTo>
                    <a:pt x="171812" y="69402"/>
                  </a:lnTo>
                  <a:lnTo>
                    <a:pt x="178882" y="59488"/>
                  </a:lnTo>
                  <a:lnTo>
                    <a:pt x="185935" y="50361"/>
                  </a:lnTo>
                  <a:lnTo>
                    <a:pt x="192981" y="41854"/>
                  </a:lnTo>
                  <a:lnTo>
                    <a:pt x="200188" y="33968"/>
                  </a:lnTo>
                  <a:lnTo>
                    <a:pt x="207866" y="26883"/>
                  </a:lnTo>
                  <a:lnTo>
                    <a:pt x="216150" y="20635"/>
                  </a:lnTo>
                  <a:lnTo>
                    <a:pt x="225172" y="15285"/>
                  </a:lnTo>
                  <a:lnTo>
                    <a:pt x="235138" y="10988"/>
                  </a:lnTo>
                  <a:lnTo>
                    <a:pt x="246059" y="7738"/>
                  </a:lnTo>
                  <a:lnTo>
                    <a:pt x="257478" y="5709"/>
                  </a:lnTo>
                  <a:lnTo>
                    <a:pt x="268602" y="5320"/>
                  </a:lnTo>
                  <a:lnTo>
                    <a:pt x="279005" y="6653"/>
                  </a:lnTo>
                  <a:lnTo>
                    <a:pt x="288615" y="9496"/>
                  </a:lnTo>
                  <a:lnTo>
                    <a:pt x="297530" y="13539"/>
                  </a:lnTo>
                  <a:lnTo>
                    <a:pt x="305887" y="18477"/>
                  </a:lnTo>
                  <a:lnTo>
                    <a:pt x="313526" y="24142"/>
                  </a:lnTo>
                  <a:lnTo>
                    <a:pt x="320726" y="31258"/>
                  </a:lnTo>
                  <a:lnTo>
                    <a:pt x="328123" y="42680"/>
                  </a:lnTo>
                  <a:lnTo>
                    <a:pt x="336912" y="631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11552" y="2937450"/>
              <a:ext cx="315412" cy="668127"/>
            </a:xfrm>
            <a:custGeom>
              <a:avLst/>
              <a:gdLst/>
              <a:ahLst/>
              <a:cxnLst/>
              <a:rect l="0" t="0" r="0" b="0"/>
              <a:pathLst>
                <a:path w="315412" h="668127">
                  <a:moveTo>
                    <a:pt x="83784" y="0"/>
                  </a:moveTo>
                  <a:lnTo>
                    <a:pt x="80918" y="11870"/>
                  </a:lnTo>
                  <a:lnTo>
                    <a:pt x="78776" y="24279"/>
                  </a:lnTo>
                  <a:lnTo>
                    <a:pt x="77173" y="38470"/>
                  </a:lnTo>
                  <a:lnTo>
                    <a:pt x="75992" y="54351"/>
                  </a:lnTo>
                  <a:lnTo>
                    <a:pt x="75143" y="71644"/>
                  </a:lnTo>
                  <a:lnTo>
                    <a:pt x="74541" y="90024"/>
                  </a:lnTo>
                  <a:lnTo>
                    <a:pt x="73954" y="108877"/>
                  </a:lnTo>
                  <a:lnTo>
                    <a:pt x="73022" y="127360"/>
                  </a:lnTo>
                  <a:lnTo>
                    <a:pt x="71580" y="145053"/>
                  </a:lnTo>
                  <a:lnTo>
                    <a:pt x="69796" y="162388"/>
                  </a:lnTo>
                  <a:lnTo>
                    <a:pt x="68060" y="180399"/>
                  </a:lnTo>
                  <a:lnTo>
                    <a:pt x="66593" y="199622"/>
                  </a:lnTo>
                  <a:lnTo>
                    <a:pt x="65288" y="219621"/>
                  </a:lnTo>
                  <a:lnTo>
                    <a:pt x="63805" y="239293"/>
                  </a:lnTo>
                  <a:lnTo>
                    <a:pt x="61960" y="258009"/>
                  </a:lnTo>
                  <a:lnTo>
                    <a:pt x="59891" y="275645"/>
                  </a:lnTo>
                  <a:lnTo>
                    <a:pt x="57955" y="292322"/>
                  </a:lnTo>
                  <a:lnTo>
                    <a:pt x="56352" y="308239"/>
                  </a:lnTo>
                  <a:lnTo>
                    <a:pt x="54952" y="323588"/>
                  </a:lnTo>
                  <a:lnTo>
                    <a:pt x="53406" y="338530"/>
                  </a:lnTo>
                  <a:lnTo>
                    <a:pt x="51514" y="353184"/>
                  </a:lnTo>
                  <a:lnTo>
                    <a:pt x="49243" y="367640"/>
                  </a:lnTo>
                  <a:lnTo>
                    <a:pt x="46640" y="381961"/>
                  </a:lnTo>
                  <a:lnTo>
                    <a:pt x="43779" y="396189"/>
                  </a:lnTo>
                  <a:lnTo>
                    <a:pt x="40892" y="410354"/>
                  </a:lnTo>
                  <a:lnTo>
                    <a:pt x="38340" y="424478"/>
                  </a:lnTo>
                  <a:lnTo>
                    <a:pt x="36290" y="438569"/>
                  </a:lnTo>
                  <a:lnTo>
                    <a:pt x="34576" y="452472"/>
                  </a:lnTo>
                  <a:lnTo>
                    <a:pt x="32811" y="465887"/>
                  </a:lnTo>
                  <a:lnTo>
                    <a:pt x="30774" y="478693"/>
                  </a:lnTo>
                  <a:lnTo>
                    <a:pt x="28574" y="491090"/>
                  </a:lnTo>
                  <a:lnTo>
                    <a:pt x="26550" y="503487"/>
                  </a:lnTo>
                  <a:lnTo>
                    <a:pt x="24887" y="516122"/>
                  </a:lnTo>
                  <a:lnTo>
                    <a:pt x="23447" y="528898"/>
                  </a:lnTo>
                  <a:lnTo>
                    <a:pt x="21874" y="541482"/>
                  </a:lnTo>
                  <a:lnTo>
                    <a:pt x="19965" y="553700"/>
                  </a:lnTo>
                  <a:lnTo>
                    <a:pt x="17682" y="565854"/>
                  </a:lnTo>
                  <a:lnTo>
                    <a:pt x="15071" y="578614"/>
                  </a:lnTo>
                  <a:lnTo>
                    <a:pt x="12200" y="592302"/>
                  </a:lnTo>
                  <a:lnTo>
                    <a:pt x="9136" y="606598"/>
                  </a:lnTo>
                  <a:lnTo>
                    <a:pt x="5933" y="620740"/>
                  </a:lnTo>
                  <a:lnTo>
                    <a:pt x="2652" y="634273"/>
                  </a:lnTo>
                  <a:lnTo>
                    <a:pt x="0" y="646447"/>
                  </a:lnTo>
                  <a:lnTo>
                    <a:pt x="88" y="656246"/>
                  </a:lnTo>
                  <a:lnTo>
                    <a:pt x="3838" y="663107"/>
                  </a:lnTo>
                  <a:lnTo>
                    <a:pt x="9808" y="666834"/>
                  </a:lnTo>
                  <a:lnTo>
                    <a:pt x="17150" y="668126"/>
                  </a:lnTo>
                  <a:lnTo>
                    <a:pt x="25447" y="667591"/>
                  </a:lnTo>
                  <a:lnTo>
                    <a:pt x="34428" y="665495"/>
                  </a:lnTo>
                  <a:lnTo>
                    <a:pt x="43902" y="662089"/>
                  </a:lnTo>
                  <a:lnTo>
                    <a:pt x="54051" y="657818"/>
                  </a:lnTo>
                  <a:lnTo>
                    <a:pt x="65385" y="653250"/>
                  </a:lnTo>
                  <a:lnTo>
                    <a:pt x="78088" y="648727"/>
                  </a:lnTo>
                  <a:lnTo>
                    <a:pt x="92045" y="644383"/>
                  </a:lnTo>
                  <a:lnTo>
                    <a:pt x="107017" y="640238"/>
                  </a:lnTo>
                  <a:lnTo>
                    <a:pt x="122757" y="636264"/>
                  </a:lnTo>
                  <a:lnTo>
                    <a:pt x="139055" y="632425"/>
                  </a:lnTo>
                  <a:lnTo>
                    <a:pt x="155748" y="628686"/>
                  </a:lnTo>
                  <a:lnTo>
                    <a:pt x="172715" y="625024"/>
                  </a:lnTo>
                  <a:lnTo>
                    <a:pt x="189870" y="621580"/>
                  </a:lnTo>
                  <a:lnTo>
                    <a:pt x="207153" y="618646"/>
                  </a:lnTo>
                  <a:lnTo>
                    <a:pt x="224509" y="616341"/>
                  </a:lnTo>
                  <a:lnTo>
                    <a:pt x="241538" y="614620"/>
                  </a:lnTo>
                  <a:lnTo>
                    <a:pt x="259373" y="613197"/>
                  </a:lnTo>
                  <a:lnTo>
                    <a:pt x="281816" y="611946"/>
                  </a:lnTo>
                  <a:lnTo>
                    <a:pt x="315411" y="61065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63751" y="3211191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88239" y="2934"/>
                  </a:lnTo>
                  <a:lnTo>
                    <a:pt x="176470" y="5716"/>
                  </a:lnTo>
                  <a:lnTo>
                    <a:pt x="163584" y="8620"/>
                  </a:lnTo>
                  <a:lnTo>
                    <a:pt x="149909" y="11833"/>
                  </a:lnTo>
                  <a:lnTo>
                    <a:pt x="136229" y="15647"/>
                  </a:lnTo>
                  <a:lnTo>
                    <a:pt x="123009" y="20160"/>
                  </a:lnTo>
                  <a:lnTo>
                    <a:pt x="110211" y="25150"/>
                  </a:lnTo>
                  <a:lnTo>
                    <a:pt x="97484" y="30190"/>
                  </a:lnTo>
                  <a:lnTo>
                    <a:pt x="84596" y="35017"/>
                  </a:lnTo>
                  <a:lnTo>
                    <a:pt x="71504" y="39406"/>
                  </a:lnTo>
                  <a:lnTo>
                    <a:pt x="56675" y="43516"/>
                  </a:lnTo>
                  <a:lnTo>
                    <a:pt x="35450" y="47704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16393" y="2926922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4873" y="2934"/>
                  </a:lnTo>
                  <a:lnTo>
                    <a:pt x="255886" y="5716"/>
                  </a:lnTo>
                  <a:lnTo>
                    <a:pt x="245895" y="8616"/>
                  </a:lnTo>
                  <a:lnTo>
                    <a:pt x="235087" y="11656"/>
                  </a:lnTo>
                  <a:lnTo>
                    <a:pt x="223925" y="14821"/>
                  </a:lnTo>
                  <a:lnTo>
                    <a:pt x="212715" y="18080"/>
                  </a:lnTo>
                  <a:lnTo>
                    <a:pt x="201430" y="21246"/>
                  </a:lnTo>
                  <a:lnTo>
                    <a:pt x="189797" y="23989"/>
                  </a:lnTo>
                  <a:lnTo>
                    <a:pt x="177678" y="26164"/>
                  </a:lnTo>
                  <a:lnTo>
                    <a:pt x="165083" y="27793"/>
                  </a:lnTo>
                  <a:lnTo>
                    <a:pt x="152089" y="28969"/>
                  </a:lnTo>
                  <a:lnTo>
                    <a:pt x="138792" y="29807"/>
                  </a:lnTo>
                  <a:lnTo>
                    <a:pt x="125438" y="30727"/>
                  </a:lnTo>
                  <a:lnTo>
                    <a:pt x="112399" y="32417"/>
                  </a:lnTo>
                  <a:lnTo>
                    <a:pt x="99849" y="35187"/>
                  </a:lnTo>
                  <a:lnTo>
                    <a:pt x="87625" y="38847"/>
                  </a:lnTo>
                  <a:lnTo>
                    <a:pt x="75344" y="42914"/>
                  </a:lnTo>
                  <a:lnTo>
                    <a:pt x="62796" y="47050"/>
                  </a:lnTo>
                  <a:lnTo>
                    <a:pt x="50344" y="50957"/>
                  </a:lnTo>
                  <a:lnTo>
                    <a:pt x="37509" y="54683"/>
                  </a:lnTo>
                  <a:lnTo>
                    <a:pt x="22042" y="58549"/>
                  </a:lnTo>
                  <a:lnTo>
                    <a:pt x="0" y="631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5536" y="2851432"/>
              <a:ext cx="243294" cy="746162"/>
            </a:xfrm>
            <a:custGeom>
              <a:avLst/>
              <a:gdLst/>
              <a:ahLst/>
              <a:cxnLst/>
              <a:rect l="0" t="0" r="0" b="0"/>
              <a:pathLst>
                <a:path w="243294" h="746162">
                  <a:moveTo>
                    <a:pt x="191997" y="549272"/>
                  </a:moveTo>
                  <a:lnTo>
                    <a:pt x="186130" y="540471"/>
                  </a:lnTo>
                  <a:lnTo>
                    <a:pt x="180565" y="532125"/>
                  </a:lnTo>
                  <a:lnTo>
                    <a:pt x="174761" y="523434"/>
                  </a:lnTo>
                  <a:lnTo>
                    <a:pt x="168508" y="514659"/>
                  </a:lnTo>
                  <a:lnTo>
                    <a:pt x="161530" y="506461"/>
                  </a:lnTo>
                  <a:lnTo>
                    <a:pt x="153749" y="499175"/>
                  </a:lnTo>
                  <a:lnTo>
                    <a:pt x="145247" y="492812"/>
                  </a:lnTo>
                  <a:lnTo>
                    <a:pt x="136168" y="487231"/>
                  </a:lnTo>
                  <a:lnTo>
                    <a:pt x="126654" y="482271"/>
                  </a:lnTo>
                  <a:lnTo>
                    <a:pt x="116827" y="478262"/>
                  </a:lnTo>
                  <a:lnTo>
                    <a:pt x="106777" y="475998"/>
                  </a:lnTo>
                  <a:lnTo>
                    <a:pt x="96578" y="475772"/>
                  </a:lnTo>
                  <a:lnTo>
                    <a:pt x="86442" y="477417"/>
                  </a:lnTo>
                  <a:lnTo>
                    <a:pt x="76710" y="480580"/>
                  </a:lnTo>
                  <a:lnTo>
                    <a:pt x="67534" y="484892"/>
                  </a:lnTo>
                  <a:lnTo>
                    <a:pt x="58897" y="490040"/>
                  </a:lnTo>
                  <a:lnTo>
                    <a:pt x="50710" y="495778"/>
                  </a:lnTo>
                  <a:lnTo>
                    <a:pt x="42872" y="501936"/>
                  </a:lnTo>
                  <a:lnTo>
                    <a:pt x="35454" y="508713"/>
                  </a:lnTo>
                  <a:lnTo>
                    <a:pt x="28692" y="516632"/>
                  </a:lnTo>
                  <a:lnTo>
                    <a:pt x="22659" y="525892"/>
                  </a:lnTo>
                  <a:lnTo>
                    <a:pt x="17286" y="536383"/>
                  </a:lnTo>
                  <a:lnTo>
                    <a:pt x="12442" y="547876"/>
                  </a:lnTo>
                  <a:lnTo>
                    <a:pt x="8006" y="560127"/>
                  </a:lnTo>
                  <a:lnTo>
                    <a:pt x="4196" y="572930"/>
                  </a:lnTo>
                  <a:lnTo>
                    <a:pt x="1542" y="586122"/>
                  </a:lnTo>
                  <a:lnTo>
                    <a:pt x="234" y="599590"/>
                  </a:lnTo>
                  <a:lnTo>
                    <a:pt x="0" y="613413"/>
                  </a:lnTo>
                  <a:lnTo>
                    <a:pt x="299" y="627838"/>
                  </a:lnTo>
                  <a:lnTo>
                    <a:pt x="766" y="642945"/>
                  </a:lnTo>
                  <a:lnTo>
                    <a:pt x="1552" y="658344"/>
                  </a:lnTo>
                  <a:lnTo>
                    <a:pt x="3211" y="673304"/>
                  </a:lnTo>
                  <a:lnTo>
                    <a:pt x="5992" y="687433"/>
                  </a:lnTo>
                  <a:lnTo>
                    <a:pt x="9844" y="700531"/>
                  </a:lnTo>
                  <a:lnTo>
                    <a:pt x="14579" y="712408"/>
                  </a:lnTo>
                  <a:lnTo>
                    <a:pt x="19998" y="723086"/>
                  </a:lnTo>
                  <a:lnTo>
                    <a:pt x="26248" y="732256"/>
                  </a:lnTo>
                  <a:lnTo>
                    <a:pt x="33800" y="739221"/>
                  </a:lnTo>
                  <a:lnTo>
                    <a:pt x="42797" y="743790"/>
                  </a:lnTo>
                  <a:lnTo>
                    <a:pt x="52770" y="746064"/>
                  </a:lnTo>
                  <a:lnTo>
                    <a:pt x="62849" y="746161"/>
                  </a:lnTo>
                  <a:lnTo>
                    <a:pt x="72514" y="744367"/>
                  </a:lnTo>
                  <a:lnTo>
                    <a:pt x="81612" y="740741"/>
                  </a:lnTo>
                  <a:lnTo>
                    <a:pt x="90176" y="735044"/>
                  </a:lnTo>
                  <a:lnTo>
                    <a:pt x="98303" y="727324"/>
                  </a:lnTo>
                  <a:lnTo>
                    <a:pt x="106100" y="717889"/>
                  </a:lnTo>
                  <a:lnTo>
                    <a:pt x="113657" y="707116"/>
                  </a:lnTo>
                  <a:lnTo>
                    <a:pt x="121039" y="695355"/>
                  </a:lnTo>
                  <a:lnTo>
                    <a:pt x="128135" y="683054"/>
                  </a:lnTo>
                  <a:lnTo>
                    <a:pt x="134675" y="670730"/>
                  </a:lnTo>
                  <a:lnTo>
                    <a:pt x="140554" y="658668"/>
                  </a:lnTo>
                  <a:lnTo>
                    <a:pt x="145824" y="646942"/>
                  </a:lnTo>
                  <a:lnTo>
                    <a:pt x="150598" y="635528"/>
                  </a:lnTo>
                  <a:lnTo>
                    <a:pt x="154995" y="624366"/>
                  </a:lnTo>
                  <a:lnTo>
                    <a:pt x="159119" y="613394"/>
                  </a:lnTo>
                  <a:lnTo>
                    <a:pt x="163049" y="602559"/>
                  </a:lnTo>
                  <a:lnTo>
                    <a:pt x="166849" y="591821"/>
                  </a:lnTo>
                  <a:lnTo>
                    <a:pt x="170724" y="581150"/>
                  </a:lnTo>
                  <a:lnTo>
                    <a:pt x="175012" y="570525"/>
                  </a:lnTo>
                  <a:lnTo>
                    <a:pt x="179857" y="559932"/>
                  </a:lnTo>
                  <a:lnTo>
                    <a:pt x="185078" y="549360"/>
                  </a:lnTo>
                  <a:lnTo>
                    <a:pt x="190275" y="538802"/>
                  </a:lnTo>
                  <a:lnTo>
                    <a:pt x="195213" y="528254"/>
                  </a:lnTo>
                  <a:lnTo>
                    <a:pt x="199833" y="517713"/>
                  </a:lnTo>
                  <a:lnTo>
                    <a:pt x="204162" y="507176"/>
                  </a:lnTo>
                  <a:lnTo>
                    <a:pt x="208253" y="496637"/>
                  </a:lnTo>
                  <a:lnTo>
                    <a:pt x="212000" y="485931"/>
                  </a:lnTo>
                  <a:lnTo>
                    <a:pt x="215144" y="474752"/>
                  </a:lnTo>
                  <a:lnTo>
                    <a:pt x="217598" y="462969"/>
                  </a:lnTo>
                  <a:lnTo>
                    <a:pt x="219586" y="450613"/>
                  </a:lnTo>
                  <a:lnTo>
                    <a:pt x="221536" y="437788"/>
                  </a:lnTo>
                  <a:lnTo>
                    <a:pt x="223703" y="424589"/>
                  </a:lnTo>
                  <a:lnTo>
                    <a:pt x="226160" y="410623"/>
                  </a:lnTo>
                  <a:lnTo>
                    <a:pt x="228888" y="395045"/>
                  </a:lnTo>
                  <a:lnTo>
                    <a:pt x="231833" y="377536"/>
                  </a:lnTo>
                  <a:lnTo>
                    <a:pt x="234777" y="358727"/>
                  </a:lnTo>
                  <a:lnTo>
                    <a:pt x="237366" y="339869"/>
                  </a:lnTo>
                  <a:lnTo>
                    <a:pt x="239437" y="321707"/>
                  </a:lnTo>
                  <a:lnTo>
                    <a:pt x="240995" y="304447"/>
                  </a:lnTo>
                  <a:lnTo>
                    <a:pt x="242122" y="288023"/>
                  </a:lnTo>
                  <a:lnTo>
                    <a:pt x="242914" y="272262"/>
                  </a:lnTo>
                  <a:lnTo>
                    <a:pt x="243293" y="256508"/>
                  </a:lnTo>
                  <a:lnTo>
                    <a:pt x="243025" y="239698"/>
                  </a:lnTo>
                  <a:lnTo>
                    <a:pt x="242030" y="221339"/>
                  </a:lnTo>
                  <a:lnTo>
                    <a:pt x="240379" y="201613"/>
                  </a:lnTo>
                  <a:lnTo>
                    <a:pt x="238200" y="181074"/>
                  </a:lnTo>
                  <a:lnTo>
                    <a:pt x="235623" y="160147"/>
                  </a:lnTo>
                  <a:lnTo>
                    <a:pt x="232757" y="139062"/>
                  </a:lnTo>
                  <a:lnTo>
                    <a:pt x="229688" y="117928"/>
                  </a:lnTo>
                  <a:lnTo>
                    <a:pt x="226482" y="96800"/>
                  </a:lnTo>
                  <a:lnTo>
                    <a:pt x="223348" y="76022"/>
                  </a:lnTo>
                  <a:lnTo>
                    <a:pt x="220624" y="56209"/>
                  </a:lnTo>
                  <a:lnTo>
                    <a:pt x="218449" y="37648"/>
                  </a:lnTo>
                  <a:lnTo>
                    <a:pt x="216460" y="21252"/>
                  </a:lnTo>
                  <a:lnTo>
                    <a:pt x="213250" y="8704"/>
                  </a:lnTo>
                  <a:lnTo>
                    <a:pt x="208204" y="1362"/>
                  </a:lnTo>
                  <a:lnTo>
                    <a:pt x="202450" y="0"/>
                  </a:lnTo>
                  <a:lnTo>
                    <a:pt x="196410" y="3895"/>
                  </a:lnTo>
                  <a:lnTo>
                    <a:pt x="190485" y="12018"/>
                  </a:lnTo>
                  <a:lnTo>
                    <a:pt x="185321" y="23580"/>
                  </a:lnTo>
                  <a:lnTo>
                    <a:pt x="181213" y="37833"/>
                  </a:lnTo>
                  <a:lnTo>
                    <a:pt x="178130" y="53780"/>
                  </a:lnTo>
                  <a:lnTo>
                    <a:pt x="175903" y="70245"/>
                  </a:lnTo>
                  <a:lnTo>
                    <a:pt x="174332" y="86541"/>
                  </a:lnTo>
                  <a:lnTo>
                    <a:pt x="173243" y="102415"/>
                  </a:lnTo>
                  <a:lnTo>
                    <a:pt x="172495" y="117843"/>
                  </a:lnTo>
                  <a:lnTo>
                    <a:pt x="171987" y="132895"/>
                  </a:lnTo>
                  <a:lnTo>
                    <a:pt x="171643" y="147820"/>
                  </a:lnTo>
                  <a:lnTo>
                    <a:pt x="171411" y="163002"/>
                  </a:lnTo>
                  <a:lnTo>
                    <a:pt x="171256" y="178630"/>
                  </a:lnTo>
                  <a:lnTo>
                    <a:pt x="171151" y="194553"/>
                  </a:lnTo>
                  <a:lnTo>
                    <a:pt x="171081" y="210396"/>
                  </a:lnTo>
                  <a:lnTo>
                    <a:pt x="171034" y="225942"/>
                  </a:lnTo>
                  <a:lnTo>
                    <a:pt x="171003" y="241144"/>
                  </a:lnTo>
                  <a:lnTo>
                    <a:pt x="170982" y="256038"/>
                  </a:lnTo>
                  <a:lnTo>
                    <a:pt x="170972" y="270686"/>
                  </a:lnTo>
                  <a:lnTo>
                    <a:pt x="171136" y="285150"/>
                  </a:lnTo>
                  <a:lnTo>
                    <a:pt x="171778" y="299482"/>
                  </a:lnTo>
                  <a:lnTo>
                    <a:pt x="173023" y="313721"/>
                  </a:lnTo>
                  <a:lnTo>
                    <a:pt x="174673" y="327895"/>
                  </a:lnTo>
                  <a:lnTo>
                    <a:pt x="176319" y="342025"/>
                  </a:lnTo>
                  <a:lnTo>
                    <a:pt x="177721" y="356124"/>
                  </a:lnTo>
                  <a:lnTo>
                    <a:pt x="178813" y="370204"/>
                  </a:lnTo>
                  <a:lnTo>
                    <a:pt x="179621" y="384270"/>
                  </a:lnTo>
                  <a:lnTo>
                    <a:pt x="180203" y="398326"/>
                  </a:lnTo>
                  <a:lnTo>
                    <a:pt x="180780" y="412377"/>
                  </a:lnTo>
                  <a:lnTo>
                    <a:pt x="181708" y="426423"/>
                  </a:lnTo>
                  <a:lnTo>
                    <a:pt x="183152" y="440475"/>
                  </a:lnTo>
                  <a:lnTo>
                    <a:pt x="185107" y="454863"/>
                  </a:lnTo>
                  <a:lnTo>
                    <a:pt x="187491" y="470200"/>
                  </a:lnTo>
                  <a:lnTo>
                    <a:pt x="190207" y="486732"/>
                  </a:lnTo>
                  <a:lnTo>
                    <a:pt x="193165" y="503904"/>
                  </a:lnTo>
                  <a:lnTo>
                    <a:pt x="196296" y="520591"/>
                  </a:lnTo>
                  <a:lnTo>
                    <a:pt x="199547" y="536182"/>
                  </a:lnTo>
                  <a:lnTo>
                    <a:pt x="202882" y="550580"/>
                  </a:lnTo>
                  <a:lnTo>
                    <a:pt x="206274" y="563938"/>
                  </a:lnTo>
                  <a:lnTo>
                    <a:pt x="209704" y="576476"/>
                  </a:lnTo>
                  <a:lnTo>
                    <a:pt x="213161" y="588406"/>
                  </a:lnTo>
                  <a:lnTo>
                    <a:pt x="216635" y="599899"/>
                  </a:lnTo>
                  <a:lnTo>
                    <a:pt x="220116" y="611072"/>
                  </a:lnTo>
                  <a:lnTo>
                    <a:pt x="223449" y="621564"/>
                  </a:lnTo>
                  <a:lnTo>
                    <a:pt x="226662" y="631589"/>
                  </a:lnTo>
                  <a:lnTo>
                    <a:pt x="230036" y="642028"/>
                  </a:lnTo>
                  <a:lnTo>
                    <a:pt x="234111" y="65455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35003" y="3263834"/>
              <a:ext cx="169710" cy="281296"/>
            </a:xfrm>
            <a:custGeom>
              <a:avLst/>
              <a:gdLst/>
              <a:ahLst/>
              <a:cxnLst/>
              <a:rect l="0" t="0" r="0" b="0"/>
              <a:pathLst>
                <a:path w="169710" h="281296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4"/>
                  </a:lnTo>
                  <a:lnTo>
                    <a:pt x="200" y="80945"/>
                  </a:lnTo>
                  <a:lnTo>
                    <a:pt x="0" y="92756"/>
                  </a:lnTo>
                  <a:lnTo>
                    <a:pt x="651" y="105215"/>
                  </a:lnTo>
                  <a:lnTo>
                    <a:pt x="1889" y="118152"/>
                  </a:lnTo>
                  <a:lnTo>
                    <a:pt x="3253" y="131434"/>
                  </a:lnTo>
                  <a:lnTo>
                    <a:pt x="4463" y="144955"/>
                  </a:lnTo>
                  <a:lnTo>
                    <a:pt x="5425" y="158644"/>
                  </a:lnTo>
                  <a:lnTo>
                    <a:pt x="6145" y="172446"/>
                  </a:lnTo>
                  <a:lnTo>
                    <a:pt x="6668" y="186320"/>
                  </a:lnTo>
                  <a:lnTo>
                    <a:pt x="7207" y="200078"/>
                  </a:lnTo>
                  <a:lnTo>
                    <a:pt x="8107" y="213397"/>
                  </a:lnTo>
                  <a:lnTo>
                    <a:pt x="9539" y="226130"/>
                  </a:lnTo>
                  <a:lnTo>
                    <a:pt x="11655" y="238138"/>
                  </a:lnTo>
                  <a:lnTo>
                    <a:pt x="14679" y="249209"/>
                  </a:lnTo>
                  <a:lnTo>
                    <a:pt x="18647" y="259310"/>
                  </a:lnTo>
                  <a:lnTo>
                    <a:pt x="23600" y="268076"/>
                  </a:lnTo>
                  <a:lnTo>
                    <a:pt x="29673" y="274762"/>
                  </a:lnTo>
                  <a:lnTo>
                    <a:pt x="36828" y="279141"/>
                  </a:lnTo>
                  <a:lnTo>
                    <a:pt x="44733" y="281286"/>
                  </a:lnTo>
                  <a:lnTo>
                    <a:pt x="52877" y="281295"/>
                  </a:lnTo>
                  <a:lnTo>
                    <a:pt x="60944" y="279447"/>
                  </a:lnTo>
                  <a:lnTo>
                    <a:pt x="68816" y="275954"/>
                  </a:lnTo>
                  <a:lnTo>
                    <a:pt x="76482" y="270878"/>
                  </a:lnTo>
                  <a:lnTo>
                    <a:pt x="83971" y="264395"/>
                  </a:lnTo>
                  <a:lnTo>
                    <a:pt x="91323" y="256773"/>
                  </a:lnTo>
                  <a:lnTo>
                    <a:pt x="98572" y="248288"/>
                  </a:lnTo>
                  <a:lnTo>
                    <a:pt x="105750" y="239169"/>
                  </a:lnTo>
                  <a:lnTo>
                    <a:pt x="112877" y="229437"/>
                  </a:lnTo>
                  <a:lnTo>
                    <a:pt x="119969" y="218919"/>
                  </a:lnTo>
                  <a:lnTo>
                    <a:pt x="127033" y="207583"/>
                  </a:lnTo>
                  <a:lnTo>
                    <a:pt x="133912" y="195528"/>
                  </a:lnTo>
                  <a:lnTo>
                    <a:pt x="140305" y="182904"/>
                  </a:lnTo>
                  <a:lnTo>
                    <a:pt x="146082" y="169855"/>
                  </a:lnTo>
                  <a:lnTo>
                    <a:pt x="151112" y="156499"/>
                  </a:lnTo>
                  <a:lnTo>
                    <a:pt x="155193" y="142926"/>
                  </a:lnTo>
                  <a:lnTo>
                    <a:pt x="158312" y="129208"/>
                  </a:lnTo>
                  <a:lnTo>
                    <a:pt x="160763" y="115557"/>
                  </a:lnTo>
                  <a:lnTo>
                    <a:pt x="163031" y="102310"/>
                  </a:lnTo>
                  <a:lnTo>
                    <a:pt x="165406" y="89622"/>
                  </a:lnTo>
                  <a:lnTo>
                    <a:pt x="167664" y="77474"/>
                  </a:lnTo>
                  <a:lnTo>
                    <a:pt x="169195" y="65775"/>
                  </a:lnTo>
                  <a:lnTo>
                    <a:pt x="169709" y="54431"/>
                  </a:lnTo>
                  <a:lnTo>
                    <a:pt x="169386" y="43610"/>
                  </a:lnTo>
                  <a:lnTo>
                    <a:pt x="168678" y="32579"/>
                  </a:lnTo>
                  <a:lnTo>
                    <a:pt x="167517" y="19248"/>
                  </a:lnTo>
                  <a:lnTo>
                    <a:pt x="165743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65838" y="3281493"/>
              <a:ext cx="208650" cy="299153"/>
            </a:xfrm>
            <a:custGeom>
              <a:avLst/>
              <a:gdLst/>
              <a:ahLst/>
              <a:cxnLst/>
              <a:rect l="0" t="0" r="0" b="0"/>
              <a:pathLst>
                <a:path w="208650" h="299153">
                  <a:moveTo>
                    <a:pt x="177063" y="45512"/>
                  </a:moveTo>
                  <a:lnTo>
                    <a:pt x="171196" y="36778"/>
                  </a:lnTo>
                  <a:lnTo>
                    <a:pt x="165631" y="29071"/>
                  </a:lnTo>
                  <a:lnTo>
                    <a:pt x="159823" y="21678"/>
                  </a:lnTo>
                  <a:lnTo>
                    <a:pt x="153397" y="14762"/>
                  </a:lnTo>
                  <a:lnTo>
                    <a:pt x="145770" y="8880"/>
                  </a:lnTo>
                  <a:lnTo>
                    <a:pt x="136740" y="4270"/>
                  </a:lnTo>
                  <a:lnTo>
                    <a:pt x="126586" y="1177"/>
                  </a:lnTo>
                  <a:lnTo>
                    <a:pt x="115858" y="0"/>
                  </a:lnTo>
                  <a:lnTo>
                    <a:pt x="104942" y="767"/>
                  </a:lnTo>
                  <a:lnTo>
                    <a:pt x="94022" y="3215"/>
                  </a:lnTo>
                  <a:lnTo>
                    <a:pt x="83164" y="6984"/>
                  </a:lnTo>
                  <a:lnTo>
                    <a:pt x="72387" y="11740"/>
                  </a:lnTo>
                  <a:lnTo>
                    <a:pt x="61846" y="17371"/>
                  </a:lnTo>
                  <a:lnTo>
                    <a:pt x="51834" y="23973"/>
                  </a:lnTo>
                  <a:lnTo>
                    <a:pt x="42472" y="31527"/>
                  </a:lnTo>
                  <a:lnTo>
                    <a:pt x="33879" y="40057"/>
                  </a:lnTo>
                  <a:lnTo>
                    <a:pt x="26252" y="49693"/>
                  </a:lnTo>
                  <a:lnTo>
                    <a:pt x="19607" y="60401"/>
                  </a:lnTo>
                  <a:lnTo>
                    <a:pt x="13976" y="72017"/>
                  </a:lnTo>
                  <a:lnTo>
                    <a:pt x="9483" y="84339"/>
                  </a:lnTo>
                  <a:lnTo>
                    <a:pt x="6089" y="97186"/>
                  </a:lnTo>
                  <a:lnTo>
                    <a:pt x="3622" y="110575"/>
                  </a:lnTo>
                  <a:lnTo>
                    <a:pt x="1874" y="124702"/>
                  </a:lnTo>
                  <a:lnTo>
                    <a:pt x="663" y="139609"/>
                  </a:lnTo>
                  <a:lnTo>
                    <a:pt x="0" y="155044"/>
                  </a:lnTo>
                  <a:lnTo>
                    <a:pt x="79" y="170559"/>
                  </a:lnTo>
                  <a:lnTo>
                    <a:pt x="952" y="185880"/>
                  </a:lnTo>
                  <a:lnTo>
                    <a:pt x="2690" y="200760"/>
                  </a:lnTo>
                  <a:lnTo>
                    <a:pt x="5460" y="214906"/>
                  </a:lnTo>
                  <a:lnTo>
                    <a:pt x="9251" y="228229"/>
                  </a:lnTo>
                  <a:lnTo>
                    <a:pt x="13917" y="240651"/>
                  </a:lnTo>
                  <a:lnTo>
                    <a:pt x="19265" y="252008"/>
                  </a:lnTo>
                  <a:lnTo>
                    <a:pt x="25125" y="262313"/>
                  </a:lnTo>
                  <a:lnTo>
                    <a:pt x="31516" y="271557"/>
                  </a:lnTo>
                  <a:lnTo>
                    <a:pt x="38637" y="279629"/>
                  </a:lnTo>
                  <a:lnTo>
                    <a:pt x="46539" y="286570"/>
                  </a:lnTo>
                  <a:lnTo>
                    <a:pt x="55134" y="292233"/>
                  </a:lnTo>
                  <a:lnTo>
                    <a:pt x="64281" y="296215"/>
                  </a:lnTo>
                  <a:lnTo>
                    <a:pt x="73844" y="298448"/>
                  </a:lnTo>
                  <a:lnTo>
                    <a:pt x="83706" y="299152"/>
                  </a:lnTo>
                  <a:lnTo>
                    <a:pt x="93779" y="298644"/>
                  </a:lnTo>
                  <a:lnTo>
                    <a:pt x="103993" y="297227"/>
                  </a:lnTo>
                  <a:lnTo>
                    <a:pt x="114140" y="294990"/>
                  </a:lnTo>
                  <a:lnTo>
                    <a:pt x="123880" y="291819"/>
                  </a:lnTo>
                  <a:lnTo>
                    <a:pt x="133061" y="287721"/>
                  </a:lnTo>
                  <a:lnTo>
                    <a:pt x="141700" y="282665"/>
                  </a:lnTo>
                  <a:lnTo>
                    <a:pt x="149890" y="276515"/>
                  </a:lnTo>
                  <a:lnTo>
                    <a:pt x="157734" y="269310"/>
                  </a:lnTo>
                  <a:lnTo>
                    <a:pt x="165409" y="261477"/>
                  </a:lnTo>
                  <a:lnTo>
                    <a:pt x="174117" y="252876"/>
                  </a:lnTo>
                  <a:lnTo>
                    <a:pt x="186862" y="241633"/>
                  </a:lnTo>
                  <a:lnTo>
                    <a:pt x="208649" y="22449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31566" y="3347392"/>
              <a:ext cx="269305" cy="251053"/>
            </a:xfrm>
            <a:custGeom>
              <a:avLst/>
              <a:gdLst/>
              <a:ahLst/>
              <a:cxnLst/>
              <a:rect l="0" t="0" r="0" b="0"/>
              <a:pathLst>
                <a:path w="269305" h="251053">
                  <a:moveTo>
                    <a:pt x="164019" y="105955"/>
                  </a:moveTo>
                  <a:lnTo>
                    <a:pt x="166886" y="94220"/>
                  </a:lnTo>
                  <a:lnTo>
                    <a:pt x="169028" y="83091"/>
                  </a:lnTo>
                  <a:lnTo>
                    <a:pt x="170621" y="71502"/>
                  </a:lnTo>
                  <a:lnTo>
                    <a:pt x="171457" y="59686"/>
                  </a:lnTo>
                  <a:lnTo>
                    <a:pt x="171008" y="48322"/>
                  </a:lnTo>
                  <a:lnTo>
                    <a:pt x="169091" y="37778"/>
                  </a:lnTo>
                  <a:lnTo>
                    <a:pt x="165508" y="28250"/>
                  </a:lnTo>
                  <a:lnTo>
                    <a:pt x="159902" y="19926"/>
                  </a:lnTo>
                  <a:lnTo>
                    <a:pt x="152282" y="12785"/>
                  </a:lnTo>
                  <a:lnTo>
                    <a:pt x="143098" y="6974"/>
                  </a:lnTo>
                  <a:lnTo>
                    <a:pt x="133033" y="2886"/>
                  </a:lnTo>
                  <a:lnTo>
                    <a:pt x="122565" y="583"/>
                  </a:lnTo>
                  <a:lnTo>
                    <a:pt x="111947" y="0"/>
                  </a:lnTo>
                  <a:lnTo>
                    <a:pt x="101294" y="1121"/>
                  </a:lnTo>
                  <a:lnTo>
                    <a:pt x="90653" y="3767"/>
                  </a:lnTo>
                  <a:lnTo>
                    <a:pt x="80204" y="7813"/>
                  </a:lnTo>
                  <a:lnTo>
                    <a:pt x="70253" y="13270"/>
                  </a:lnTo>
                  <a:lnTo>
                    <a:pt x="60927" y="20017"/>
                  </a:lnTo>
                  <a:lnTo>
                    <a:pt x="52188" y="27986"/>
                  </a:lnTo>
                  <a:lnTo>
                    <a:pt x="43931" y="37237"/>
                  </a:lnTo>
                  <a:lnTo>
                    <a:pt x="36046" y="47684"/>
                  </a:lnTo>
                  <a:lnTo>
                    <a:pt x="28597" y="59122"/>
                  </a:lnTo>
                  <a:lnTo>
                    <a:pt x="21813" y="71324"/>
                  </a:lnTo>
                  <a:lnTo>
                    <a:pt x="15771" y="84092"/>
                  </a:lnTo>
                  <a:lnTo>
                    <a:pt x="10561" y="97427"/>
                  </a:lnTo>
                  <a:lnTo>
                    <a:pt x="6359" y="111518"/>
                  </a:lnTo>
                  <a:lnTo>
                    <a:pt x="3168" y="126401"/>
                  </a:lnTo>
                  <a:lnTo>
                    <a:pt x="1008" y="141820"/>
                  </a:lnTo>
                  <a:lnTo>
                    <a:pt x="0" y="157323"/>
                  </a:lnTo>
                  <a:lnTo>
                    <a:pt x="103" y="172632"/>
                  </a:lnTo>
                  <a:lnTo>
                    <a:pt x="1307" y="187336"/>
                  </a:lnTo>
                  <a:lnTo>
                    <a:pt x="3710" y="200830"/>
                  </a:lnTo>
                  <a:lnTo>
                    <a:pt x="7257" y="212898"/>
                  </a:lnTo>
                  <a:lnTo>
                    <a:pt x="11925" y="223493"/>
                  </a:lnTo>
                  <a:lnTo>
                    <a:pt x="17808" y="232553"/>
                  </a:lnTo>
                  <a:lnTo>
                    <a:pt x="24844" y="240192"/>
                  </a:lnTo>
                  <a:lnTo>
                    <a:pt x="33009" y="246171"/>
                  </a:lnTo>
                  <a:lnTo>
                    <a:pt x="42392" y="249842"/>
                  </a:lnTo>
                  <a:lnTo>
                    <a:pt x="52917" y="251052"/>
                  </a:lnTo>
                  <a:lnTo>
                    <a:pt x="64069" y="250086"/>
                  </a:lnTo>
                  <a:lnTo>
                    <a:pt x="75014" y="247387"/>
                  </a:lnTo>
                  <a:lnTo>
                    <a:pt x="85298" y="243384"/>
                  </a:lnTo>
                  <a:lnTo>
                    <a:pt x="94827" y="238277"/>
                  </a:lnTo>
                  <a:lnTo>
                    <a:pt x="103688" y="232033"/>
                  </a:lnTo>
                  <a:lnTo>
                    <a:pt x="112014" y="224727"/>
                  </a:lnTo>
                  <a:lnTo>
                    <a:pt x="119776" y="216535"/>
                  </a:lnTo>
                  <a:lnTo>
                    <a:pt x="126778" y="207659"/>
                  </a:lnTo>
                  <a:lnTo>
                    <a:pt x="132974" y="198278"/>
                  </a:lnTo>
                  <a:lnTo>
                    <a:pt x="138459" y="188538"/>
                  </a:lnTo>
                  <a:lnTo>
                    <a:pt x="143379" y="178547"/>
                  </a:lnTo>
                  <a:lnTo>
                    <a:pt x="147870" y="168377"/>
                  </a:lnTo>
                  <a:lnTo>
                    <a:pt x="151887" y="157921"/>
                  </a:lnTo>
                  <a:lnTo>
                    <a:pt x="155212" y="146909"/>
                  </a:lnTo>
                  <a:lnTo>
                    <a:pt x="157793" y="135336"/>
                  </a:lnTo>
                  <a:lnTo>
                    <a:pt x="160013" y="126668"/>
                  </a:lnTo>
                  <a:lnTo>
                    <a:pt x="162300" y="124857"/>
                  </a:lnTo>
                  <a:lnTo>
                    <a:pt x="164626" y="128041"/>
                  </a:lnTo>
                  <a:lnTo>
                    <a:pt x="167249" y="134186"/>
                  </a:lnTo>
                  <a:lnTo>
                    <a:pt x="170550" y="142058"/>
                  </a:lnTo>
                  <a:lnTo>
                    <a:pt x="174661" y="150945"/>
                  </a:lnTo>
                  <a:lnTo>
                    <a:pt x="179521" y="160275"/>
                  </a:lnTo>
                  <a:lnTo>
                    <a:pt x="184990" y="169505"/>
                  </a:lnTo>
                  <a:lnTo>
                    <a:pt x="190931" y="178349"/>
                  </a:lnTo>
                  <a:lnTo>
                    <a:pt x="197543" y="186263"/>
                  </a:lnTo>
                  <a:lnTo>
                    <a:pt x="205344" y="192374"/>
                  </a:lnTo>
                  <a:lnTo>
                    <a:pt x="214506" y="196371"/>
                  </a:lnTo>
                  <a:lnTo>
                    <a:pt x="224490" y="198399"/>
                  </a:lnTo>
                  <a:lnTo>
                    <a:pt x="235310" y="198879"/>
                  </a:lnTo>
                  <a:lnTo>
                    <a:pt x="249035" y="196731"/>
                  </a:lnTo>
                  <a:lnTo>
                    <a:pt x="269304" y="19018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64041" y="2937450"/>
              <a:ext cx="1" cy="631711"/>
            </a:xfrm>
            <a:custGeom>
              <a:avLst/>
              <a:gdLst/>
              <a:ahLst/>
              <a:cxnLst/>
              <a:rect l="0" t="0" r="0" b="0"/>
              <a:pathLst>
                <a:path w="1" h="631711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41"/>
                  </a:lnTo>
                  <a:lnTo>
                    <a:pt x="0" y="122435"/>
                  </a:lnTo>
                  <a:lnTo>
                    <a:pt x="0" y="143498"/>
                  </a:lnTo>
                  <a:lnTo>
                    <a:pt x="0" y="164022"/>
                  </a:lnTo>
                  <a:lnTo>
                    <a:pt x="0" y="183714"/>
                  </a:lnTo>
                  <a:lnTo>
                    <a:pt x="0" y="202325"/>
                  </a:lnTo>
                  <a:lnTo>
                    <a:pt x="0" y="219847"/>
                  </a:lnTo>
                  <a:lnTo>
                    <a:pt x="0" y="236598"/>
                  </a:lnTo>
                  <a:lnTo>
                    <a:pt x="0" y="253088"/>
                  </a:lnTo>
                  <a:lnTo>
                    <a:pt x="0" y="269632"/>
                  </a:lnTo>
                  <a:lnTo>
                    <a:pt x="0" y="286188"/>
                  </a:lnTo>
                  <a:lnTo>
                    <a:pt x="0" y="302464"/>
                  </a:lnTo>
                  <a:lnTo>
                    <a:pt x="0" y="318309"/>
                  </a:lnTo>
                  <a:lnTo>
                    <a:pt x="0" y="333883"/>
                  </a:lnTo>
                  <a:lnTo>
                    <a:pt x="0" y="349559"/>
                  </a:lnTo>
                  <a:lnTo>
                    <a:pt x="0" y="365564"/>
                  </a:lnTo>
                  <a:lnTo>
                    <a:pt x="0" y="382432"/>
                  </a:lnTo>
                  <a:lnTo>
                    <a:pt x="0" y="401045"/>
                  </a:lnTo>
                  <a:lnTo>
                    <a:pt x="0" y="421718"/>
                  </a:lnTo>
                  <a:lnTo>
                    <a:pt x="0" y="443959"/>
                  </a:lnTo>
                  <a:lnTo>
                    <a:pt x="0" y="466798"/>
                  </a:lnTo>
                  <a:lnTo>
                    <a:pt x="0" y="489593"/>
                  </a:lnTo>
                  <a:lnTo>
                    <a:pt x="0" y="511759"/>
                  </a:lnTo>
                  <a:lnTo>
                    <a:pt x="0" y="532636"/>
                  </a:lnTo>
                  <a:lnTo>
                    <a:pt x="0" y="551990"/>
                  </a:lnTo>
                  <a:lnTo>
                    <a:pt x="0" y="569546"/>
                  </a:lnTo>
                  <a:lnTo>
                    <a:pt x="0" y="586612"/>
                  </a:lnTo>
                  <a:lnTo>
                    <a:pt x="0" y="605806"/>
                  </a:lnTo>
                  <a:lnTo>
                    <a:pt x="0" y="63171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53471" y="3169077"/>
              <a:ext cx="347441" cy="105286"/>
            </a:xfrm>
            <a:custGeom>
              <a:avLst/>
              <a:gdLst/>
              <a:ahLst/>
              <a:cxnLst/>
              <a:rect l="0" t="0" r="0" b="0"/>
              <a:pathLst>
                <a:path w="347441" h="105286">
                  <a:moveTo>
                    <a:pt x="347440" y="0"/>
                  </a:moveTo>
                  <a:lnTo>
                    <a:pt x="338639" y="2934"/>
                  </a:lnTo>
                  <a:lnTo>
                    <a:pt x="330293" y="5717"/>
                  </a:lnTo>
                  <a:lnTo>
                    <a:pt x="321590" y="8616"/>
                  </a:lnTo>
                  <a:lnTo>
                    <a:pt x="312296" y="11656"/>
                  </a:lnTo>
                  <a:lnTo>
                    <a:pt x="302152" y="14822"/>
                  </a:lnTo>
                  <a:lnTo>
                    <a:pt x="291111" y="18086"/>
                  </a:lnTo>
                  <a:lnTo>
                    <a:pt x="279445" y="21423"/>
                  </a:lnTo>
                  <a:lnTo>
                    <a:pt x="267623" y="24814"/>
                  </a:lnTo>
                  <a:lnTo>
                    <a:pt x="255920" y="28243"/>
                  </a:lnTo>
                  <a:lnTo>
                    <a:pt x="243944" y="31698"/>
                  </a:lnTo>
                  <a:lnTo>
                    <a:pt x="230774" y="35171"/>
                  </a:lnTo>
                  <a:lnTo>
                    <a:pt x="215995" y="38655"/>
                  </a:lnTo>
                  <a:lnTo>
                    <a:pt x="200155" y="42148"/>
                  </a:lnTo>
                  <a:lnTo>
                    <a:pt x="184435" y="45647"/>
                  </a:lnTo>
                  <a:lnTo>
                    <a:pt x="169530" y="49148"/>
                  </a:lnTo>
                  <a:lnTo>
                    <a:pt x="155608" y="52653"/>
                  </a:lnTo>
                  <a:lnTo>
                    <a:pt x="142578" y="56159"/>
                  </a:lnTo>
                  <a:lnTo>
                    <a:pt x="130254" y="59671"/>
                  </a:lnTo>
                  <a:lnTo>
                    <a:pt x="118130" y="63352"/>
                  </a:lnTo>
                  <a:lnTo>
                    <a:pt x="105442" y="67509"/>
                  </a:lnTo>
                  <a:lnTo>
                    <a:pt x="91827" y="72266"/>
                  </a:lnTo>
                  <a:lnTo>
                    <a:pt x="77594" y="77428"/>
                  </a:lnTo>
                  <a:lnTo>
                    <a:pt x="63499" y="82585"/>
                  </a:lnTo>
                  <a:lnTo>
                    <a:pt x="49997" y="87493"/>
                  </a:lnTo>
                  <a:lnTo>
                    <a:pt x="37638" y="91937"/>
                  </a:lnTo>
                  <a:lnTo>
                    <a:pt x="26012" y="96089"/>
                  </a:lnTo>
                  <a:lnTo>
                    <a:pt x="14105" y="100312"/>
                  </a:lnTo>
                  <a:lnTo>
                    <a:pt x="0" y="10528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63432" y="3262591"/>
              <a:ext cx="213319" cy="227740"/>
            </a:xfrm>
            <a:custGeom>
              <a:avLst/>
              <a:gdLst/>
              <a:ahLst/>
              <a:cxnLst/>
              <a:rect l="0" t="0" r="0" b="0"/>
              <a:pathLst>
                <a:path w="213319" h="227740">
                  <a:moveTo>
                    <a:pt x="5894" y="95999"/>
                  </a:moveTo>
                  <a:lnTo>
                    <a:pt x="17629" y="95999"/>
                  </a:lnTo>
                  <a:lnTo>
                    <a:pt x="28758" y="95999"/>
                  </a:lnTo>
                  <a:lnTo>
                    <a:pt x="40361" y="95999"/>
                  </a:lnTo>
                  <a:lnTo>
                    <a:pt x="52695" y="95999"/>
                  </a:lnTo>
                  <a:lnTo>
                    <a:pt x="66003" y="95999"/>
                  </a:lnTo>
                  <a:lnTo>
                    <a:pt x="80303" y="95995"/>
                  </a:lnTo>
                  <a:lnTo>
                    <a:pt x="95135" y="95822"/>
                  </a:lnTo>
                  <a:lnTo>
                    <a:pt x="109700" y="95174"/>
                  </a:lnTo>
                  <a:lnTo>
                    <a:pt x="123565" y="93921"/>
                  </a:lnTo>
                  <a:lnTo>
                    <a:pt x="136651" y="92095"/>
                  </a:lnTo>
                  <a:lnTo>
                    <a:pt x="149053" y="89798"/>
                  </a:lnTo>
                  <a:lnTo>
                    <a:pt x="160909" y="87138"/>
                  </a:lnTo>
                  <a:lnTo>
                    <a:pt x="172194" y="84047"/>
                  </a:lnTo>
                  <a:lnTo>
                    <a:pt x="182714" y="80294"/>
                  </a:lnTo>
                  <a:lnTo>
                    <a:pt x="192412" y="75802"/>
                  </a:lnTo>
                  <a:lnTo>
                    <a:pt x="200892" y="70480"/>
                  </a:lnTo>
                  <a:lnTo>
                    <a:pt x="207379" y="64151"/>
                  </a:lnTo>
                  <a:lnTo>
                    <a:pt x="211612" y="56821"/>
                  </a:lnTo>
                  <a:lnTo>
                    <a:pt x="213318" y="48797"/>
                  </a:lnTo>
                  <a:lnTo>
                    <a:pt x="211968" y="40573"/>
                  </a:lnTo>
                  <a:lnTo>
                    <a:pt x="207575" y="32456"/>
                  </a:lnTo>
                  <a:lnTo>
                    <a:pt x="200576" y="24720"/>
                  </a:lnTo>
                  <a:lnTo>
                    <a:pt x="191536" y="17679"/>
                  </a:lnTo>
                  <a:lnTo>
                    <a:pt x="180980" y="11436"/>
                  </a:lnTo>
                  <a:lnTo>
                    <a:pt x="169339" y="6245"/>
                  </a:lnTo>
                  <a:lnTo>
                    <a:pt x="156936" y="2581"/>
                  </a:lnTo>
                  <a:lnTo>
                    <a:pt x="144010" y="560"/>
                  </a:lnTo>
                  <a:lnTo>
                    <a:pt x="130892" y="0"/>
                  </a:lnTo>
                  <a:lnTo>
                    <a:pt x="118005" y="603"/>
                  </a:lnTo>
                  <a:lnTo>
                    <a:pt x="105558" y="2084"/>
                  </a:lnTo>
                  <a:lnTo>
                    <a:pt x="93571" y="4363"/>
                  </a:lnTo>
                  <a:lnTo>
                    <a:pt x="81981" y="7563"/>
                  </a:lnTo>
                  <a:lnTo>
                    <a:pt x="70705" y="11680"/>
                  </a:lnTo>
                  <a:lnTo>
                    <a:pt x="59825" y="16748"/>
                  </a:lnTo>
                  <a:lnTo>
                    <a:pt x="49585" y="22907"/>
                  </a:lnTo>
                  <a:lnTo>
                    <a:pt x="40069" y="30132"/>
                  </a:lnTo>
                  <a:lnTo>
                    <a:pt x="31373" y="38425"/>
                  </a:lnTo>
                  <a:lnTo>
                    <a:pt x="23678" y="47895"/>
                  </a:lnTo>
                  <a:lnTo>
                    <a:pt x="16987" y="58493"/>
                  </a:lnTo>
                  <a:lnTo>
                    <a:pt x="11325" y="70203"/>
                  </a:lnTo>
                  <a:lnTo>
                    <a:pt x="6812" y="83119"/>
                  </a:lnTo>
                  <a:lnTo>
                    <a:pt x="3408" y="97170"/>
                  </a:lnTo>
                  <a:lnTo>
                    <a:pt x="1105" y="111842"/>
                  </a:lnTo>
                  <a:lnTo>
                    <a:pt x="0" y="126304"/>
                  </a:lnTo>
                  <a:lnTo>
                    <a:pt x="38" y="140101"/>
                  </a:lnTo>
                  <a:lnTo>
                    <a:pt x="1198" y="153143"/>
                  </a:lnTo>
                  <a:lnTo>
                    <a:pt x="3571" y="165516"/>
                  </a:lnTo>
                  <a:lnTo>
                    <a:pt x="7098" y="177348"/>
                  </a:lnTo>
                  <a:lnTo>
                    <a:pt x="11754" y="188447"/>
                  </a:lnTo>
                  <a:lnTo>
                    <a:pt x="17627" y="198310"/>
                  </a:lnTo>
                  <a:lnTo>
                    <a:pt x="24657" y="206759"/>
                  </a:lnTo>
                  <a:lnTo>
                    <a:pt x="32819" y="213756"/>
                  </a:lnTo>
                  <a:lnTo>
                    <a:pt x="42199" y="219241"/>
                  </a:lnTo>
                  <a:lnTo>
                    <a:pt x="52728" y="223332"/>
                  </a:lnTo>
                  <a:lnTo>
                    <a:pt x="64052" y="226115"/>
                  </a:lnTo>
                  <a:lnTo>
                    <a:pt x="75645" y="227549"/>
                  </a:lnTo>
                  <a:lnTo>
                    <a:pt x="87180" y="227739"/>
                  </a:lnTo>
                  <a:lnTo>
                    <a:pt x="98535" y="226904"/>
                  </a:lnTo>
                  <a:lnTo>
                    <a:pt x="109692" y="225282"/>
                  </a:lnTo>
                  <a:lnTo>
                    <a:pt x="120678" y="223082"/>
                  </a:lnTo>
                  <a:lnTo>
                    <a:pt x="131531" y="220471"/>
                  </a:lnTo>
                  <a:lnTo>
                    <a:pt x="142285" y="217572"/>
                  </a:lnTo>
                  <a:lnTo>
                    <a:pt x="152955" y="214481"/>
                  </a:lnTo>
                  <a:lnTo>
                    <a:pt x="163108" y="211412"/>
                  </a:lnTo>
                  <a:lnTo>
                    <a:pt x="172866" y="208405"/>
                  </a:lnTo>
                  <a:lnTo>
                    <a:pt x="183087" y="205198"/>
                  </a:lnTo>
                  <a:lnTo>
                    <a:pt x="195407" y="201284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14387" y="2811953"/>
              <a:ext cx="239245" cy="717673"/>
            </a:xfrm>
            <a:custGeom>
              <a:avLst/>
              <a:gdLst/>
              <a:ahLst/>
              <a:cxnLst/>
              <a:rect l="0" t="0" r="0" b="0"/>
              <a:pathLst>
                <a:path w="239245" h="717673">
                  <a:moveTo>
                    <a:pt x="197136" y="536109"/>
                  </a:moveTo>
                  <a:lnTo>
                    <a:pt x="194135" y="524441"/>
                  </a:lnTo>
                  <a:lnTo>
                    <a:pt x="190713" y="513952"/>
                  </a:lnTo>
                  <a:lnTo>
                    <a:pt x="186512" y="503660"/>
                  </a:lnTo>
                  <a:lnTo>
                    <a:pt x="181439" y="493704"/>
                  </a:lnTo>
                  <a:lnTo>
                    <a:pt x="175310" y="484657"/>
                  </a:lnTo>
                  <a:lnTo>
                    <a:pt x="168126" y="476774"/>
                  </a:lnTo>
                  <a:lnTo>
                    <a:pt x="160039" y="469996"/>
                  </a:lnTo>
                  <a:lnTo>
                    <a:pt x="151244" y="464131"/>
                  </a:lnTo>
                  <a:lnTo>
                    <a:pt x="141919" y="458977"/>
                  </a:lnTo>
                  <a:lnTo>
                    <a:pt x="132049" y="454837"/>
                  </a:lnTo>
                  <a:lnTo>
                    <a:pt x="121440" y="452486"/>
                  </a:lnTo>
                  <a:lnTo>
                    <a:pt x="110052" y="452200"/>
                  </a:lnTo>
                  <a:lnTo>
                    <a:pt x="98302" y="453805"/>
                  </a:lnTo>
                  <a:lnTo>
                    <a:pt x="86948" y="456941"/>
                  </a:lnTo>
                  <a:lnTo>
                    <a:pt x="76387" y="461240"/>
                  </a:lnTo>
                  <a:lnTo>
                    <a:pt x="66670" y="466549"/>
                  </a:lnTo>
                  <a:lnTo>
                    <a:pt x="57682" y="472928"/>
                  </a:lnTo>
                  <a:lnTo>
                    <a:pt x="49267" y="480329"/>
                  </a:lnTo>
                  <a:lnTo>
                    <a:pt x="41275" y="488755"/>
                  </a:lnTo>
                  <a:lnTo>
                    <a:pt x="33587" y="498320"/>
                  </a:lnTo>
                  <a:lnTo>
                    <a:pt x="26121" y="508981"/>
                  </a:lnTo>
                  <a:lnTo>
                    <a:pt x="19139" y="520564"/>
                  </a:lnTo>
                  <a:lnTo>
                    <a:pt x="13208" y="532864"/>
                  </a:lnTo>
                  <a:lnTo>
                    <a:pt x="8555" y="545693"/>
                  </a:lnTo>
                  <a:lnTo>
                    <a:pt x="5094" y="558900"/>
                  </a:lnTo>
                  <a:lnTo>
                    <a:pt x="2605" y="572372"/>
                  </a:lnTo>
                  <a:lnTo>
                    <a:pt x="865" y="586022"/>
                  </a:lnTo>
                  <a:lnTo>
                    <a:pt x="0" y="599628"/>
                  </a:lnTo>
                  <a:lnTo>
                    <a:pt x="467" y="612844"/>
                  </a:lnTo>
                  <a:lnTo>
                    <a:pt x="2406" y="625513"/>
                  </a:lnTo>
                  <a:lnTo>
                    <a:pt x="5503" y="637647"/>
                  </a:lnTo>
                  <a:lnTo>
                    <a:pt x="9191" y="649336"/>
                  </a:lnTo>
                  <a:lnTo>
                    <a:pt x="13082" y="660678"/>
                  </a:lnTo>
                  <a:lnTo>
                    <a:pt x="17151" y="671602"/>
                  </a:lnTo>
                  <a:lnTo>
                    <a:pt x="21635" y="681872"/>
                  </a:lnTo>
                  <a:lnTo>
                    <a:pt x="26657" y="691403"/>
                  </a:lnTo>
                  <a:lnTo>
                    <a:pt x="32522" y="699939"/>
                  </a:lnTo>
                  <a:lnTo>
                    <a:pt x="39756" y="706996"/>
                  </a:lnTo>
                  <a:lnTo>
                    <a:pt x="48515" y="712433"/>
                  </a:lnTo>
                  <a:lnTo>
                    <a:pt x="58484" y="716101"/>
                  </a:lnTo>
                  <a:lnTo>
                    <a:pt x="69085" y="717672"/>
                  </a:lnTo>
                  <a:lnTo>
                    <a:pt x="79912" y="717173"/>
                  </a:lnTo>
                  <a:lnTo>
                    <a:pt x="90604" y="714906"/>
                  </a:lnTo>
                  <a:lnTo>
                    <a:pt x="100774" y="711260"/>
                  </a:lnTo>
                  <a:lnTo>
                    <a:pt x="110281" y="706581"/>
                  </a:lnTo>
                  <a:lnTo>
                    <a:pt x="119325" y="700833"/>
                  </a:lnTo>
                  <a:lnTo>
                    <a:pt x="128326" y="693619"/>
                  </a:lnTo>
                  <a:lnTo>
                    <a:pt x="137526" y="684845"/>
                  </a:lnTo>
                  <a:lnTo>
                    <a:pt x="146675" y="674851"/>
                  </a:lnTo>
                  <a:lnTo>
                    <a:pt x="155138" y="664226"/>
                  </a:lnTo>
                  <a:lnTo>
                    <a:pt x="162609" y="653376"/>
                  </a:lnTo>
                  <a:lnTo>
                    <a:pt x="169099" y="642498"/>
                  </a:lnTo>
                  <a:lnTo>
                    <a:pt x="174768" y="631668"/>
                  </a:lnTo>
                  <a:lnTo>
                    <a:pt x="179801" y="620905"/>
                  </a:lnTo>
                  <a:lnTo>
                    <a:pt x="184369" y="610204"/>
                  </a:lnTo>
                  <a:lnTo>
                    <a:pt x="188604" y="599551"/>
                  </a:lnTo>
                  <a:lnTo>
                    <a:pt x="192608" y="588937"/>
                  </a:lnTo>
                  <a:lnTo>
                    <a:pt x="196452" y="578348"/>
                  </a:lnTo>
                  <a:lnTo>
                    <a:pt x="200188" y="567779"/>
                  </a:lnTo>
                  <a:lnTo>
                    <a:pt x="203844" y="557218"/>
                  </a:lnTo>
                  <a:lnTo>
                    <a:pt x="207282" y="546498"/>
                  </a:lnTo>
                  <a:lnTo>
                    <a:pt x="210211" y="535309"/>
                  </a:lnTo>
                  <a:lnTo>
                    <a:pt x="212517" y="523518"/>
                  </a:lnTo>
                  <a:lnTo>
                    <a:pt x="214405" y="511158"/>
                  </a:lnTo>
                  <a:lnTo>
                    <a:pt x="216286" y="498330"/>
                  </a:lnTo>
                  <a:lnTo>
                    <a:pt x="218407" y="485143"/>
                  </a:lnTo>
                  <a:lnTo>
                    <a:pt x="220832" y="471694"/>
                  </a:lnTo>
                  <a:lnTo>
                    <a:pt x="223540" y="458060"/>
                  </a:lnTo>
                  <a:lnTo>
                    <a:pt x="226471" y="444297"/>
                  </a:lnTo>
                  <a:lnTo>
                    <a:pt x="229405" y="430445"/>
                  </a:lnTo>
                  <a:lnTo>
                    <a:pt x="231989" y="416532"/>
                  </a:lnTo>
                  <a:lnTo>
                    <a:pt x="234055" y="402578"/>
                  </a:lnTo>
                  <a:lnTo>
                    <a:pt x="235610" y="388596"/>
                  </a:lnTo>
                  <a:lnTo>
                    <a:pt x="236736" y="374596"/>
                  </a:lnTo>
                  <a:lnTo>
                    <a:pt x="237531" y="360583"/>
                  </a:lnTo>
                  <a:lnTo>
                    <a:pt x="238083" y="346562"/>
                  </a:lnTo>
                  <a:lnTo>
                    <a:pt x="238462" y="332535"/>
                  </a:lnTo>
                  <a:lnTo>
                    <a:pt x="238719" y="318505"/>
                  </a:lnTo>
                  <a:lnTo>
                    <a:pt x="238894" y="304472"/>
                  </a:lnTo>
                  <a:lnTo>
                    <a:pt x="239011" y="290437"/>
                  </a:lnTo>
                  <a:lnTo>
                    <a:pt x="239090" y="276401"/>
                  </a:lnTo>
                  <a:lnTo>
                    <a:pt x="239143" y="262365"/>
                  </a:lnTo>
                  <a:lnTo>
                    <a:pt x="239179" y="248328"/>
                  </a:lnTo>
                  <a:lnTo>
                    <a:pt x="239202" y="234290"/>
                  </a:lnTo>
                  <a:lnTo>
                    <a:pt x="239218" y="220253"/>
                  </a:lnTo>
                  <a:lnTo>
                    <a:pt x="239229" y="206215"/>
                  </a:lnTo>
                  <a:lnTo>
                    <a:pt x="239236" y="192177"/>
                  </a:lnTo>
                  <a:lnTo>
                    <a:pt x="239241" y="178140"/>
                  </a:lnTo>
                  <a:lnTo>
                    <a:pt x="239244" y="164102"/>
                  </a:lnTo>
                  <a:lnTo>
                    <a:pt x="239241" y="150068"/>
                  </a:lnTo>
                  <a:lnTo>
                    <a:pt x="239070" y="136203"/>
                  </a:lnTo>
                  <a:lnTo>
                    <a:pt x="238422" y="122813"/>
                  </a:lnTo>
                  <a:lnTo>
                    <a:pt x="237170" y="110020"/>
                  </a:lnTo>
                  <a:lnTo>
                    <a:pt x="235345" y="97461"/>
                  </a:lnTo>
                  <a:lnTo>
                    <a:pt x="233048" y="84423"/>
                  </a:lnTo>
                  <a:lnTo>
                    <a:pt x="230392" y="70544"/>
                  </a:lnTo>
                  <a:lnTo>
                    <a:pt x="227475" y="56119"/>
                  </a:lnTo>
                  <a:lnTo>
                    <a:pt x="224370" y="41889"/>
                  </a:lnTo>
                  <a:lnTo>
                    <a:pt x="221127" y="28303"/>
                  </a:lnTo>
                  <a:lnTo>
                    <a:pt x="217458" y="16266"/>
                  </a:lnTo>
                  <a:lnTo>
                    <a:pt x="212778" y="7238"/>
                  </a:lnTo>
                  <a:lnTo>
                    <a:pt x="206860" y="1749"/>
                  </a:lnTo>
                  <a:lnTo>
                    <a:pt x="200274" y="0"/>
                  </a:lnTo>
                  <a:lnTo>
                    <a:pt x="194154" y="2302"/>
                  </a:lnTo>
                  <a:lnTo>
                    <a:pt x="189113" y="8410"/>
                  </a:lnTo>
                  <a:lnTo>
                    <a:pt x="185088" y="17847"/>
                  </a:lnTo>
                  <a:lnTo>
                    <a:pt x="181621" y="30192"/>
                  </a:lnTo>
                  <a:lnTo>
                    <a:pt x="178370" y="44934"/>
                  </a:lnTo>
                  <a:lnTo>
                    <a:pt x="175322" y="61691"/>
                  </a:lnTo>
                  <a:lnTo>
                    <a:pt x="172713" y="80285"/>
                  </a:lnTo>
                  <a:lnTo>
                    <a:pt x="170655" y="100443"/>
                  </a:lnTo>
                  <a:lnTo>
                    <a:pt x="169118" y="121349"/>
                  </a:lnTo>
                  <a:lnTo>
                    <a:pt x="168010" y="141770"/>
                  </a:lnTo>
                  <a:lnTo>
                    <a:pt x="167226" y="161057"/>
                  </a:lnTo>
                  <a:lnTo>
                    <a:pt x="166513" y="179108"/>
                  </a:lnTo>
                  <a:lnTo>
                    <a:pt x="165494" y="196080"/>
                  </a:lnTo>
                  <a:lnTo>
                    <a:pt x="163994" y="212202"/>
                  </a:lnTo>
                  <a:lnTo>
                    <a:pt x="162171" y="227692"/>
                  </a:lnTo>
                  <a:lnTo>
                    <a:pt x="160408" y="242730"/>
                  </a:lnTo>
                  <a:lnTo>
                    <a:pt x="158929" y="257450"/>
                  </a:lnTo>
                  <a:lnTo>
                    <a:pt x="157784" y="271950"/>
                  </a:lnTo>
                  <a:lnTo>
                    <a:pt x="156941" y="286300"/>
                  </a:lnTo>
                  <a:lnTo>
                    <a:pt x="156345" y="300547"/>
                  </a:lnTo>
                  <a:lnTo>
                    <a:pt x="156097" y="314726"/>
                  </a:lnTo>
                  <a:lnTo>
                    <a:pt x="156455" y="328858"/>
                  </a:lnTo>
                  <a:lnTo>
                    <a:pt x="157506" y="342959"/>
                  </a:lnTo>
                  <a:lnTo>
                    <a:pt x="159024" y="357040"/>
                  </a:lnTo>
                  <a:lnTo>
                    <a:pt x="160582" y="371106"/>
                  </a:lnTo>
                  <a:lnTo>
                    <a:pt x="161923" y="385162"/>
                  </a:lnTo>
                  <a:lnTo>
                    <a:pt x="162975" y="399213"/>
                  </a:lnTo>
                  <a:lnTo>
                    <a:pt x="163756" y="413259"/>
                  </a:lnTo>
                  <a:lnTo>
                    <a:pt x="164320" y="427298"/>
                  </a:lnTo>
                  <a:lnTo>
                    <a:pt x="164886" y="441167"/>
                  </a:lnTo>
                  <a:lnTo>
                    <a:pt x="165806" y="454560"/>
                  </a:lnTo>
                  <a:lnTo>
                    <a:pt x="167245" y="467346"/>
                  </a:lnTo>
                  <a:lnTo>
                    <a:pt x="169197" y="479560"/>
                  </a:lnTo>
                  <a:lnTo>
                    <a:pt x="171578" y="491302"/>
                  </a:lnTo>
                  <a:lnTo>
                    <a:pt x="174295" y="502689"/>
                  </a:lnTo>
                  <a:lnTo>
                    <a:pt x="177425" y="513981"/>
                  </a:lnTo>
                  <a:lnTo>
                    <a:pt x="181204" y="525564"/>
                  </a:lnTo>
                  <a:lnTo>
                    <a:pt x="185704" y="537617"/>
                  </a:lnTo>
                  <a:lnTo>
                    <a:pt x="190692" y="549984"/>
                  </a:lnTo>
                  <a:lnTo>
                    <a:pt x="195732" y="562287"/>
                  </a:lnTo>
                  <a:lnTo>
                    <a:pt x="200565" y="574293"/>
                  </a:lnTo>
                  <a:lnTo>
                    <a:pt x="205157" y="585693"/>
                  </a:lnTo>
                  <a:lnTo>
                    <a:pt x="210170" y="597241"/>
                  </a:lnTo>
                  <a:lnTo>
                    <a:pt x="217158" y="611067"/>
                  </a:lnTo>
                  <a:lnTo>
                    <a:pt x="228722" y="630865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53679" y="3231221"/>
              <a:ext cx="377611" cy="706438"/>
            </a:xfrm>
            <a:custGeom>
              <a:avLst/>
              <a:gdLst/>
              <a:ahLst/>
              <a:cxnLst/>
              <a:rect l="0" t="0" r="0" b="0"/>
              <a:pathLst>
                <a:path w="377611" h="706438">
                  <a:moveTo>
                    <a:pt x="336911" y="137898"/>
                  </a:moveTo>
                  <a:lnTo>
                    <a:pt x="336845" y="126095"/>
                  </a:lnTo>
                  <a:lnTo>
                    <a:pt x="336204" y="114326"/>
                  </a:lnTo>
                  <a:lnTo>
                    <a:pt x="334903" y="101445"/>
                  </a:lnTo>
                  <a:lnTo>
                    <a:pt x="332870" y="87943"/>
                  </a:lnTo>
                  <a:lnTo>
                    <a:pt x="329906" y="74912"/>
                  </a:lnTo>
                  <a:lnTo>
                    <a:pt x="325981" y="62949"/>
                  </a:lnTo>
                  <a:lnTo>
                    <a:pt x="321059" y="52149"/>
                  </a:lnTo>
                  <a:lnTo>
                    <a:pt x="315007" y="42367"/>
                  </a:lnTo>
                  <a:lnTo>
                    <a:pt x="307863" y="33389"/>
                  </a:lnTo>
                  <a:lnTo>
                    <a:pt x="299795" y="25174"/>
                  </a:lnTo>
                  <a:lnTo>
                    <a:pt x="291010" y="17861"/>
                  </a:lnTo>
                  <a:lnTo>
                    <a:pt x="281686" y="11462"/>
                  </a:lnTo>
                  <a:lnTo>
                    <a:pt x="271645" y="6178"/>
                  </a:lnTo>
                  <a:lnTo>
                    <a:pt x="260388" y="2459"/>
                  </a:lnTo>
                  <a:lnTo>
                    <a:pt x="247747" y="409"/>
                  </a:lnTo>
                  <a:lnTo>
                    <a:pt x="234173" y="0"/>
                  </a:lnTo>
                  <a:lnTo>
                    <a:pt x="220523" y="1238"/>
                  </a:lnTo>
                  <a:lnTo>
                    <a:pt x="207310" y="3968"/>
                  </a:lnTo>
                  <a:lnTo>
                    <a:pt x="194847" y="8240"/>
                  </a:lnTo>
                  <a:lnTo>
                    <a:pt x="183404" y="14381"/>
                  </a:lnTo>
                  <a:lnTo>
                    <a:pt x="173012" y="22404"/>
                  </a:lnTo>
                  <a:lnTo>
                    <a:pt x="163695" y="32215"/>
                  </a:lnTo>
                  <a:lnTo>
                    <a:pt x="155568" y="43774"/>
                  </a:lnTo>
                  <a:lnTo>
                    <a:pt x="148582" y="56879"/>
                  </a:lnTo>
                  <a:lnTo>
                    <a:pt x="142718" y="71068"/>
                  </a:lnTo>
                  <a:lnTo>
                    <a:pt x="138068" y="85730"/>
                  </a:lnTo>
                  <a:lnTo>
                    <a:pt x="134572" y="100480"/>
                  </a:lnTo>
                  <a:lnTo>
                    <a:pt x="132206" y="115315"/>
                  </a:lnTo>
                  <a:lnTo>
                    <a:pt x="131059" y="130494"/>
                  </a:lnTo>
                  <a:lnTo>
                    <a:pt x="131065" y="146142"/>
                  </a:lnTo>
                  <a:lnTo>
                    <a:pt x="132033" y="161923"/>
                  </a:lnTo>
                  <a:lnTo>
                    <a:pt x="133746" y="177146"/>
                  </a:lnTo>
                  <a:lnTo>
                    <a:pt x="136011" y="191461"/>
                  </a:lnTo>
                  <a:lnTo>
                    <a:pt x="138836" y="204854"/>
                  </a:lnTo>
                  <a:lnTo>
                    <a:pt x="142410" y="217463"/>
                  </a:lnTo>
                  <a:lnTo>
                    <a:pt x="146781" y="229459"/>
                  </a:lnTo>
                  <a:lnTo>
                    <a:pt x="152022" y="240837"/>
                  </a:lnTo>
                  <a:lnTo>
                    <a:pt x="158297" y="251420"/>
                  </a:lnTo>
                  <a:lnTo>
                    <a:pt x="165605" y="261160"/>
                  </a:lnTo>
                  <a:lnTo>
                    <a:pt x="174123" y="269669"/>
                  </a:lnTo>
                  <a:lnTo>
                    <a:pt x="184277" y="276174"/>
                  </a:lnTo>
                  <a:lnTo>
                    <a:pt x="196137" y="280429"/>
                  </a:lnTo>
                  <a:lnTo>
                    <a:pt x="209170" y="282488"/>
                  </a:lnTo>
                  <a:lnTo>
                    <a:pt x="222449" y="282441"/>
                  </a:lnTo>
                  <a:lnTo>
                    <a:pt x="235408" y="280553"/>
                  </a:lnTo>
                  <a:lnTo>
                    <a:pt x="247699" y="277035"/>
                  </a:lnTo>
                  <a:lnTo>
                    <a:pt x="259027" y="271941"/>
                  </a:lnTo>
                  <a:lnTo>
                    <a:pt x="269346" y="265445"/>
                  </a:lnTo>
                  <a:lnTo>
                    <a:pt x="278783" y="257816"/>
                  </a:lnTo>
                  <a:lnTo>
                    <a:pt x="287524" y="249326"/>
                  </a:lnTo>
                  <a:lnTo>
                    <a:pt x="295740" y="240208"/>
                  </a:lnTo>
                  <a:lnTo>
                    <a:pt x="303414" y="230646"/>
                  </a:lnTo>
                  <a:lnTo>
                    <a:pt x="310350" y="220774"/>
                  </a:lnTo>
                  <a:lnTo>
                    <a:pt x="316504" y="210690"/>
                  </a:lnTo>
                  <a:lnTo>
                    <a:pt x="322129" y="200461"/>
                  </a:lnTo>
                  <a:lnTo>
                    <a:pt x="327673" y="190134"/>
                  </a:lnTo>
                  <a:lnTo>
                    <a:pt x="333392" y="179818"/>
                  </a:lnTo>
                  <a:lnTo>
                    <a:pt x="338856" y="172292"/>
                  </a:lnTo>
                  <a:lnTo>
                    <a:pt x="342976" y="170993"/>
                  </a:lnTo>
                  <a:lnTo>
                    <a:pt x="345375" y="174884"/>
                  </a:lnTo>
                  <a:lnTo>
                    <a:pt x="346583" y="182792"/>
                  </a:lnTo>
                  <a:lnTo>
                    <a:pt x="347141" y="194426"/>
                  </a:lnTo>
                  <a:lnTo>
                    <a:pt x="347383" y="209351"/>
                  </a:lnTo>
                  <a:lnTo>
                    <a:pt x="347645" y="226293"/>
                  </a:lnTo>
                  <a:lnTo>
                    <a:pt x="348318" y="243385"/>
                  </a:lnTo>
                  <a:lnTo>
                    <a:pt x="349566" y="259561"/>
                  </a:lnTo>
                  <a:lnTo>
                    <a:pt x="351210" y="274679"/>
                  </a:lnTo>
                  <a:lnTo>
                    <a:pt x="352848" y="289131"/>
                  </a:lnTo>
                  <a:lnTo>
                    <a:pt x="354246" y="303259"/>
                  </a:lnTo>
                  <a:lnTo>
                    <a:pt x="355505" y="317259"/>
                  </a:lnTo>
                  <a:lnTo>
                    <a:pt x="356956" y="331221"/>
                  </a:lnTo>
                  <a:lnTo>
                    <a:pt x="358779" y="345183"/>
                  </a:lnTo>
                  <a:lnTo>
                    <a:pt x="360835" y="359159"/>
                  </a:lnTo>
                  <a:lnTo>
                    <a:pt x="362760" y="373148"/>
                  </a:lnTo>
                  <a:lnTo>
                    <a:pt x="364358" y="387151"/>
                  </a:lnTo>
                  <a:lnTo>
                    <a:pt x="365752" y="401164"/>
                  </a:lnTo>
                  <a:lnTo>
                    <a:pt x="367295" y="415185"/>
                  </a:lnTo>
                  <a:lnTo>
                    <a:pt x="369180" y="429220"/>
                  </a:lnTo>
                  <a:lnTo>
                    <a:pt x="371278" y="443596"/>
                  </a:lnTo>
                  <a:lnTo>
                    <a:pt x="373232" y="458925"/>
                  </a:lnTo>
                  <a:lnTo>
                    <a:pt x="374843" y="475457"/>
                  </a:lnTo>
                  <a:lnTo>
                    <a:pt x="376078" y="492798"/>
                  </a:lnTo>
                  <a:lnTo>
                    <a:pt x="376981" y="510130"/>
                  </a:lnTo>
                  <a:lnTo>
                    <a:pt x="377610" y="526968"/>
                  </a:lnTo>
                  <a:lnTo>
                    <a:pt x="377539" y="543018"/>
                  </a:lnTo>
                  <a:lnTo>
                    <a:pt x="375903" y="558023"/>
                  </a:lnTo>
                  <a:lnTo>
                    <a:pt x="372344" y="571950"/>
                  </a:lnTo>
                  <a:lnTo>
                    <a:pt x="366665" y="584453"/>
                  </a:lnTo>
                  <a:lnTo>
                    <a:pt x="358575" y="594809"/>
                  </a:lnTo>
                  <a:lnTo>
                    <a:pt x="348165" y="602813"/>
                  </a:lnTo>
                  <a:lnTo>
                    <a:pt x="335802" y="608716"/>
                  </a:lnTo>
                  <a:lnTo>
                    <a:pt x="321925" y="612935"/>
                  </a:lnTo>
                  <a:lnTo>
                    <a:pt x="306925" y="615889"/>
                  </a:lnTo>
                  <a:lnTo>
                    <a:pt x="290959" y="617928"/>
                  </a:lnTo>
                  <a:lnTo>
                    <a:pt x="273959" y="619321"/>
                  </a:lnTo>
                  <a:lnTo>
                    <a:pt x="255982" y="620272"/>
                  </a:lnTo>
                  <a:lnTo>
                    <a:pt x="237673" y="621084"/>
                  </a:lnTo>
                  <a:lnTo>
                    <a:pt x="220141" y="622162"/>
                  </a:lnTo>
                  <a:lnTo>
                    <a:pt x="203934" y="623704"/>
                  </a:lnTo>
                  <a:lnTo>
                    <a:pt x="188764" y="625723"/>
                  </a:lnTo>
                  <a:lnTo>
                    <a:pt x="173815" y="628149"/>
                  </a:lnTo>
                  <a:lnTo>
                    <a:pt x="158569" y="630896"/>
                  </a:lnTo>
                  <a:lnTo>
                    <a:pt x="142851" y="634046"/>
                  </a:lnTo>
                  <a:lnTo>
                    <a:pt x="126673" y="637837"/>
                  </a:lnTo>
                  <a:lnTo>
                    <a:pt x="110121" y="642350"/>
                  </a:lnTo>
                  <a:lnTo>
                    <a:pt x="93614" y="647516"/>
                  </a:lnTo>
                  <a:lnTo>
                    <a:pt x="77844" y="653208"/>
                  </a:lnTo>
                  <a:lnTo>
                    <a:pt x="63142" y="659297"/>
                  </a:lnTo>
                  <a:lnTo>
                    <a:pt x="49744" y="665755"/>
                  </a:lnTo>
                  <a:lnTo>
                    <a:pt x="36548" y="673497"/>
                  </a:lnTo>
                  <a:lnTo>
                    <a:pt x="21281" y="685439"/>
                  </a:lnTo>
                  <a:lnTo>
                    <a:pt x="0" y="70643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99144" y="3253305"/>
              <a:ext cx="179259" cy="295582"/>
            </a:xfrm>
            <a:custGeom>
              <a:avLst/>
              <a:gdLst/>
              <a:ahLst/>
              <a:cxnLst/>
              <a:rect l="0" t="0" r="0" b="0"/>
              <a:pathLst>
                <a:path w="179259" h="295582">
                  <a:moveTo>
                    <a:pt x="17789" y="73700"/>
                  </a:moveTo>
                  <a:lnTo>
                    <a:pt x="14855" y="82568"/>
                  </a:lnTo>
                  <a:lnTo>
                    <a:pt x="12073" y="91555"/>
                  </a:lnTo>
                  <a:lnTo>
                    <a:pt x="9177" y="101555"/>
                  </a:lnTo>
                  <a:lnTo>
                    <a:pt x="6309" y="112708"/>
                  </a:lnTo>
                  <a:lnTo>
                    <a:pt x="3793" y="125168"/>
                  </a:lnTo>
                  <a:lnTo>
                    <a:pt x="1786" y="138875"/>
                  </a:lnTo>
                  <a:lnTo>
                    <a:pt x="447" y="153465"/>
                  </a:lnTo>
                  <a:lnTo>
                    <a:pt x="0" y="168395"/>
                  </a:lnTo>
                  <a:lnTo>
                    <a:pt x="481" y="183315"/>
                  </a:lnTo>
                  <a:lnTo>
                    <a:pt x="1770" y="197923"/>
                  </a:lnTo>
                  <a:lnTo>
                    <a:pt x="3699" y="211885"/>
                  </a:lnTo>
                  <a:lnTo>
                    <a:pt x="6109" y="225084"/>
                  </a:lnTo>
                  <a:lnTo>
                    <a:pt x="9031" y="237422"/>
                  </a:lnTo>
                  <a:lnTo>
                    <a:pt x="12669" y="248723"/>
                  </a:lnTo>
                  <a:lnTo>
                    <a:pt x="17084" y="258991"/>
                  </a:lnTo>
                  <a:lnTo>
                    <a:pt x="22355" y="268210"/>
                  </a:lnTo>
                  <a:lnTo>
                    <a:pt x="28649" y="276265"/>
                  </a:lnTo>
                  <a:lnTo>
                    <a:pt x="35965" y="283195"/>
                  </a:lnTo>
                  <a:lnTo>
                    <a:pt x="44319" y="288851"/>
                  </a:lnTo>
                  <a:lnTo>
                    <a:pt x="53830" y="292828"/>
                  </a:lnTo>
                  <a:lnTo>
                    <a:pt x="64441" y="295053"/>
                  </a:lnTo>
                  <a:lnTo>
                    <a:pt x="75651" y="295581"/>
                  </a:lnTo>
                  <a:lnTo>
                    <a:pt x="86634" y="294424"/>
                  </a:lnTo>
                  <a:lnTo>
                    <a:pt x="96943" y="291748"/>
                  </a:lnTo>
                  <a:lnTo>
                    <a:pt x="106490" y="287512"/>
                  </a:lnTo>
                  <a:lnTo>
                    <a:pt x="115362" y="281396"/>
                  </a:lnTo>
                  <a:lnTo>
                    <a:pt x="123700" y="273392"/>
                  </a:lnTo>
                  <a:lnTo>
                    <a:pt x="131640" y="263765"/>
                  </a:lnTo>
                  <a:lnTo>
                    <a:pt x="139293" y="252862"/>
                  </a:lnTo>
                  <a:lnTo>
                    <a:pt x="146735" y="241006"/>
                  </a:lnTo>
                  <a:lnTo>
                    <a:pt x="153702" y="228301"/>
                  </a:lnTo>
                  <a:lnTo>
                    <a:pt x="159623" y="214641"/>
                  </a:lnTo>
                  <a:lnTo>
                    <a:pt x="164273" y="200051"/>
                  </a:lnTo>
                  <a:lnTo>
                    <a:pt x="167903" y="184830"/>
                  </a:lnTo>
                  <a:lnTo>
                    <a:pt x="171037" y="169460"/>
                  </a:lnTo>
                  <a:lnTo>
                    <a:pt x="174029" y="154231"/>
                  </a:lnTo>
                  <a:lnTo>
                    <a:pt x="176718" y="139242"/>
                  </a:lnTo>
                  <a:lnTo>
                    <a:pt x="178546" y="124492"/>
                  </a:lnTo>
                  <a:lnTo>
                    <a:pt x="179258" y="109944"/>
                  </a:lnTo>
                  <a:lnTo>
                    <a:pt x="178906" y="95716"/>
                  </a:lnTo>
                  <a:lnTo>
                    <a:pt x="177674" y="82075"/>
                  </a:lnTo>
                  <a:lnTo>
                    <a:pt x="175772" y="69122"/>
                  </a:lnTo>
                  <a:lnTo>
                    <a:pt x="173536" y="56867"/>
                  </a:lnTo>
                  <a:lnTo>
                    <a:pt x="171196" y="43900"/>
                  </a:lnTo>
                  <a:lnTo>
                    <a:pt x="168549" y="26844"/>
                  </a:lnTo>
                  <a:lnTo>
                    <a:pt x="165187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88337" y="3220784"/>
              <a:ext cx="182215" cy="300624"/>
            </a:xfrm>
            <a:custGeom>
              <a:avLst/>
              <a:gdLst/>
              <a:ahLst/>
              <a:cxnLst/>
              <a:rect l="0" t="0" r="0" b="0"/>
              <a:pathLst>
                <a:path w="182215" h="300624">
                  <a:moveTo>
                    <a:pt x="12865" y="137806"/>
                  </a:moveTo>
                  <a:lnTo>
                    <a:pt x="24600" y="137806"/>
                  </a:lnTo>
                  <a:lnTo>
                    <a:pt x="35729" y="137806"/>
                  </a:lnTo>
                  <a:lnTo>
                    <a:pt x="47322" y="137802"/>
                  </a:lnTo>
                  <a:lnTo>
                    <a:pt x="59311" y="137629"/>
                  </a:lnTo>
                  <a:lnTo>
                    <a:pt x="71322" y="136981"/>
                  </a:lnTo>
                  <a:lnTo>
                    <a:pt x="83125" y="135728"/>
                  </a:lnTo>
                  <a:lnTo>
                    <a:pt x="94652" y="133902"/>
                  </a:lnTo>
                  <a:lnTo>
                    <a:pt x="105921" y="131605"/>
                  </a:lnTo>
                  <a:lnTo>
                    <a:pt x="116975" y="128940"/>
                  </a:lnTo>
                  <a:lnTo>
                    <a:pt x="127703" y="125676"/>
                  </a:lnTo>
                  <a:lnTo>
                    <a:pt x="137840" y="121275"/>
                  </a:lnTo>
                  <a:lnTo>
                    <a:pt x="147287" y="115535"/>
                  </a:lnTo>
                  <a:lnTo>
                    <a:pt x="155936" y="108560"/>
                  </a:lnTo>
                  <a:lnTo>
                    <a:pt x="163601" y="100583"/>
                  </a:lnTo>
                  <a:lnTo>
                    <a:pt x="170265" y="91846"/>
                  </a:lnTo>
                  <a:lnTo>
                    <a:pt x="175741" y="82557"/>
                  </a:lnTo>
                  <a:lnTo>
                    <a:pt x="179596" y="72875"/>
                  </a:lnTo>
                  <a:lnTo>
                    <a:pt x="181740" y="62927"/>
                  </a:lnTo>
                  <a:lnTo>
                    <a:pt x="182214" y="52961"/>
                  </a:lnTo>
                  <a:lnTo>
                    <a:pt x="181020" y="43343"/>
                  </a:lnTo>
                  <a:lnTo>
                    <a:pt x="178324" y="34249"/>
                  </a:lnTo>
                  <a:lnTo>
                    <a:pt x="174245" y="25837"/>
                  </a:lnTo>
                  <a:lnTo>
                    <a:pt x="168766" y="18332"/>
                  </a:lnTo>
                  <a:lnTo>
                    <a:pt x="162009" y="11775"/>
                  </a:lnTo>
                  <a:lnTo>
                    <a:pt x="154202" y="6371"/>
                  </a:lnTo>
                  <a:lnTo>
                    <a:pt x="145593" y="2564"/>
                  </a:lnTo>
                  <a:lnTo>
                    <a:pt x="136399" y="452"/>
                  </a:lnTo>
                  <a:lnTo>
                    <a:pt x="126956" y="0"/>
                  </a:lnTo>
                  <a:lnTo>
                    <a:pt x="117697" y="1208"/>
                  </a:lnTo>
                  <a:lnTo>
                    <a:pt x="108842" y="3909"/>
                  </a:lnTo>
                  <a:lnTo>
                    <a:pt x="100422" y="7822"/>
                  </a:lnTo>
                  <a:lnTo>
                    <a:pt x="92380" y="12657"/>
                  </a:lnTo>
                  <a:lnTo>
                    <a:pt x="84635" y="18172"/>
                  </a:lnTo>
                  <a:lnTo>
                    <a:pt x="77111" y="24501"/>
                  </a:lnTo>
                  <a:lnTo>
                    <a:pt x="69744" y="32112"/>
                  </a:lnTo>
                  <a:lnTo>
                    <a:pt x="62488" y="41157"/>
                  </a:lnTo>
                  <a:lnTo>
                    <a:pt x="55308" y="51333"/>
                  </a:lnTo>
                  <a:lnTo>
                    <a:pt x="48181" y="62081"/>
                  </a:lnTo>
                  <a:lnTo>
                    <a:pt x="41093" y="73019"/>
                  </a:lnTo>
                  <a:lnTo>
                    <a:pt x="34198" y="84125"/>
                  </a:lnTo>
                  <a:lnTo>
                    <a:pt x="27795" y="95640"/>
                  </a:lnTo>
                  <a:lnTo>
                    <a:pt x="22007" y="107681"/>
                  </a:lnTo>
                  <a:lnTo>
                    <a:pt x="16799" y="120225"/>
                  </a:lnTo>
                  <a:lnTo>
                    <a:pt x="12067" y="133185"/>
                  </a:lnTo>
                  <a:lnTo>
                    <a:pt x="7706" y="146458"/>
                  </a:lnTo>
                  <a:lnTo>
                    <a:pt x="3947" y="159798"/>
                  </a:lnTo>
                  <a:lnTo>
                    <a:pt x="1326" y="172827"/>
                  </a:lnTo>
                  <a:lnTo>
                    <a:pt x="46" y="185370"/>
                  </a:lnTo>
                  <a:lnTo>
                    <a:pt x="0" y="197589"/>
                  </a:lnTo>
                  <a:lnTo>
                    <a:pt x="957" y="209867"/>
                  </a:lnTo>
                  <a:lnTo>
                    <a:pt x="2679" y="222418"/>
                  </a:lnTo>
                  <a:lnTo>
                    <a:pt x="5122" y="234967"/>
                  </a:lnTo>
                  <a:lnTo>
                    <a:pt x="8432" y="246867"/>
                  </a:lnTo>
                  <a:lnTo>
                    <a:pt x="12623" y="257793"/>
                  </a:lnTo>
                  <a:lnTo>
                    <a:pt x="17741" y="267587"/>
                  </a:lnTo>
                  <a:lnTo>
                    <a:pt x="23933" y="276094"/>
                  </a:lnTo>
                  <a:lnTo>
                    <a:pt x="31181" y="283365"/>
                  </a:lnTo>
                  <a:lnTo>
                    <a:pt x="39489" y="289434"/>
                  </a:lnTo>
                  <a:lnTo>
                    <a:pt x="48968" y="294227"/>
                  </a:lnTo>
                  <a:lnTo>
                    <a:pt x="59564" y="297818"/>
                  </a:lnTo>
                  <a:lnTo>
                    <a:pt x="70932" y="300079"/>
                  </a:lnTo>
                  <a:lnTo>
                    <a:pt x="82555" y="300623"/>
                  </a:lnTo>
                  <a:lnTo>
                    <a:pt x="94110" y="299391"/>
                  </a:lnTo>
                  <a:lnTo>
                    <a:pt x="105479" y="296445"/>
                  </a:lnTo>
                  <a:lnTo>
                    <a:pt x="116645" y="291803"/>
                  </a:lnTo>
                  <a:lnTo>
                    <a:pt x="127624" y="285656"/>
                  </a:lnTo>
                  <a:lnTo>
                    <a:pt x="138000" y="278755"/>
                  </a:lnTo>
                  <a:lnTo>
                    <a:pt x="147939" y="271631"/>
                  </a:lnTo>
                  <a:lnTo>
                    <a:pt x="158315" y="263666"/>
                  </a:lnTo>
                  <a:lnTo>
                    <a:pt x="170792" y="25362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64414" y="3126963"/>
              <a:ext cx="202156" cy="379027"/>
            </a:xfrm>
            <a:custGeom>
              <a:avLst/>
              <a:gdLst/>
              <a:ahLst/>
              <a:cxnLst/>
              <a:rect l="0" t="0" r="0" b="0"/>
              <a:pathLst>
                <a:path w="202156" h="379027">
                  <a:moveTo>
                    <a:pt x="157928" y="0"/>
                  </a:moveTo>
                  <a:lnTo>
                    <a:pt x="151926" y="5868"/>
                  </a:lnTo>
                  <a:lnTo>
                    <a:pt x="145081" y="11432"/>
                  </a:lnTo>
                  <a:lnTo>
                    <a:pt x="136693" y="17236"/>
                  </a:lnTo>
                  <a:lnTo>
                    <a:pt x="127066" y="23490"/>
                  </a:lnTo>
                  <a:lnTo>
                    <a:pt x="116752" y="30468"/>
                  </a:lnTo>
                  <a:lnTo>
                    <a:pt x="106144" y="38249"/>
                  </a:lnTo>
                  <a:lnTo>
                    <a:pt x="95446" y="46751"/>
                  </a:lnTo>
                  <a:lnTo>
                    <a:pt x="84746" y="55829"/>
                  </a:lnTo>
                  <a:lnTo>
                    <a:pt x="74078" y="65348"/>
                  </a:lnTo>
                  <a:lnTo>
                    <a:pt x="63612" y="75348"/>
                  </a:lnTo>
                  <a:lnTo>
                    <a:pt x="53652" y="86046"/>
                  </a:lnTo>
                  <a:lnTo>
                    <a:pt x="44323" y="97498"/>
                  </a:lnTo>
                  <a:lnTo>
                    <a:pt x="35753" y="109460"/>
                  </a:lnTo>
                  <a:lnTo>
                    <a:pt x="28142" y="121489"/>
                  </a:lnTo>
                  <a:lnTo>
                    <a:pt x="21522" y="133312"/>
                  </a:lnTo>
                  <a:lnTo>
                    <a:pt x="16416" y="144521"/>
                  </a:lnTo>
                  <a:lnTo>
                    <a:pt x="13873" y="154516"/>
                  </a:lnTo>
                  <a:lnTo>
                    <a:pt x="14246" y="163082"/>
                  </a:lnTo>
                  <a:lnTo>
                    <a:pt x="17430" y="170172"/>
                  </a:lnTo>
                  <a:lnTo>
                    <a:pt x="23223" y="175725"/>
                  </a:lnTo>
                  <a:lnTo>
                    <a:pt x="31224" y="179875"/>
                  </a:lnTo>
                  <a:lnTo>
                    <a:pt x="40797" y="183038"/>
                  </a:lnTo>
                  <a:lnTo>
                    <a:pt x="51189" y="185793"/>
                  </a:lnTo>
                  <a:lnTo>
                    <a:pt x="61909" y="188507"/>
                  </a:lnTo>
                  <a:lnTo>
                    <a:pt x="72711" y="191334"/>
                  </a:lnTo>
                  <a:lnTo>
                    <a:pt x="83496" y="194312"/>
                  </a:lnTo>
                  <a:lnTo>
                    <a:pt x="94233" y="197429"/>
                  </a:lnTo>
                  <a:lnTo>
                    <a:pt x="104918" y="200658"/>
                  </a:lnTo>
                  <a:lnTo>
                    <a:pt x="115560" y="203971"/>
                  </a:lnTo>
                  <a:lnTo>
                    <a:pt x="126164" y="207350"/>
                  </a:lnTo>
                  <a:lnTo>
                    <a:pt x="136576" y="210939"/>
                  </a:lnTo>
                  <a:lnTo>
                    <a:pt x="146494" y="215034"/>
                  </a:lnTo>
                  <a:lnTo>
                    <a:pt x="155790" y="219759"/>
                  </a:lnTo>
                  <a:lnTo>
                    <a:pt x="164338" y="225238"/>
                  </a:lnTo>
                  <a:lnTo>
                    <a:pt x="171934" y="231674"/>
                  </a:lnTo>
                  <a:lnTo>
                    <a:pt x="178561" y="239080"/>
                  </a:lnTo>
                  <a:lnTo>
                    <a:pt x="184351" y="247324"/>
                  </a:lnTo>
                  <a:lnTo>
                    <a:pt x="189482" y="256229"/>
                  </a:lnTo>
                  <a:lnTo>
                    <a:pt x="194114" y="265629"/>
                  </a:lnTo>
                  <a:lnTo>
                    <a:pt x="198057" y="275551"/>
                  </a:lnTo>
                  <a:lnTo>
                    <a:pt x="200802" y="286195"/>
                  </a:lnTo>
                  <a:lnTo>
                    <a:pt x="202155" y="297602"/>
                  </a:lnTo>
                  <a:lnTo>
                    <a:pt x="201911" y="309195"/>
                  </a:lnTo>
                  <a:lnTo>
                    <a:pt x="199695" y="319911"/>
                  </a:lnTo>
                  <a:lnTo>
                    <a:pt x="195496" y="329226"/>
                  </a:lnTo>
                  <a:lnTo>
                    <a:pt x="189591" y="337123"/>
                  </a:lnTo>
                  <a:lnTo>
                    <a:pt x="182347" y="343817"/>
                  </a:lnTo>
                  <a:lnTo>
                    <a:pt x="174105" y="349574"/>
                  </a:lnTo>
                  <a:lnTo>
                    <a:pt x="164980" y="354476"/>
                  </a:lnTo>
                  <a:lnTo>
                    <a:pt x="154879" y="358411"/>
                  </a:lnTo>
                  <a:lnTo>
                    <a:pt x="143827" y="361405"/>
                  </a:lnTo>
                  <a:lnTo>
                    <a:pt x="131965" y="363757"/>
                  </a:lnTo>
                  <a:lnTo>
                    <a:pt x="119471" y="365953"/>
                  </a:lnTo>
                  <a:lnTo>
                    <a:pt x="106509" y="368279"/>
                  </a:lnTo>
                  <a:lnTo>
                    <a:pt x="93210" y="370674"/>
                  </a:lnTo>
                  <a:lnTo>
                    <a:pt x="79677" y="372828"/>
                  </a:lnTo>
                  <a:lnTo>
                    <a:pt x="65995" y="374574"/>
                  </a:lnTo>
                  <a:lnTo>
                    <a:pt x="52628" y="375901"/>
                  </a:lnTo>
                  <a:lnTo>
                    <a:pt x="39008" y="377010"/>
                  </a:lnTo>
                  <a:lnTo>
                    <a:pt x="22819" y="377996"/>
                  </a:lnTo>
                  <a:lnTo>
                    <a:pt x="0" y="37902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48684" y="3137492"/>
              <a:ext cx="246518" cy="410612"/>
            </a:xfrm>
            <a:custGeom>
              <a:avLst/>
              <a:gdLst/>
              <a:ahLst/>
              <a:cxnLst/>
              <a:rect l="0" t="0" r="0" b="0"/>
              <a:pathLst>
                <a:path w="246518" h="410612">
                  <a:moveTo>
                    <a:pt x="157927" y="0"/>
                  </a:moveTo>
                  <a:lnTo>
                    <a:pt x="149193" y="5868"/>
                  </a:lnTo>
                  <a:lnTo>
                    <a:pt x="141486" y="11432"/>
                  </a:lnTo>
                  <a:lnTo>
                    <a:pt x="134079" y="17231"/>
                  </a:lnTo>
                  <a:lnTo>
                    <a:pt x="126645" y="23312"/>
                  </a:lnTo>
                  <a:lnTo>
                    <a:pt x="118819" y="29642"/>
                  </a:lnTo>
                  <a:lnTo>
                    <a:pt x="110444" y="36170"/>
                  </a:lnTo>
                  <a:lnTo>
                    <a:pt x="101702" y="42846"/>
                  </a:lnTo>
                  <a:lnTo>
                    <a:pt x="92987" y="49628"/>
                  </a:lnTo>
                  <a:lnTo>
                    <a:pt x="84533" y="56486"/>
                  </a:lnTo>
                  <a:lnTo>
                    <a:pt x="76399" y="63395"/>
                  </a:lnTo>
                  <a:lnTo>
                    <a:pt x="68558" y="70340"/>
                  </a:lnTo>
                  <a:lnTo>
                    <a:pt x="60956" y="77314"/>
                  </a:lnTo>
                  <a:lnTo>
                    <a:pt x="53699" y="84473"/>
                  </a:lnTo>
                  <a:lnTo>
                    <a:pt x="47044" y="92118"/>
                  </a:lnTo>
                  <a:lnTo>
                    <a:pt x="41094" y="100375"/>
                  </a:lnTo>
                  <a:lnTo>
                    <a:pt x="36115" y="109210"/>
                  </a:lnTo>
                  <a:lnTo>
                    <a:pt x="32600" y="118518"/>
                  </a:lnTo>
                  <a:lnTo>
                    <a:pt x="30692" y="128179"/>
                  </a:lnTo>
                  <a:lnTo>
                    <a:pt x="30549" y="137768"/>
                  </a:lnTo>
                  <a:lnTo>
                    <a:pt x="32497" y="146593"/>
                  </a:lnTo>
                  <a:lnTo>
                    <a:pt x="36513" y="154338"/>
                  </a:lnTo>
                  <a:lnTo>
                    <a:pt x="42292" y="161029"/>
                  </a:lnTo>
                  <a:lnTo>
                    <a:pt x="49451" y="166838"/>
                  </a:lnTo>
                  <a:lnTo>
                    <a:pt x="57637" y="171970"/>
                  </a:lnTo>
                  <a:lnTo>
                    <a:pt x="66724" y="176605"/>
                  </a:lnTo>
                  <a:lnTo>
                    <a:pt x="76799" y="180886"/>
                  </a:lnTo>
                  <a:lnTo>
                    <a:pt x="87830" y="184926"/>
                  </a:lnTo>
                  <a:lnTo>
                    <a:pt x="99507" y="188964"/>
                  </a:lnTo>
                  <a:lnTo>
                    <a:pt x="111346" y="193361"/>
                  </a:lnTo>
                  <a:lnTo>
                    <a:pt x="123046" y="198285"/>
                  </a:lnTo>
                  <a:lnTo>
                    <a:pt x="134342" y="203728"/>
                  </a:lnTo>
                  <a:lnTo>
                    <a:pt x="144928" y="209607"/>
                  </a:lnTo>
                  <a:lnTo>
                    <a:pt x="154718" y="215825"/>
                  </a:lnTo>
                  <a:lnTo>
                    <a:pt x="163953" y="222458"/>
                  </a:lnTo>
                  <a:lnTo>
                    <a:pt x="173083" y="229742"/>
                  </a:lnTo>
                  <a:lnTo>
                    <a:pt x="182374" y="237753"/>
                  </a:lnTo>
                  <a:lnTo>
                    <a:pt x="191753" y="246421"/>
                  </a:lnTo>
                  <a:lnTo>
                    <a:pt x="200904" y="255617"/>
                  </a:lnTo>
                  <a:lnTo>
                    <a:pt x="209650" y="265212"/>
                  </a:lnTo>
                  <a:lnTo>
                    <a:pt x="217811" y="275096"/>
                  </a:lnTo>
                  <a:lnTo>
                    <a:pt x="225138" y="285183"/>
                  </a:lnTo>
                  <a:lnTo>
                    <a:pt x="231579" y="295418"/>
                  </a:lnTo>
                  <a:lnTo>
                    <a:pt x="237072" y="305917"/>
                  </a:lnTo>
                  <a:lnTo>
                    <a:pt x="241470" y="316957"/>
                  </a:lnTo>
                  <a:lnTo>
                    <a:pt x="244783" y="328634"/>
                  </a:lnTo>
                  <a:lnTo>
                    <a:pt x="246517" y="340408"/>
                  </a:lnTo>
                  <a:lnTo>
                    <a:pt x="245643" y="351246"/>
                  </a:lnTo>
                  <a:lnTo>
                    <a:pt x="241830" y="360644"/>
                  </a:lnTo>
                  <a:lnTo>
                    <a:pt x="235524" y="368596"/>
                  </a:lnTo>
                  <a:lnTo>
                    <a:pt x="227547" y="375327"/>
                  </a:lnTo>
                  <a:lnTo>
                    <a:pt x="218547" y="381109"/>
                  </a:lnTo>
                  <a:lnTo>
                    <a:pt x="208610" y="386027"/>
                  </a:lnTo>
                  <a:lnTo>
                    <a:pt x="197365" y="389974"/>
                  </a:lnTo>
                  <a:lnTo>
                    <a:pt x="184693" y="392970"/>
                  </a:lnTo>
                  <a:lnTo>
                    <a:pt x="170745" y="395155"/>
                  </a:lnTo>
                  <a:lnTo>
                    <a:pt x="155773" y="396705"/>
                  </a:lnTo>
                  <a:lnTo>
                    <a:pt x="140028" y="397786"/>
                  </a:lnTo>
                  <a:lnTo>
                    <a:pt x="123726" y="398529"/>
                  </a:lnTo>
                  <a:lnTo>
                    <a:pt x="107030" y="399036"/>
                  </a:lnTo>
                  <a:lnTo>
                    <a:pt x="90074" y="399384"/>
                  </a:lnTo>
                  <a:lnTo>
                    <a:pt x="73318" y="399818"/>
                  </a:lnTo>
                  <a:lnTo>
                    <a:pt x="55696" y="400901"/>
                  </a:lnTo>
                  <a:lnTo>
                    <a:pt x="33427" y="403847"/>
                  </a:lnTo>
                  <a:lnTo>
                    <a:pt x="0" y="41061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25395" y="3214032"/>
              <a:ext cx="218129" cy="266267"/>
            </a:xfrm>
            <a:custGeom>
              <a:avLst/>
              <a:gdLst/>
              <a:ahLst/>
              <a:cxnLst/>
              <a:rect l="0" t="0" r="0" b="0"/>
              <a:pathLst>
                <a:path w="218129" h="266267">
                  <a:moveTo>
                    <a:pt x="18087" y="81387"/>
                  </a:moveTo>
                  <a:lnTo>
                    <a:pt x="27022" y="84254"/>
                  </a:lnTo>
                  <a:lnTo>
                    <a:pt x="36650" y="86396"/>
                  </a:lnTo>
                  <a:lnTo>
                    <a:pt x="47932" y="88004"/>
                  </a:lnTo>
                  <a:lnTo>
                    <a:pt x="60427" y="89357"/>
                  </a:lnTo>
                  <a:lnTo>
                    <a:pt x="73258" y="90854"/>
                  </a:lnTo>
                  <a:lnTo>
                    <a:pt x="85876" y="92696"/>
                  </a:lnTo>
                  <a:lnTo>
                    <a:pt x="98086" y="94589"/>
                  </a:lnTo>
                  <a:lnTo>
                    <a:pt x="109882" y="95874"/>
                  </a:lnTo>
                  <a:lnTo>
                    <a:pt x="121331" y="96216"/>
                  </a:lnTo>
                  <a:lnTo>
                    <a:pt x="132680" y="95614"/>
                  </a:lnTo>
                  <a:lnTo>
                    <a:pt x="144305" y="94214"/>
                  </a:lnTo>
                  <a:lnTo>
                    <a:pt x="156386" y="92191"/>
                  </a:lnTo>
                  <a:lnTo>
                    <a:pt x="168604" y="89545"/>
                  </a:lnTo>
                  <a:lnTo>
                    <a:pt x="180274" y="86098"/>
                  </a:lnTo>
                  <a:lnTo>
                    <a:pt x="191033" y="81810"/>
                  </a:lnTo>
                  <a:lnTo>
                    <a:pt x="200375" y="76457"/>
                  </a:lnTo>
                  <a:lnTo>
                    <a:pt x="207513" y="69576"/>
                  </a:lnTo>
                  <a:lnTo>
                    <a:pt x="212224" y="61061"/>
                  </a:lnTo>
                  <a:lnTo>
                    <a:pt x="214436" y="51428"/>
                  </a:lnTo>
                  <a:lnTo>
                    <a:pt x="213966" y="41585"/>
                  </a:lnTo>
                  <a:lnTo>
                    <a:pt x="210981" y="32089"/>
                  </a:lnTo>
                  <a:lnTo>
                    <a:pt x="205743" y="23446"/>
                  </a:lnTo>
                  <a:lnTo>
                    <a:pt x="198424" y="16254"/>
                  </a:lnTo>
                  <a:lnTo>
                    <a:pt x="189321" y="10682"/>
                  </a:lnTo>
                  <a:lnTo>
                    <a:pt x="178807" y="6570"/>
                  </a:lnTo>
                  <a:lnTo>
                    <a:pt x="167234" y="3628"/>
                  </a:lnTo>
                  <a:lnTo>
                    <a:pt x="154901" y="1573"/>
                  </a:lnTo>
                  <a:lnTo>
                    <a:pt x="142198" y="324"/>
                  </a:lnTo>
                  <a:lnTo>
                    <a:pt x="129598" y="0"/>
                  </a:lnTo>
                  <a:lnTo>
                    <a:pt x="117346" y="602"/>
                  </a:lnTo>
                  <a:lnTo>
                    <a:pt x="105492" y="2327"/>
                  </a:lnTo>
                  <a:lnTo>
                    <a:pt x="93991" y="5620"/>
                  </a:lnTo>
                  <a:lnTo>
                    <a:pt x="82776" y="10577"/>
                  </a:lnTo>
                  <a:lnTo>
                    <a:pt x="71937" y="16838"/>
                  </a:lnTo>
                  <a:lnTo>
                    <a:pt x="61723" y="23797"/>
                  </a:lnTo>
                  <a:lnTo>
                    <a:pt x="52221" y="31034"/>
                  </a:lnTo>
                  <a:lnTo>
                    <a:pt x="43363" y="38501"/>
                  </a:lnTo>
                  <a:lnTo>
                    <a:pt x="35027" y="46419"/>
                  </a:lnTo>
                  <a:lnTo>
                    <a:pt x="27094" y="54896"/>
                  </a:lnTo>
                  <a:lnTo>
                    <a:pt x="19783" y="64064"/>
                  </a:lnTo>
                  <a:lnTo>
                    <a:pt x="13624" y="74136"/>
                  </a:lnTo>
                  <a:lnTo>
                    <a:pt x="8815" y="85140"/>
                  </a:lnTo>
                  <a:lnTo>
                    <a:pt x="5247" y="96956"/>
                  </a:lnTo>
                  <a:lnTo>
                    <a:pt x="2686" y="109412"/>
                  </a:lnTo>
                  <a:lnTo>
                    <a:pt x="898" y="122341"/>
                  </a:lnTo>
                  <a:lnTo>
                    <a:pt x="0" y="135446"/>
                  </a:lnTo>
                  <a:lnTo>
                    <a:pt x="446" y="148316"/>
                  </a:lnTo>
                  <a:lnTo>
                    <a:pt x="2374" y="160749"/>
                  </a:lnTo>
                  <a:lnTo>
                    <a:pt x="5635" y="172724"/>
                  </a:lnTo>
                  <a:lnTo>
                    <a:pt x="9965" y="184305"/>
                  </a:lnTo>
                  <a:lnTo>
                    <a:pt x="15105" y="195575"/>
                  </a:lnTo>
                  <a:lnTo>
                    <a:pt x="20996" y="206450"/>
                  </a:lnTo>
                  <a:lnTo>
                    <a:pt x="27774" y="216687"/>
                  </a:lnTo>
                  <a:lnTo>
                    <a:pt x="35443" y="226201"/>
                  </a:lnTo>
                  <a:lnTo>
                    <a:pt x="43880" y="234896"/>
                  </a:lnTo>
                  <a:lnTo>
                    <a:pt x="52921" y="242590"/>
                  </a:lnTo>
                  <a:lnTo>
                    <a:pt x="62416" y="249280"/>
                  </a:lnTo>
                  <a:lnTo>
                    <a:pt x="72403" y="254942"/>
                  </a:lnTo>
                  <a:lnTo>
                    <a:pt x="83091" y="259455"/>
                  </a:lnTo>
                  <a:lnTo>
                    <a:pt x="94538" y="262858"/>
                  </a:lnTo>
                  <a:lnTo>
                    <a:pt x="106496" y="265161"/>
                  </a:lnTo>
                  <a:lnTo>
                    <a:pt x="118522" y="266266"/>
                  </a:lnTo>
                  <a:lnTo>
                    <a:pt x="130353" y="266233"/>
                  </a:lnTo>
                  <a:lnTo>
                    <a:pt x="141907" y="265245"/>
                  </a:lnTo>
                  <a:lnTo>
                    <a:pt x="153198" y="263520"/>
                  </a:lnTo>
                  <a:lnTo>
                    <a:pt x="164265" y="261256"/>
                  </a:lnTo>
                  <a:lnTo>
                    <a:pt x="174900" y="258761"/>
                  </a:lnTo>
                  <a:lnTo>
                    <a:pt x="185784" y="256210"/>
                  </a:lnTo>
                  <a:lnTo>
                    <a:pt x="198995" y="253384"/>
                  </a:lnTo>
                  <a:lnTo>
                    <a:pt x="218128" y="249843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37564" y="3176011"/>
              <a:ext cx="219307" cy="338657"/>
            </a:xfrm>
            <a:custGeom>
              <a:avLst/>
              <a:gdLst/>
              <a:ahLst/>
              <a:cxnLst/>
              <a:rect l="0" t="0" r="0" b="0"/>
              <a:pathLst>
                <a:path w="219307" h="338657">
                  <a:moveTo>
                    <a:pt x="169171" y="3595"/>
                  </a:moveTo>
                  <a:lnTo>
                    <a:pt x="157437" y="862"/>
                  </a:lnTo>
                  <a:lnTo>
                    <a:pt x="146308" y="0"/>
                  </a:lnTo>
                  <a:lnTo>
                    <a:pt x="134713" y="995"/>
                  </a:lnTo>
                  <a:lnTo>
                    <a:pt x="122725" y="3707"/>
                  </a:lnTo>
                  <a:lnTo>
                    <a:pt x="110714" y="8140"/>
                  </a:lnTo>
                  <a:lnTo>
                    <a:pt x="98911" y="14124"/>
                  </a:lnTo>
                  <a:lnTo>
                    <a:pt x="87384" y="21210"/>
                  </a:lnTo>
                  <a:lnTo>
                    <a:pt x="76116" y="28788"/>
                  </a:lnTo>
                  <a:lnTo>
                    <a:pt x="65062" y="36472"/>
                  </a:lnTo>
                  <a:lnTo>
                    <a:pt x="54334" y="44255"/>
                  </a:lnTo>
                  <a:lnTo>
                    <a:pt x="44197" y="52392"/>
                  </a:lnTo>
                  <a:lnTo>
                    <a:pt x="34750" y="61015"/>
                  </a:lnTo>
                  <a:lnTo>
                    <a:pt x="26100" y="70111"/>
                  </a:lnTo>
                  <a:lnTo>
                    <a:pt x="18436" y="79605"/>
                  </a:lnTo>
                  <a:lnTo>
                    <a:pt x="11771" y="89402"/>
                  </a:lnTo>
                  <a:lnTo>
                    <a:pt x="6295" y="99423"/>
                  </a:lnTo>
                  <a:lnTo>
                    <a:pt x="2440" y="109604"/>
                  </a:lnTo>
                  <a:lnTo>
                    <a:pt x="301" y="119887"/>
                  </a:lnTo>
                  <a:lnTo>
                    <a:pt x="0" y="129909"/>
                  </a:lnTo>
                  <a:lnTo>
                    <a:pt x="1843" y="139033"/>
                  </a:lnTo>
                  <a:lnTo>
                    <a:pt x="5787" y="146982"/>
                  </a:lnTo>
                  <a:lnTo>
                    <a:pt x="11519" y="153811"/>
                  </a:lnTo>
                  <a:lnTo>
                    <a:pt x="18646" y="159714"/>
                  </a:lnTo>
                  <a:lnTo>
                    <a:pt x="26810" y="164904"/>
                  </a:lnTo>
                  <a:lnTo>
                    <a:pt x="35881" y="169409"/>
                  </a:lnTo>
                  <a:lnTo>
                    <a:pt x="45948" y="173071"/>
                  </a:lnTo>
                  <a:lnTo>
                    <a:pt x="56972" y="175876"/>
                  </a:lnTo>
                  <a:lnTo>
                    <a:pt x="68646" y="178101"/>
                  </a:lnTo>
                  <a:lnTo>
                    <a:pt x="80482" y="180210"/>
                  </a:lnTo>
                  <a:lnTo>
                    <a:pt x="92185" y="182483"/>
                  </a:lnTo>
                  <a:lnTo>
                    <a:pt x="103652" y="185012"/>
                  </a:lnTo>
                  <a:lnTo>
                    <a:pt x="114886" y="187788"/>
                  </a:lnTo>
                  <a:lnTo>
                    <a:pt x="125920" y="190774"/>
                  </a:lnTo>
                  <a:lnTo>
                    <a:pt x="136635" y="194085"/>
                  </a:lnTo>
                  <a:lnTo>
                    <a:pt x="146764" y="197985"/>
                  </a:lnTo>
                  <a:lnTo>
                    <a:pt x="156214" y="202572"/>
                  </a:lnTo>
                  <a:lnTo>
                    <a:pt x="165206" y="207787"/>
                  </a:lnTo>
                  <a:lnTo>
                    <a:pt x="174165" y="213512"/>
                  </a:lnTo>
                  <a:lnTo>
                    <a:pt x="183334" y="219632"/>
                  </a:lnTo>
                  <a:lnTo>
                    <a:pt x="192460" y="226369"/>
                  </a:lnTo>
                  <a:lnTo>
                    <a:pt x="200908" y="234255"/>
                  </a:lnTo>
                  <a:lnTo>
                    <a:pt x="208353" y="243480"/>
                  </a:lnTo>
                  <a:lnTo>
                    <a:pt x="214318" y="253607"/>
                  </a:lnTo>
                  <a:lnTo>
                    <a:pt x="218035" y="263789"/>
                  </a:lnTo>
                  <a:lnTo>
                    <a:pt x="219306" y="273524"/>
                  </a:lnTo>
                  <a:lnTo>
                    <a:pt x="218395" y="282669"/>
                  </a:lnTo>
                  <a:lnTo>
                    <a:pt x="215739" y="291264"/>
                  </a:lnTo>
                  <a:lnTo>
                    <a:pt x="211770" y="299409"/>
                  </a:lnTo>
                  <a:lnTo>
                    <a:pt x="206685" y="307046"/>
                  </a:lnTo>
                  <a:lnTo>
                    <a:pt x="200459" y="313964"/>
                  </a:lnTo>
                  <a:lnTo>
                    <a:pt x="193159" y="320100"/>
                  </a:lnTo>
                  <a:lnTo>
                    <a:pt x="184802" y="325374"/>
                  </a:lnTo>
                  <a:lnTo>
                    <a:pt x="175282" y="329620"/>
                  </a:lnTo>
                  <a:lnTo>
                    <a:pt x="164652" y="332846"/>
                  </a:lnTo>
                  <a:lnTo>
                    <a:pt x="153090" y="335198"/>
                  </a:lnTo>
                  <a:lnTo>
                    <a:pt x="140803" y="336869"/>
                  </a:lnTo>
                  <a:lnTo>
                    <a:pt x="127979" y="338028"/>
                  </a:lnTo>
                  <a:lnTo>
                    <a:pt x="114605" y="338656"/>
                  </a:lnTo>
                  <a:lnTo>
                    <a:pt x="100490" y="338553"/>
                  </a:lnTo>
                  <a:lnTo>
                    <a:pt x="85598" y="337670"/>
                  </a:lnTo>
                  <a:lnTo>
                    <a:pt x="70398" y="336057"/>
                  </a:lnTo>
                  <a:lnTo>
                    <a:pt x="54073" y="333524"/>
                  </a:lnTo>
                  <a:lnTo>
                    <a:pt x="32951" y="328731"/>
                  </a:lnTo>
                  <a:lnTo>
                    <a:pt x="716" y="31945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75192" y="292692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11869"/>
                  </a:lnTo>
                  <a:lnTo>
                    <a:pt x="5520" y="24278"/>
                  </a:lnTo>
                  <a:lnTo>
                    <a:pt x="3916" y="38461"/>
                  </a:lnTo>
                  <a:lnTo>
                    <a:pt x="2736" y="53996"/>
                  </a:lnTo>
                  <a:lnTo>
                    <a:pt x="1887" y="69992"/>
                  </a:lnTo>
                  <a:lnTo>
                    <a:pt x="1290" y="85874"/>
                  </a:lnTo>
                  <a:lnTo>
                    <a:pt x="875" y="101423"/>
                  </a:lnTo>
                  <a:lnTo>
                    <a:pt x="591" y="116609"/>
                  </a:lnTo>
                  <a:lnTo>
                    <a:pt x="398" y="131483"/>
                  </a:lnTo>
                  <a:lnTo>
                    <a:pt x="268" y="146113"/>
                  </a:lnTo>
                  <a:lnTo>
                    <a:pt x="180" y="160563"/>
                  </a:lnTo>
                  <a:lnTo>
                    <a:pt x="120" y="174884"/>
                  </a:lnTo>
                  <a:lnTo>
                    <a:pt x="80" y="189115"/>
                  </a:lnTo>
                  <a:lnTo>
                    <a:pt x="53" y="203284"/>
                  </a:lnTo>
                  <a:lnTo>
                    <a:pt x="35" y="217410"/>
                  </a:lnTo>
                  <a:lnTo>
                    <a:pt x="23" y="231507"/>
                  </a:lnTo>
                  <a:lnTo>
                    <a:pt x="15" y="245585"/>
                  </a:lnTo>
                  <a:lnTo>
                    <a:pt x="10" y="259649"/>
                  </a:lnTo>
                  <a:lnTo>
                    <a:pt x="6" y="273705"/>
                  </a:lnTo>
                  <a:lnTo>
                    <a:pt x="4" y="287755"/>
                  </a:lnTo>
                  <a:lnTo>
                    <a:pt x="2" y="301783"/>
                  </a:lnTo>
                  <a:lnTo>
                    <a:pt x="1" y="315184"/>
                  </a:lnTo>
                  <a:lnTo>
                    <a:pt x="1" y="328087"/>
                  </a:lnTo>
                  <a:lnTo>
                    <a:pt x="0" y="341628"/>
                  </a:lnTo>
                  <a:lnTo>
                    <a:pt x="0" y="35796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54134" y="3590217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10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17702" y="237547"/>
            <a:ext cx="1503729" cy="657376"/>
            <a:chOff x="317702" y="237547"/>
            <a:chExt cx="1503729" cy="657376"/>
          </a:xfrm>
        </p:grpSpPr>
        <p:sp>
          <p:nvSpPr>
            <p:cNvPr id="2" name="Freeform 1"/>
            <p:cNvSpPr/>
            <p:nvPr/>
          </p:nvSpPr>
          <p:spPr>
            <a:xfrm>
              <a:off x="484310" y="33691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7662" y="14669"/>
                  </a:lnTo>
                  <a:lnTo>
                    <a:pt x="5520" y="28580"/>
                  </a:lnTo>
                  <a:lnTo>
                    <a:pt x="3922" y="43074"/>
                  </a:lnTo>
                  <a:lnTo>
                    <a:pt x="2914" y="58102"/>
                  </a:lnTo>
                  <a:lnTo>
                    <a:pt x="2714" y="73279"/>
                  </a:lnTo>
                  <a:lnTo>
                    <a:pt x="3365" y="88346"/>
                  </a:lnTo>
                  <a:lnTo>
                    <a:pt x="4603" y="103210"/>
                  </a:lnTo>
                  <a:lnTo>
                    <a:pt x="5967" y="117870"/>
                  </a:lnTo>
                  <a:lnTo>
                    <a:pt x="7172" y="132354"/>
                  </a:lnTo>
                  <a:lnTo>
                    <a:pt x="7961" y="146536"/>
                  </a:lnTo>
                  <a:lnTo>
                    <a:pt x="8033" y="160146"/>
                  </a:lnTo>
                  <a:lnTo>
                    <a:pt x="7303" y="173082"/>
                  </a:lnTo>
                  <a:lnTo>
                    <a:pt x="6007" y="185524"/>
                  </a:lnTo>
                  <a:lnTo>
                    <a:pt x="4474" y="199383"/>
                  </a:lnTo>
                  <a:lnTo>
                    <a:pt x="2567" y="2192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7702" y="237547"/>
              <a:ext cx="411441" cy="451404"/>
            </a:xfrm>
            <a:custGeom>
              <a:avLst/>
              <a:gdLst/>
              <a:ahLst/>
              <a:cxnLst/>
              <a:rect l="0" t="0" r="0" b="0"/>
              <a:pathLst>
                <a:path w="411441" h="451404">
                  <a:moveTo>
                    <a:pt x="303479" y="4608"/>
                  </a:moveTo>
                  <a:lnTo>
                    <a:pt x="291744" y="1808"/>
                  </a:lnTo>
                  <a:lnTo>
                    <a:pt x="280615" y="306"/>
                  </a:lnTo>
                  <a:lnTo>
                    <a:pt x="269007" y="0"/>
                  </a:lnTo>
                  <a:lnTo>
                    <a:pt x="256501" y="679"/>
                  </a:lnTo>
                  <a:lnTo>
                    <a:pt x="242544" y="2147"/>
                  </a:lnTo>
                  <a:lnTo>
                    <a:pt x="226995" y="4216"/>
                  </a:lnTo>
                  <a:lnTo>
                    <a:pt x="210511" y="6725"/>
                  </a:lnTo>
                  <a:lnTo>
                    <a:pt x="194297" y="9548"/>
                  </a:lnTo>
                  <a:lnTo>
                    <a:pt x="179025" y="12595"/>
                  </a:lnTo>
                  <a:lnTo>
                    <a:pt x="164673" y="15961"/>
                  </a:lnTo>
                  <a:lnTo>
                    <a:pt x="150815" y="19905"/>
                  </a:lnTo>
                  <a:lnTo>
                    <a:pt x="137128" y="24529"/>
                  </a:lnTo>
                  <a:lnTo>
                    <a:pt x="123613" y="29941"/>
                  </a:lnTo>
                  <a:lnTo>
                    <a:pt x="110517" y="36331"/>
                  </a:lnTo>
                  <a:lnTo>
                    <a:pt x="97962" y="43706"/>
                  </a:lnTo>
                  <a:lnTo>
                    <a:pt x="86088" y="51931"/>
                  </a:lnTo>
                  <a:lnTo>
                    <a:pt x="75112" y="60822"/>
                  </a:lnTo>
                  <a:lnTo>
                    <a:pt x="65066" y="70214"/>
                  </a:lnTo>
                  <a:lnTo>
                    <a:pt x="55828" y="80129"/>
                  </a:lnTo>
                  <a:lnTo>
                    <a:pt x="47230" y="90770"/>
                  </a:lnTo>
                  <a:lnTo>
                    <a:pt x="39112" y="102188"/>
                  </a:lnTo>
                  <a:lnTo>
                    <a:pt x="31506" y="114297"/>
                  </a:lnTo>
                  <a:lnTo>
                    <a:pt x="24617" y="126957"/>
                  </a:lnTo>
                  <a:lnTo>
                    <a:pt x="18504" y="140030"/>
                  </a:lnTo>
                  <a:lnTo>
                    <a:pt x="13246" y="153403"/>
                  </a:lnTo>
                  <a:lnTo>
                    <a:pt x="9012" y="166986"/>
                  </a:lnTo>
                  <a:lnTo>
                    <a:pt x="5795" y="180716"/>
                  </a:lnTo>
                  <a:lnTo>
                    <a:pt x="3448" y="194546"/>
                  </a:lnTo>
                  <a:lnTo>
                    <a:pt x="1782" y="208443"/>
                  </a:lnTo>
                  <a:lnTo>
                    <a:pt x="626" y="222387"/>
                  </a:lnTo>
                  <a:lnTo>
                    <a:pt x="0" y="236362"/>
                  </a:lnTo>
                  <a:lnTo>
                    <a:pt x="103" y="250358"/>
                  </a:lnTo>
                  <a:lnTo>
                    <a:pt x="987" y="264363"/>
                  </a:lnTo>
                  <a:lnTo>
                    <a:pt x="2564" y="278209"/>
                  </a:lnTo>
                  <a:lnTo>
                    <a:pt x="4693" y="291586"/>
                  </a:lnTo>
                  <a:lnTo>
                    <a:pt x="7236" y="304363"/>
                  </a:lnTo>
                  <a:lnTo>
                    <a:pt x="10079" y="316570"/>
                  </a:lnTo>
                  <a:lnTo>
                    <a:pt x="13133" y="328307"/>
                  </a:lnTo>
                  <a:lnTo>
                    <a:pt x="16338" y="339687"/>
                  </a:lnTo>
                  <a:lnTo>
                    <a:pt x="19812" y="350805"/>
                  </a:lnTo>
                  <a:lnTo>
                    <a:pt x="23829" y="361737"/>
                  </a:lnTo>
                  <a:lnTo>
                    <a:pt x="28498" y="372536"/>
                  </a:lnTo>
                  <a:lnTo>
                    <a:pt x="33770" y="383077"/>
                  </a:lnTo>
                  <a:lnTo>
                    <a:pt x="39533" y="393083"/>
                  </a:lnTo>
                  <a:lnTo>
                    <a:pt x="45675" y="402442"/>
                  </a:lnTo>
                  <a:lnTo>
                    <a:pt x="52257" y="411201"/>
                  </a:lnTo>
                  <a:lnTo>
                    <a:pt x="59507" y="419471"/>
                  </a:lnTo>
                  <a:lnTo>
                    <a:pt x="67500" y="427360"/>
                  </a:lnTo>
                  <a:lnTo>
                    <a:pt x="76325" y="434641"/>
                  </a:lnTo>
                  <a:lnTo>
                    <a:pt x="86160" y="440780"/>
                  </a:lnTo>
                  <a:lnTo>
                    <a:pt x="97001" y="445570"/>
                  </a:lnTo>
                  <a:lnTo>
                    <a:pt x="108706" y="448957"/>
                  </a:lnTo>
                  <a:lnTo>
                    <a:pt x="121087" y="450863"/>
                  </a:lnTo>
                  <a:lnTo>
                    <a:pt x="133966" y="451403"/>
                  </a:lnTo>
                  <a:lnTo>
                    <a:pt x="147036" y="450818"/>
                  </a:lnTo>
                  <a:lnTo>
                    <a:pt x="159883" y="449371"/>
                  </a:lnTo>
                  <a:lnTo>
                    <a:pt x="172305" y="447287"/>
                  </a:lnTo>
                  <a:lnTo>
                    <a:pt x="184443" y="444585"/>
                  </a:lnTo>
                  <a:lnTo>
                    <a:pt x="196666" y="441095"/>
                  </a:lnTo>
                  <a:lnTo>
                    <a:pt x="209180" y="436780"/>
                  </a:lnTo>
                  <a:lnTo>
                    <a:pt x="221705" y="431576"/>
                  </a:lnTo>
                  <a:lnTo>
                    <a:pt x="233588" y="425326"/>
                  </a:lnTo>
                  <a:lnTo>
                    <a:pt x="244512" y="418049"/>
                  </a:lnTo>
                  <a:lnTo>
                    <a:pt x="254645" y="410061"/>
                  </a:lnTo>
                  <a:lnTo>
                    <a:pt x="264444" y="401860"/>
                  </a:lnTo>
                  <a:lnTo>
                    <a:pt x="274222" y="393750"/>
                  </a:lnTo>
                  <a:lnTo>
                    <a:pt x="284112" y="385679"/>
                  </a:lnTo>
                  <a:lnTo>
                    <a:pt x="294146" y="377347"/>
                  </a:lnTo>
                  <a:lnTo>
                    <a:pt x="304305" y="368594"/>
                  </a:lnTo>
                  <a:lnTo>
                    <a:pt x="314400" y="359409"/>
                  </a:lnTo>
                  <a:lnTo>
                    <a:pt x="324099" y="349857"/>
                  </a:lnTo>
                  <a:lnTo>
                    <a:pt x="333248" y="340020"/>
                  </a:lnTo>
                  <a:lnTo>
                    <a:pt x="341866" y="329972"/>
                  </a:lnTo>
                  <a:lnTo>
                    <a:pt x="350040" y="319774"/>
                  </a:lnTo>
                  <a:lnTo>
                    <a:pt x="357868" y="309470"/>
                  </a:lnTo>
                  <a:lnTo>
                    <a:pt x="365279" y="299094"/>
                  </a:lnTo>
                  <a:lnTo>
                    <a:pt x="372037" y="288668"/>
                  </a:lnTo>
                  <a:lnTo>
                    <a:pt x="378066" y="278209"/>
                  </a:lnTo>
                  <a:lnTo>
                    <a:pt x="383438" y="267727"/>
                  </a:lnTo>
                  <a:lnTo>
                    <a:pt x="388281" y="257229"/>
                  </a:lnTo>
                  <a:lnTo>
                    <a:pt x="392725" y="246722"/>
                  </a:lnTo>
                  <a:lnTo>
                    <a:pt x="396879" y="236207"/>
                  </a:lnTo>
                  <a:lnTo>
                    <a:pt x="400830" y="225688"/>
                  </a:lnTo>
                  <a:lnTo>
                    <a:pt x="404630" y="215161"/>
                  </a:lnTo>
                  <a:lnTo>
                    <a:pt x="407996" y="204464"/>
                  </a:lnTo>
                  <a:lnTo>
                    <a:pt x="410346" y="193290"/>
                  </a:lnTo>
                  <a:lnTo>
                    <a:pt x="411440" y="181514"/>
                  </a:lnTo>
                  <a:lnTo>
                    <a:pt x="411360" y="169334"/>
                  </a:lnTo>
                  <a:lnTo>
                    <a:pt x="410317" y="157158"/>
                  </a:lnTo>
                  <a:lnTo>
                    <a:pt x="408538" y="145228"/>
                  </a:lnTo>
                  <a:lnTo>
                    <a:pt x="406056" y="133607"/>
                  </a:lnTo>
                  <a:lnTo>
                    <a:pt x="402720" y="122271"/>
                  </a:lnTo>
                  <a:lnTo>
                    <a:pt x="398517" y="111169"/>
                  </a:lnTo>
                  <a:lnTo>
                    <a:pt x="393560" y="100408"/>
                  </a:lnTo>
                  <a:lnTo>
                    <a:pt x="388008" y="90249"/>
                  </a:lnTo>
                  <a:lnTo>
                    <a:pt x="382009" y="80787"/>
                  </a:lnTo>
                  <a:lnTo>
                    <a:pt x="375523" y="72127"/>
                  </a:lnTo>
                  <a:lnTo>
                    <a:pt x="368337" y="64456"/>
                  </a:lnTo>
                  <a:lnTo>
                    <a:pt x="360387" y="57777"/>
                  </a:lnTo>
                  <a:lnTo>
                    <a:pt x="351591" y="51953"/>
                  </a:lnTo>
                  <a:lnTo>
                    <a:pt x="341775" y="46799"/>
                  </a:lnTo>
                  <a:lnTo>
                    <a:pt x="330946" y="42148"/>
                  </a:lnTo>
                  <a:lnTo>
                    <a:pt x="319250" y="38022"/>
                  </a:lnTo>
                  <a:lnTo>
                    <a:pt x="306875" y="34622"/>
                  </a:lnTo>
                  <a:lnTo>
                    <a:pt x="294000" y="32005"/>
                  </a:lnTo>
                  <a:lnTo>
                    <a:pt x="280932" y="30248"/>
                  </a:lnTo>
                  <a:lnTo>
                    <a:pt x="268086" y="29518"/>
                  </a:lnTo>
                  <a:lnTo>
                    <a:pt x="255679" y="29802"/>
                  </a:lnTo>
                  <a:lnTo>
                    <a:pt x="243992" y="30796"/>
                  </a:lnTo>
                  <a:lnTo>
                    <a:pt x="232213" y="32095"/>
                  </a:lnTo>
                  <a:lnTo>
                    <a:pt x="218190" y="33810"/>
                  </a:lnTo>
                  <a:lnTo>
                    <a:pt x="198194" y="3619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4431" y="336911"/>
              <a:ext cx="9476" cy="336913"/>
            </a:xfrm>
            <a:custGeom>
              <a:avLst/>
              <a:gdLst/>
              <a:ahLst/>
              <a:cxnLst/>
              <a:rect l="0" t="0" r="0" b="0"/>
              <a:pathLst>
                <a:path w="9476" h="336913">
                  <a:moveTo>
                    <a:pt x="9475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7"/>
                  </a:lnTo>
                  <a:lnTo>
                    <a:pt x="0" y="93558"/>
                  </a:lnTo>
                  <a:lnTo>
                    <a:pt x="364" y="107933"/>
                  </a:lnTo>
                  <a:lnTo>
                    <a:pt x="1419" y="122232"/>
                  </a:lnTo>
                  <a:lnTo>
                    <a:pt x="2941" y="136630"/>
                  </a:lnTo>
                  <a:lnTo>
                    <a:pt x="4501" y="151448"/>
                  </a:lnTo>
                  <a:lnTo>
                    <a:pt x="5845" y="166827"/>
                  </a:lnTo>
                  <a:lnTo>
                    <a:pt x="6898" y="182580"/>
                  </a:lnTo>
                  <a:lnTo>
                    <a:pt x="7679" y="198310"/>
                  </a:lnTo>
                  <a:lnTo>
                    <a:pt x="8239" y="213779"/>
                  </a:lnTo>
                  <a:lnTo>
                    <a:pt x="8632" y="228930"/>
                  </a:lnTo>
                  <a:lnTo>
                    <a:pt x="8904" y="243789"/>
                  </a:lnTo>
                  <a:lnTo>
                    <a:pt x="9090" y="258405"/>
                  </a:lnTo>
                  <a:lnTo>
                    <a:pt x="9216" y="272615"/>
                  </a:lnTo>
                  <a:lnTo>
                    <a:pt x="9315" y="287647"/>
                  </a:lnTo>
                  <a:lnTo>
                    <a:pt x="9397" y="307057"/>
                  </a:lnTo>
                  <a:lnTo>
                    <a:pt x="9475" y="3369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263212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0"/>
                  </a:moveTo>
                  <a:lnTo>
                    <a:pt x="359629" y="2934"/>
                  </a:lnTo>
                  <a:lnTo>
                    <a:pt x="350643" y="5716"/>
                  </a:lnTo>
                  <a:lnTo>
                    <a:pt x="340652" y="8616"/>
                  </a:lnTo>
                  <a:lnTo>
                    <a:pt x="329844" y="11656"/>
                  </a:lnTo>
                  <a:lnTo>
                    <a:pt x="318681" y="14821"/>
                  </a:lnTo>
                  <a:lnTo>
                    <a:pt x="307466" y="18080"/>
                  </a:lnTo>
                  <a:lnTo>
                    <a:pt x="296009" y="21245"/>
                  </a:lnTo>
                  <a:lnTo>
                    <a:pt x="283728" y="23988"/>
                  </a:lnTo>
                  <a:lnTo>
                    <a:pt x="270360" y="26169"/>
                  </a:lnTo>
                  <a:lnTo>
                    <a:pt x="256112" y="27971"/>
                  </a:lnTo>
                  <a:lnTo>
                    <a:pt x="241470" y="29795"/>
                  </a:lnTo>
                  <a:lnTo>
                    <a:pt x="226766" y="31872"/>
                  </a:lnTo>
                  <a:lnTo>
                    <a:pt x="212146" y="34099"/>
                  </a:lnTo>
                  <a:lnTo>
                    <a:pt x="197651" y="36141"/>
                  </a:lnTo>
                  <a:lnTo>
                    <a:pt x="183279" y="37817"/>
                  </a:lnTo>
                  <a:lnTo>
                    <a:pt x="169170" y="39264"/>
                  </a:lnTo>
                  <a:lnTo>
                    <a:pt x="155610" y="40842"/>
                  </a:lnTo>
                  <a:lnTo>
                    <a:pt x="142703" y="42751"/>
                  </a:lnTo>
                  <a:lnTo>
                    <a:pt x="130237" y="44863"/>
                  </a:lnTo>
                  <a:lnTo>
                    <a:pt x="117792" y="46828"/>
                  </a:lnTo>
                  <a:lnTo>
                    <a:pt x="105124" y="48451"/>
                  </a:lnTo>
                  <a:lnTo>
                    <a:pt x="92327" y="49863"/>
                  </a:lnTo>
                  <a:lnTo>
                    <a:pt x="79729" y="51418"/>
                  </a:lnTo>
                  <a:lnTo>
                    <a:pt x="67515" y="53311"/>
                  </a:lnTo>
                  <a:lnTo>
                    <a:pt x="55776" y="55422"/>
                  </a:lnTo>
                  <a:lnTo>
                    <a:pt x="43218" y="57608"/>
                  </a:lnTo>
                  <a:lnTo>
                    <a:pt x="26506" y="600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93750" y="488976"/>
              <a:ext cx="143370" cy="161627"/>
            </a:xfrm>
            <a:custGeom>
              <a:avLst/>
              <a:gdLst/>
              <a:ahLst/>
              <a:cxnLst/>
              <a:rect l="0" t="0" r="0" b="0"/>
              <a:pathLst>
                <a:path w="143370" h="161627">
                  <a:moveTo>
                    <a:pt x="6498" y="58505"/>
                  </a:moveTo>
                  <a:lnTo>
                    <a:pt x="3699" y="67307"/>
                  </a:lnTo>
                  <a:lnTo>
                    <a:pt x="2197" y="75653"/>
                  </a:lnTo>
                  <a:lnTo>
                    <a:pt x="1890" y="84357"/>
                  </a:lnTo>
                  <a:lnTo>
                    <a:pt x="2569" y="93650"/>
                  </a:lnTo>
                  <a:lnTo>
                    <a:pt x="4037" y="103794"/>
                  </a:lnTo>
                  <a:lnTo>
                    <a:pt x="6106" y="114835"/>
                  </a:lnTo>
                  <a:lnTo>
                    <a:pt x="8616" y="126501"/>
                  </a:lnTo>
                  <a:lnTo>
                    <a:pt x="11438" y="138323"/>
                  </a:lnTo>
                  <a:lnTo>
                    <a:pt x="14456" y="149941"/>
                  </a:lnTo>
                  <a:lnTo>
                    <a:pt x="16717" y="158751"/>
                  </a:lnTo>
                  <a:lnTo>
                    <a:pt x="17138" y="161626"/>
                  </a:lnTo>
                  <a:lnTo>
                    <a:pt x="16119" y="159618"/>
                  </a:lnTo>
                  <a:lnTo>
                    <a:pt x="14180" y="154417"/>
                  </a:lnTo>
                  <a:lnTo>
                    <a:pt x="11670" y="147233"/>
                  </a:lnTo>
                  <a:lnTo>
                    <a:pt x="8806" y="138820"/>
                  </a:lnTo>
                  <a:lnTo>
                    <a:pt x="5883" y="129476"/>
                  </a:lnTo>
                  <a:lnTo>
                    <a:pt x="3292" y="119177"/>
                  </a:lnTo>
                  <a:lnTo>
                    <a:pt x="1222" y="107971"/>
                  </a:lnTo>
                  <a:lnTo>
                    <a:pt x="0" y="96164"/>
                  </a:lnTo>
                  <a:lnTo>
                    <a:pt x="161" y="84233"/>
                  </a:lnTo>
                  <a:lnTo>
                    <a:pt x="1869" y="72469"/>
                  </a:lnTo>
                  <a:lnTo>
                    <a:pt x="5136" y="61128"/>
                  </a:lnTo>
                  <a:lnTo>
                    <a:pt x="9995" y="50511"/>
                  </a:lnTo>
                  <a:lnTo>
                    <a:pt x="16299" y="40709"/>
                  </a:lnTo>
                  <a:lnTo>
                    <a:pt x="23785" y="31806"/>
                  </a:lnTo>
                  <a:lnTo>
                    <a:pt x="32172" y="23964"/>
                  </a:lnTo>
                  <a:lnTo>
                    <a:pt x="41221" y="17172"/>
                  </a:lnTo>
                  <a:lnTo>
                    <a:pt x="50905" y="11439"/>
                  </a:lnTo>
                  <a:lnTo>
                    <a:pt x="61390" y="6879"/>
                  </a:lnTo>
                  <a:lnTo>
                    <a:pt x="72695" y="3443"/>
                  </a:lnTo>
                  <a:lnTo>
                    <a:pt x="84490" y="1142"/>
                  </a:lnTo>
                  <a:lnTo>
                    <a:pt x="97548" y="0"/>
                  </a:lnTo>
                  <a:lnTo>
                    <a:pt x="115251" y="1034"/>
                  </a:lnTo>
                  <a:lnTo>
                    <a:pt x="143369" y="586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547481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6" y="25843"/>
                  </a:lnTo>
                  <a:lnTo>
                    <a:pt x="23489" y="34791"/>
                  </a:lnTo>
                  <a:lnTo>
                    <a:pt x="30468" y="43637"/>
                  </a:lnTo>
                  <a:lnTo>
                    <a:pt x="38240" y="52172"/>
                  </a:lnTo>
                  <a:lnTo>
                    <a:pt x="46457" y="60243"/>
                  </a:lnTo>
                  <a:lnTo>
                    <a:pt x="55361" y="68581"/>
                  </a:lnTo>
                  <a:lnTo>
                    <a:pt x="66852" y="79034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484310"/>
              <a:ext cx="210571" cy="410613"/>
            </a:xfrm>
            <a:custGeom>
              <a:avLst/>
              <a:gdLst/>
              <a:ahLst/>
              <a:cxnLst/>
              <a:rect l="0" t="0" r="0" b="0"/>
              <a:pathLst>
                <a:path w="210571" h="410613">
                  <a:moveTo>
                    <a:pt x="210570" y="0"/>
                  </a:moveTo>
                  <a:lnTo>
                    <a:pt x="204702" y="6002"/>
                  </a:lnTo>
                  <a:lnTo>
                    <a:pt x="199138" y="12847"/>
                  </a:lnTo>
                  <a:lnTo>
                    <a:pt x="193343" y="21235"/>
                  </a:lnTo>
                  <a:lnTo>
                    <a:pt x="187435" y="30862"/>
                  </a:lnTo>
                  <a:lnTo>
                    <a:pt x="181754" y="41176"/>
                  </a:lnTo>
                  <a:lnTo>
                    <a:pt x="176474" y="51789"/>
                  </a:lnTo>
                  <a:lnTo>
                    <a:pt x="171451" y="62659"/>
                  </a:lnTo>
                  <a:lnTo>
                    <a:pt x="166317" y="74008"/>
                  </a:lnTo>
                  <a:lnTo>
                    <a:pt x="160862" y="85934"/>
                  </a:lnTo>
                  <a:lnTo>
                    <a:pt x="155045" y="98398"/>
                  </a:lnTo>
                  <a:lnTo>
                    <a:pt x="148908" y="111304"/>
                  </a:lnTo>
                  <a:lnTo>
                    <a:pt x="142517" y="124550"/>
                  </a:lnTo>
                  <a:lnTo>
                    <a:pt x="135936" y="138210"/>
                  </a:lnTo>
                  <a:lnTo>
                    <a:pt x="129219" y="152519"/>
                  </a:lnTo>
                  <a:lnTo>
                    <a:pt x="122406" y="167549"/>
                  </a:lnTo>
                  <a:lnTo>
                    <a:pt x="115527" y="183066"/>
                  </a:lnTo>
                  <a:lnTo>
                    <a:pt x="108602" y="198635"/>
                  </a:lnTo>
                  <a:lnTo>
                    <a:pt x="101647" y="213998"/>
                  </a:lnTo>
                  <a:lnTo>
                    <a:pt x="94670" y="229076"/>
                  </a:lnTo>
                  <a:lnTo>
                    <a:pt x="87680" y="243887"/>
                  </a:lnTo>
                  <a:lnTo>
                    <a:pt x="80680" y="258479"/>
                  </a:lnTo>
                  <a:lnTo>
                    <a:pt x="73673" y="272906"/>
                  </a:lnTo>
                  <a:lnTo>
                    <a:pt x="66663" y="287213"/>
                  </a:lnTo>
                  <a:lnTo>
                    <a:pt x="59650" y="301431"/>
                  </a:lnTo>
                  <a:lnTo>
                    <a:pt x="52635" y="315421"/>
                  </a:lnTo>
                  <a:lnTo>
                    <a:pt x="45618" y="328895"/>
                  </a:lnTo>
                  <a:lnTo>
                    <a:pt x="38605" y="341732"/>
                  </a:lnTo>
                  <a:lnTo>
                    <a:pt x="31707" y="353908"/>
                  </a:lnTo>
                  <a:lnTo>
                    <a:pt x="24357" y="366814"/>
                  </a:lnTo>
                  <a:lnTo>
                    <a:pt x="14790" y="38381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21264" y="747523"/>
              <a:ext cx="473783" cy="63172"/>
            </a:xfrm>
            <a:custGeom>
              <a:avLst/>
              <a:gdLst/>
              <a:ahLst/>
              <a:cxnLst/>
              <a:rect l="0" t="0" r="0" b="0"/>
              <a:pathLst>
                <a:path w="473783" h="63172">
                  <a:moveTo>
                    <a:pt x="473782" y="0"/>
                  </a:moveTo>
                  <a:lnTo>
                    <a:pt x="465109" y="0"/>
                  </a:lnTo>
                  <a:lnTo>
                    <a:pt x="452761" y="0"/>
                  </a:lnTo>
                  <a:lnTo>
                    <a:pt x="438583" y="0"/>
                  </a:lnTo>
                  <a:lnTo>
                    <a:pt x="423315" y="0"/>
                  </a:lnTo>
                  <a:lnTo>
                    <a:pt x="407157" y="0"/>
                  </a:lnTo>
                  <a:lnTo>
                    <a:pt x="390027" y="0"/>
                  </a:lnTo>
                  <a:lnTo>
                    <a:pt x="371950" y="4"/>
                  </a:lnTo>
                  <a:lnTo>
                    <a:pt x="353066" y="177"/>
                  </a:lnTo>
                  <a:lnTo>
                    <a:pt x="333552" y="826"/>
                  </a:lnTo>
                  <a:lnTo>
                    <a:pt x="313569" y="2079"/>
                  </a:lnTo>
                  <a:lnTo>
                    <a:pt x="293252" y="3904"/>
                  </a:lnTo>
                  <a:lnTo>
                    <a:pt x="272699" y="6201"/>
                  </a:lnTo>
                  <a:lnTo>
                    <a:pt x="251984" y="8857"/>
                  </a:lnTo>
                  <a:lnTo>
                    <a:pt x="231158" y="11775"/>
                  </a:lnTo>
                  <a:lnTo>
                    <a:pt x="210255" y="14880"/>
                  </a:lnTo>
                  <a:lnTo>
                    <a:pt x="189312" y="18114"/>
                  </a:lnTo>
                  <a:lnTo>
                    <a:pt x="168670" y="21437"/>
                  </a:lnTo>
                  <a:lnTo>
                    <a:pt x="148957" y="24821"/>
                  </a:lnTo>
                  <a:lnTo>
                    <a:pt x="130442" y="28246"/>
                  </a:lnTo>
                  <a:lnTo>
                    <a:pt x="113229" y="31699"/>
                  </a:lnTo>
                  <a:lnTo>
                    <a:pt x="97428" y="35171"/>
                  </a:lnTo>
                  <a:lnTo>
                    <a:pt x="82945" y="38655"/>
                  </a:lnTo>
                  <a:lnTo>
                    <a:pt x="69557" y="42148"/>
                  </a:lnTo>
                  <a:lnTo>
                    <a:pt x="57009" y="45646"/>
                  </a:lnTo>
                  <a:lnTo>
                    <a:pt x="45093" y="49143"/>
                  </a:lnTo>
                  <a:lnTo>
                    <a:pt x="34083" y="52487"/>
                  </a:lnTo>
                  <a:lnTo>
                    <a:pt x="23647" y="55708"/>
                  </a:lnTo>
                  <a:lnTo>
                    <a:pt x="12866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6673" y="51589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0" y="3695"/>
                  </a:lnTo>
                  <a:lnTo>
                    <a:pt x="40812" y="5545"/>
                  </a:lnTo>
                  <a:lnTo>
                    <a:pt x="25268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143205" y="319902"/>
            <a:ext cx="4920153" cy="711891"/>
            <a:chOff x="2143205" y="319902"/>
            <a:chExt cx="4920153" cy="711891"/>
          </a:xfrm>
        </p:grpSpPr>
        <p:sp>
          <p:nvSpPr>
            <p:cNvPr id="12" name="Freeform 11"/>
            <p:cNvSpPr/>
            <p:nvPr/>
          </p:nvSpPr>
          <p:spPr>
            <a:xfrm>
              <a:off x="2143205" y="319902"/>
              <a:ext cx="352049" cy="606606"/>
            </a:xfrm>
            <a:custGeom>
              <a:avLst/>
              <a:gdLst/>
              <a:ahLst/>
              <a:cxnLst/>
              <a:rect l="0" t="0" r="0" b="0"/>
              <a:pathLst>
                <a:path w="352049" h="606606">
                  <a:moveTo>
                    <a:pt x="4608" y="490792"/>
                  </a:moveTo>
                  <a:lnTo>
                    <a:pt x="1808" y="481857"/>
                  </a:lnTo>
                  <a:lnTo>
                    <a:pt x="306" y="472229"/>
                  </a:lnTo>
                  <a:lnTo>
                    <a:pt x="0" y="460942"/>
                  </a:lnTo>
                  <a:lnTo>
                    <a:pt x="679" y="448275"/>
                  </a:lnTo>
                  <a:lnTo>
                    <a:pt x="2147" y="434795"/>
                  </a:lnTo>
                  <a:lnTo>
                    <a:pt x="4216" y="420914"/>
                  </a:lnTo>
                  <a:lnTo>
                    <a:pt x="6725" y="406533"/>
                  </a:lnTo>
                  <a:lnTo>
                    <a:pt x="9548" y="391144"/>
                  </a:lnTo>
                  <a:lnTo>
                    <a:pt x="12590" y="374537"/>
                  </a:lnTo>
                  <a:lnTo>
                    <a:pt x="15783" y="356792"/>
                  </a:lnTo>
                  <a:lnTo>
                    <a:pt x="19080" y="338117"/>
                  </a:lnTo>
                  <a:lnTo>
                    <a:pt x="22441" y="318739"/>
                  </a:lnTo>
                  <a:lnTo>
                    <a:pt x="25682" y="299014"/>
                  </a:lnTo>
                  <a:lnTo>
                    <a:pt x="28478" y="279399"/>
                  </a:lnTo>
                  <a:lnTo>
                    <a:pt x="30696" y="260144"/>
                  </a:lnTo>
                  <a:lnTo>
                    <a:pt x="32524" y="241623"/>
                  </a:lnTo>
                  <a:lnTo>
                    <a:pt x="34366" y="224405"/>
                  </a:lnTo>
                  <a:lnTo>
                    <a:pt x="36456" y="208662"/>
                  </a:lnTo>
                  <a:lnTo>
                    <a:pt x="38691" y="193766"/>
                  </a:lnTo>
                  <a:lnTo>
                    <a:pt x="40739" y="178536"/>
                  </a:lnTo>
                  <a:lnTo>
                    <a:pt x="42418" y="162324"/>
                  </a:lnTo>
                  <a:lnTo>
                    <a:pt x="43867" y="145329"/>
                  </a:lnTo>
                  <a:lnTo>
                    <a:pt x="45447" y="128294"/>
                  </a:lnTo>
                  <a:lnTo>
                    <a:pt x="47370" y="111711"/>
                  </a:lnTo>
                  <a:lnTo>
                    <a:pt x="50002" y="96696"/>
                  </a:lnTo>
                  <a:lnTo>
                    <a:pt x="53912" y="85055"/>
                  </a:lnTo>
                  <a:lnTo>
                    <a:pt x="59277" y="77475"/>
                  </a:lnTo>
                  <a:lnTo>
                    <a:pt x="65475" y="73986"/>
                  </a:lnTo>
                  <a:lnTo>
                    <a:pt x="71326" y="74505"/>
                  </a:lnTo>
                  <a:lnTo>
                    <a:pt x="76183" y="78554"/>
                  </a:lnTo>
                  <a:lnTo>
                    <a:pt x="80084" y="85437"/>
                  </a:lnTo>
                  <a:lnTo>
                    <a:pt x="83465" y="94456"/>
                  </a:lnTo>
                  <a:lnTo>
                    <a:pt x="86669" y="105025"/>
                  </a:lnTo>
                  <a:lnTo>
                    <a:pt x="90025" y="116689"/>
                  </a:lnTo>
                  <a:lnTo>
                    <a:pt x="93905" y="129115"/>
                  </a:lnTo>
                  <a:lnTo>
                    <a:pt x="98448" y="142059"/>
                  </a:lnTo>
                  <a:lnTo>
                    <a:pt x="103452" y="155191"/>
                  </a:lnTo>
                  <a:lnTo>
                    <a:pt x="108496" y="168088"/>
                  </a:lnTo>
                  <a:lnTo>
                    <a:pt x="113334" y="180538"/>
                  </a:lnTo>
                  <a:lnTo>
                    <a:pt x="118055" y="192357"/>
                  </a:lnTo>
                  <a:lnTo>
                    <a:pt x="122984" y="203302"/>
                  </a:lnTo>
                  <a:lnTo>
                    <a:pt x="128309" y="213318"/>
                  </a:lnTo>
                  <a:lnTo>
                    <a:pt x="134377" y="222028"/>
                  </a:lnTo>
                  <a:lnTo>
                    <a:pt x="141748" y="228676"/>
                  </a:lnTo>
                  <a:lnTo>
                    <a:pt x="150599" y="233026"/>
                  </a:lnTo>
                  <a:lnTo>
                    <a:pt x="160629" y="234980"/>
                  </a:lnTo>
                  <a:lnTo>
                    <a:pt x="171273" y="234331"/>
                  </a:lnTo>
                  <a:lnTo>
                    <a:pt x="182127" y="231221"/>
                  </a:lnTo>
                  <a:lnTo>
                    <a:pt x="192836" y="225899"/>
                  </a:lnTo>
                  <a:lnTo>
                    <a:pt x="203020" y="218522"/>
                  </a:lnTo>
                  <a:lnTo>
                    <a:pt x="212530" y="209376"/>
                  </a:lnTo>
                  <a:lnTo>
                    <a:pt x="221407" y="198662"/>
                  </a:lnTo>
                  <a:lnTo>
                    <a:pt x="229762" y="186423"/>
                  </a:lnTo>
                  <a:lnTo>
                    <a:pt x="237717" y="172826"/>
                  </a:lnTo>
                  <a:lnTo>
                    <a:pt x="245214" y="158289"/>
                  </a:lnTo>
                  <a:lnTo>
                    <a:pt x="252030" y="143387"/>
                  </a:lnTo>
                  <a:lnTo>
                    <a:pt x="258099" y="128476"/>
                  </a:lnTo>
                  <a:lnTo>
                    <a:pt x="263498" y="113701"/>
                  </a:lnTo>
                  <a:lnTo>
                    <a:pt x="268359" y="99094"/>
                  </a:lnTo>
                  <a:lnTo>
                    <a:pt x="272819" y="84643"/>
                  </a:lnTo>
                  <a:lnTo>
                    <a:pt x="277154" y="70480"/>
                  </a:lnTo>
                  <a:lnTo>
                    <a:pt x="281759" y="56883"/>
                  </a:lnTo>
                  <a:lnTo>
                    <a:pt x="286820" y="43955"/>
                  </a:lnTo>
                  <a:lnTo>
                    <a:pt x="292187" y="31645"/>
                  </a:lnTo>
                  <a:lnTo>
                    <a:pt x="297483" y="19837"/>
                  </a:lnTo>
                  <a:lnTo>
                    <a:pt x="302495" y="8502"/>
                  </a:lnTo>
                  <a:lnTo>
                    <a:pt x="307425" y="738"/>
                  </a:lnTo>
                  <a:lnTo>
                    <a:pt x="311794" y="0"/>
                  </a:lnTo>
                  <a:lnTo>
                    <a:pt x="314357" y="4222"/>
                  </a:lnTo>
                  <a:lnTo>
                    <a:pt x="315128" y="11267"/>
                  </a:lnTo>
                  <a:lnTo>
                    <a:pt x="314706" y="20352"/>
                  </a:lnTo>
                  <a:lnTo>
                    <a:pt x="313809" y="31705"/>
                  </a:lnTo>
                  <a:lnTo>
                    <a:pt x="312866" y="45330"/>
                  </a:lnTo>
                  <a:lnTo>
                    <a:pt x="311890" y="60599"/>
                  </a:lnTo>
                  <a:lnTo>
                    <a:pt x="310618" y="76484"/>
                  </a:lnTo>
                  <a:lnTo>
                    <a:pt x="308909" y="92327"/>
                  </a:lnTo>
                  <a:lnTo>
                    <a:pt x="306928" y="107867"/>
                  </a:lnTo>
                  <a:lnTo>
                    <a:pt x="305050" y="123056"/>
                  </a:lnTo>
                  <a:lnTo>
                    <a:pt x="303489" y="137937"/>
                  </a:lnTo>
                  <a:lnTo>
                    <a:pt x="302288" y="152574"/>
                  </a:lnTo>
                  <a:lnTo>
                    <a:pt x="301407" y="167030"/>
                  </a:lnTo>
                  <a:lnTo>
                    <a:pt x="300779" y="181355"/>
                  </a:lnTo>
                  <a:lnTo>
                    <a:pt x="300340" y="195589"/>
                  </a:lnTo>
                  <a:lnTo>
                    <a:pt x="300038" y="209760"/>
                  </a:lnTo>
                  <a:lnTo>
                    <a:pt x="299832" y="223888"/>
                  </a:lnTo>
                  <a:lnTo>
                    <a:pt x="299692" y="237986"/>
                  </a:lnTo>
                  <a:lnTo>
                    <a:pt x="299598" y="252064"/>
                  </a:lnTo>
                  <a:lnTo>
                    <a:pt x="299535" y="266129"/>
                  </a:lnTo>
                  <a:lnTo>
                    <a:pt x="299492" y="280185"/>
                  </a:lnTo>
                  <a:lnTo>
                    <a:pt x="299463" y="294235"/>
                  </a:lnTo>
                  <a:lnTo>
                    <a:pt x="299444" y="308282"/>
                  </a:lnTo>
                  <a:lnTo>
                    <a:pt x="299432" y="322325"/>
                  </a:lnTo>
                  <a:lnTo>
                    <a:pt x="299423" y="336367"/>
                  </a:lnTo>
                  <a:lnTo>
                    <a:pt x="299422" y="350403"/>
                  </a:lnTo>
                  <a:lnTo>
                    <a:pt x="299591" y="364269"/>
                  </a:lnTo>
                  <a:lnTo>
                    <a:pt x="300237" y="377660"/>
                  </a:lnTo>
                  <a:lnTo>
                    <a:pt x="301488" y="390450"/>
                  </a:lnTo>
                  <a:lnTo>
                    <a:pt x="303313" y="402836"/>
                  </a:lnTo>
                  <a:lnTo>
                    <a:pt x="305608" y="415226"/>
                  </a:lnTo>
                  <a:lnTo>
                    <a:pt x="308264" y="427871"/>
                  </a:lnTo>
                  <a:lnTo>
                    <a:pt x="311182" y="441162"/>
                  </a:lnTo>
                  <a:lnTo>
                    <a:pt x="314286" y="455688"/>
                  </a:lnTo>
                  <a:lnTo>
                    <a:pt x="317520" y="471646"/>
                  </a:lnTo>
                  <a:lnTo>
                    <a:pt x="320843" y="488584"/>
                  </a:lnTo>
                  <a:lnTo>
                    <a:pt x="324227" y="505639"/>
                  </a:lnTo>
                  <a:lnTo>
                    <a:pt x="327653" y="522282"/>
                  </a:lnTo>
                  <a:lnTo>
                    <a:pt x="331146" y="538142"/>
                  </a:lnTo>
                  <a:lnTo>
                    <a:pt x="335228" y="554599"/>
                  </a:lnTo>
                  <a:lnTo>
                    <a:pt x="341376" y="575326"/>
                  </a:lnTo>
                  <a:lnTo>
                    <a:pt x="352048" y="60660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3413" y="652528"/>
              <a:ext cx="236639" cy="189625"/>
            </a:xfrm>
            <a:custGeom>
              <a:avLst/>
              <a:gdLst/>
              <a:ahLst/>
              <a:cxnLst/>
              <a:rect l="0" t="0" r="0" b="0"/>
              <a:pathLst>
                <a:path w="236639" h="189625">
                  <a:moveTo>
                    <a:pt x="141882" y="84466"/>
                  </a:moveTo>
                  <a:lnTo>
                    <a:pt x="138881" y="75732"/>
                  </a:lnTo>
                  <a:lnTo>
                    <a:pt x="135458" y="68026"/>
                  </a:lnTo>
                  <a:lnTo>
                    <a:pt x="131263" y="60619"/>
                  </a:lnTo>
                  <a:lnTo>
                    <a:pt x="126362" y="53185"/>
                  </a:lnTo>
                  <a:lnTo>
                    <a:pt x="120881" y="45358"/>
                  </a:lnTo>
                  <a:lnTo>
                    <a:pt x="114946" y="36988"/>
                  </a:lnTo>
                  <a:lnTo>
                    <a:pt x="108511" y="28418"/>
                  </a:lnTo>
                  <a:lnTo>
                    <a:pt x="101365" y="20351"/>
                  </a:lnTo>
                  <a:lnTo>
                    <a:pt x="93448" y="13160"/>
                  </a:lnTo>
                  <a:lnTo>
                    <a:pt x="84843" y="7198"/>
                  </a:lnTo>
                  <a:lnTo>
                    <a:pt x="75690" y="2950"/>
                  </a:lnTo>
                  <a:lnTo>
                    <a:pt x="66133" y="515"/>
                  </a:lnTo>
                  <a:lnTo>
                    <a:pt x="56614" y="0"/>
                  </a:lnTo>
                  <a:lnTo>
                    <a:pt x="47836" y="1691"/>
                  </a:lnTo>
                  <a:lnTo>
                    <a:pt x="40118" y="5535"/>
                  </a:lnTo>
                  <a:lnTo>
                    <a:pt x="33276" y="11369"/>
                  </a:lnTo>
                  <a:lnTo>
                    <a:pt x="26832" y="19095"/>
                  </a:lnTo>
                  <a:lnTo>
                    <a:pt x="20466" y="28479"/>
                  </a:lnTo>
                  <a:lnTo>
                    <a:pt x="14357" y="39355"/>
                  </a:lnTo>
                  <a:lnTo>
                    <a:pt x="9080" y="51702"/>
                  </a:lnTo>
                  <a:lnTo>
                    <a:pt x="4903" y="65368"/>
                  </a:lnTo>
                  <a:lnTo>
                    <a:pt x="1945" y="79781"/>
                  </a:lnTo>
                  <a:lnTo>
                    <a:pt x="334" y="94068"/>
                  </a:lnTo>
                  <a:lnTo>
                    <a:pt x="0" y="107748"/>
                  </a:lnTo>
                  <a:lnTo>
                    <a:pt x="895" y="120711"/>
                  </a:lnTo>
                  <a:lnTo>
                    <a:pt x="3083" y="133031"/>
                  </a:lnTo>
                  <a:lnTo>
                    <a:pt x="6483" y="144828"/>
                  </a:lnTo>
                  <a:lnTo>
                    <a:pt x="11051" y="155905"/>
                  </a:lnTo>
                  <a:lnTo>
                    <a:pt x="16866" y="165752"/>
                  </a:lnTo>
                  <a:lnTo>
                    <a:pt x="23851" y="174186"/>
                  </a:lnTo>
                  <a:lnTo>
                    <a:pt x="31813" y="181003"/>
                  </a:lnTo>
                  <a:lnTo>
                    <a:pt x="40527" y="185834"/>
                  </a:lnTo>
                  <a:lnTo>
                    <a:pt x="49791" y="188669"/>
                  </a:lnTo>
                  <a:lnTo>
                    <a:pt x="59281" y="189624"/>
                  </a:lnTo>
                  <a:lnTo>
                    <a:pt x="68572" y="188761"/>
                  </a:lnTo>
                  <a:lnTo>
                    <a:pt x="77448" y="186290"/>
                  </a:lnTo>
                  <a:lnTo>
                    <a:pt x="85882" y="182363"/>
                  </a:lnTo>
                  <a:lnTo>
                    <a:pt x="93933" y="176987"/>
                  </a:lnTo>
                  <a:lnTo>
                    <a:pt x="101680" y="170299"/>
                  </a:lnTo>
                  <a:lnTo>
                    <a:pt x="109036" y="162539"/>
                  </a:lnTo>
                  <a:lnTo>
                    <a:pt x="115757" y="153961"/>
                  </a:lnTo>
                  <a:lnTo>
                    <a:pt x="121762" y="144779"/>
                  </a:lnTo>
                  <a:lnTo>
                    <a:pt x="127117" y="135004"/>
                  </a:lnTo>
                  <a:lnTo>
                    <a:pt x="131949" y="124458"/>
                  </a:lnTo>
                  <a:lnTo>
                    <a:pt x="136400" y="113147"/>
                  </a:lnTo>
                  <a:lnTo>
                    <a:pt x="141066" y="102773"/>
                  </a:lnTo>
                  <a:lnTo>
                    <a:pt x="146142" y="96543"/>
                  </a:lnTo>
                  <a:lnTo>
                    <a:pt x="150829" y="95473"/>
                  </a:lnTo>
                  <a:lnTo>
                    <a:pt x="155043" y="98431"/>
                  </a:lnTo>
                  <a:lnTo>
                    <a:pt x="158948" y="104083"/>
                  </a:lnTo>
                  <a:lnTo>
                    <a:pt x="162844" y="111467"/>
                  </a:lnTo>
                  <a:lnTo>
                    <a:pt x="167118" y="119956"/>
                  </a:lnTo>
                  <a:lnTo>
                    <a:pt x="171950" y="129145"/>
                  </a:lnTo>
                  <a:lnTo>
                    <a:pt x="177495" y="138456"/>
                  </a:lnTo>
                  <a:lnTo>
                    <a:pt x="183970" y="147113"/>
                  </a:lnTo>
                  <a:lnTo>
                    <a:pt x="191393" y="154752"/>
                  </a:lnTo>
                  <a:lnTo>
                    <a:pt x="199369" y="161224"/>
                  </a:lnTo>
                  <a:lnTo>
                    <a:pt x="208082" y="167051"/>
                  </a:lnTo>
                  <a:lnTo>
                    <a:pt x="219416" y="172740"/>
                  </a:lnTo>
                  <a:lnTo>
                    <a:pt x="236638" y="17922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4879" y="400082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5" y="74423"/>
                  </a:lnTo>
                  <a:lnTo>
                    <a:pt x="2067" y="89774"/>
                  </a:lnTo>
                  <a:lnTo>
                    <a:pt x="4079" y="106284"/>
                  </a:lnTo>
                  <a:lnTo>
                    <a:pt x="6537" y="123908"/>
                  </a:lnTo>
                  <a:lnTo>
                    <a:pt x="9152" y="142471"/>
                  </a:lnTo>
                  <a:lnTo>
                    <a:pt x="11520" y="161762"/>
                  </a:lnTo>
                  <a:lnTo>
                    <a:pt x="13441" y="181582"/>
                  </a:lnTo>
                  <a:lnTo>
                    <a:pt x="14899" y="201449"/>
                  </a:lnTo>
                  <a:lnTo>
                    <a:pt x="15960" y="220634"/>
                  </a:lnTo>
                  <a:lnTo>
                    <a:pt x="16716" y="238800"/>
                  </a:lnTo>
                  <a:lnTo>
                    <a:pt x="17412" y="256116"/>
                  </a:lnTo>
                  <a:lnTo>
                    <a:pt x="18419" y="273051"/>
                  </a:lnTo>
                  <a:lnTo>
                    <a:pt x="19913" y="289926"/>
                  </a:lnTo>
                  <a:lnTo>
                    <a:pt x="21731" y="306720"/>
                  </a:lnTo>
                  <a:lnTo>
                    <a:pt x="23491" y="323163"/>
                  </a:lnTo>
                  <a:lnTo>
                    <a:pt x="24969" y="339119"/>
                  </a:lnTo>
                  <a:lnTo>
                    <a:pt x="26112" y="354599"/>
                  </a:lnTo>
                  <a:lnTo>
                    <a:pt x="26954" y="369680"/>
                  </a:lnTo>
                  <a:lnTo>
                    <a:pt x="27555" y="384436"/>
                  </a:lnTo>
                  <a:lnTo>
                    <a:pt x="27976" y="398343"/>
                  </a:lnTo>
                  <a:lnTo>
                    <a:pt x="28312" y="411649"/>
                  </a:lnTo>
                  <a:lnTo>
                    <a:pt x="28593" y="425526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6912" y="547481"/>
              <a:ext cx="156353" cy="263214"/>
            </a:xfrm>
            <a:custGeom>
              <a:avLst/>
              <a:gdLst/>
              <a:ahLst/>
              <a:cxnLst/>
              <a:rect l="0" t="0" r="0" b="0"/>
              <a:pathLst>
                <a:path w="156353" h="263214">
                  <a:moveTo>
                    <a:pt x="93181" y="0"/>
                  </a:moveTo>
                  <a:lnTo>
                    <a:pt x="90113" y="8869"/>
                  </a:lnTo>
                  <a:lnTo>
                    <a:pt x="86051" y="17856"/>
                  </a:lnTo>
                  <a:lnTo>
                    <a:pt x="80562" y="27842"/>
                  </a:lnTo>
                  <a:lnTo>
                    <a:pt x="73976" y="38477"/>
                  </a:lnTo>
                  <a:lnTo>
                    <a:pt x="66826" y="48992"/>
                  </a:lnTo>
                  <a:lnTo>
                    <a:pt x="59482" y="58948"/>
                  </a:lnTo>
                  <a:lnTo>
                    <a:pt x="52122" y="68408"/>
                  </a:lnTo>
                  <a:lnTo>
                    <a:pt x="44813" y="77744"/>
                  </a:lnTo>
                  <a:lnTo>
                    <a:pt x="37570" y="87202"/>
                  </a:lnTo>
                  <a:lnTo>
                    <a:pt x="30385" y="96707"/>
                  </a:lnTo>
                  <a:lnTo>
                    <a:pt x="23249" y="105948"/>
                  </a:lnTo>
                  <a:lnTo>
                    <a:pt x="16161" y="114766"/>
                  </a:lnTo>
                  <a:lnTo>
                    <a:pt x="9604" y="123317"/>
                  </a:lnTo>
                  <a:lnTo>
                    <a:pt x="4491" y="131972"/>
                  </a:lnTo>
                  <a:lnTo>
                    <a:pt x="1214" y="140934"/>
                  </a:lnTo>
                  <a:lnTo>
                    <a:pt x="0" y="149919"/>
                  </a:lnTo>
                  <a:lnTo>
                    <a:pt x="1156" y="158271"/>
                  </a:lnTo>
                  <a:lnTo>
                    <a:pt x="4608" y="165672"/>
                  </a:lnTo>
                  <a:lnTo>
                    <a:pt x="10163" y="172285"/>
                  </a:lnTo>
                  <a:lnTo>
                    <a:pt x="17695" y="178568"/>
                  </a:lnTo>
                  <a:lnTo>
                    <a:pt x="26931" y="184832"/>
                  </a:lnTo>
                  <a:lnTo>
                    <a:pt x="37197" y="191210"/>
                  </a:lnTo>
                  <a:lnTo>
                    <a:pt x="47538" y="197732"/>
                  </a:lnTo>
                  <a:lnTo>
                    <a:pt x="57416" y="204380"/>
                  </a:lnTo>
                  <a:lnTo>
                    <a:pt x="66842" y="210965"/>
                  </a:lnTo>
                  <a:lnTo>
                    <a:pt x="76166" y="217153"/>
                  </a:lnTo>
                  <a:lnTo>
                    <a:pt x="85620" y="222798"/>
                  </a:lnTo>
                  <a:lnTo>
                    <a:pt x="95124" y="228078"/>
                  </a:lnTo>
                  <a:lnTo>
                    <a:pt x="104367" y="233391"/>
                  </a:lnTo>
                  <a:lnTo>
                    <a:pt x="113177" y="238958"/>
                  </a:lnTo>
                  <a:lnTo>
                    <a:pt x="121439" y="244534"/>
                  </a:lnTo>
                  <a:lnTo>
                    <a:pt x="129929" y="250035"/>
                  </a:lnTo>
                  <a:lnTo>
                    <a:pt x="140506" y="255948"/>
                  </a:lnTo>
                  <a:lnTo>
                    <a:pt x="156352" y="2632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7739" y="605998"/>
              <a:ext cx="163982" cy="217422"/>
            </a:xfrm>
            <a:custGeom>
              <a:avLst/>
              <a:gdLst/>
              <a:ahLst/>
              <a:cxnLst/>
              <a:rect l="0" t="0" r="0" b="0"/>
              <a:pathLst>
                <a:path w="163982" h="217422">
                  <a:moveTo>
                    <a:pt x="6053" y="109939"/>
                  </a:moveTo>
                  <a:lnTo>
                    <a:pt x="14855" y="107006"/>
                  </a:lnTo>
                  <a:lnTo>
                    <a:pt x="23202" y="104223"/>
                  </a:lnTo>
                  <a:lnTo>
                    <a:pt x="31900" y="101324"/>
                  </a:lnTo>
                  <a:lnTo>
                    <a:pt x="41021" y="98283"/>
                  </a:lnTo>
                  <a:lnTo>
                    <a:pt x="50516" y="95118"/>
                  </a:lnTo>
                  <a:lnTo>
                    <a:pt x="60308" y="91854"/>
                  </a:lnTo>
                  <a:lnTo>
                    <a:pt x="70322" y="88516"/>
                  </a:lnTo>
                  <a:lnTo>
                    <a:pt x="80496" y="85125"/>
                  </a:lnTo>
                  <a:lnTo>
                    <a:pt x="90773" y="81687"/>
                  </a:lnTo>
                  <a:lnTo>
                    <a:pt x="100792" y="77887"/>
                  </a:lnTo>
                  <a:lnTo>
                    <a:pt x="109913" y="73118"/>
                  </a:lnTo>
                  <a:lnTo>
                    <a:pt x="117846" y="67126"/>
                  </a:lnTo>
                  <a:lnTo>
                    <a:pt x="124155" y="59983"/>
                  </a:lnTo>
                  <a:lnTo>
                    <a:pt x="128112" y="51891"/>
                  </a:lnTo>
                  <a:lnTo>
                    <a:pt x="129542" y="43086"/>
                  </a:lnTo>
                  <a:lnTo>
                    <a:pt x="128569" y="34091"/>
                  </a:lnTo>
                  <a:lnTo>
                    <a:pt x="125341" y="25672"/>
                  </a:lnTo>
                  <a:lnTo>
                    <a:pt x="120169" y="18208"/>
                  </a:lnTo>
                  <a:lnTo>
                    <a:pt x="113293" y="11877"/>
                  </a:lnTo>
                  <a:lnTo>
                    <a:pt x="104792" y="6842"/>
                  </a:lnTo>
                  <a:lnTo>
                    <a:pt x="94866" y="3057"/>
                  </a:lnTo>
                  <a:lnTo>
                    <a:pt x="84119" y="650"/>
                  </a:lnTo>
                  <a:lnTo>
                    <a:pt x="73447" y="0"/>
                  </a:lnTo>
                  <a:lnTo>
                    <a:pt x="63347" y="1153"/>
                  </a:lnTo>
                  <a:lnTo>
                    <a:pt x="53941" y="3874"/>
                  </a:lnTo>
                  <a:lnTo>
                    <a:pt x="45162" y="7834"/>
                  </a:lnTo>
                  <a:lnTo>
                    <a:pt x="36891" y="12721"/>
                  </a:lnTo>
                  <a:lnTo>
                    <a:pt x="29166" y="18442"/>
                  </a:lnTo>
                  <a:lnTo>
                    <a:pt x="22189" y="25105"/>
                  </a:lnTo>
                  <a:lnTo>
                    <a:pt x="16014" y="32705"/>
                  </a:lnTo>
                  <a:lnTo>
                    <a:pt x="10712" y="41435"/>
                  </a:lnTo>
                  <a:lnTo>
                    <a:pt x="6447" y="51738"/>
                  </a:lnTo>
                  <a:lnTo>
                    <a:pt x="3215" y="63712"/>
                  </a:lnTo>
                  <a:lnTo>
                    <a:pt x="1027" y="77161"/>
                  </a:lnTo>
                  <a:lnTo>
                    <a:pt x="0" y="91785"/>
                  </a:lnTo>
                  <a:lnTo>
                    <a:pt x="90" y="107279"/>
                  </a:lnTo>
                  <a:lnTo>
                    <a:pt x="1285" y="123070"/>
                  </a:lnTo>
                  <a:lnTo>
                    <a:pt x="3683" y="138358"/>
                  </a:lnTo>
                  <a:lnTo>
                    <a:pt x="7225" y="152741"/>
                  </a:lnTo>
                  <a:lnTo>
                    <a:pt x="11892" y="166023"/>
                  </a:lnTo>
                  <a:lnTo>
                    <a:pt x="17773" y="178032"/>
                  </a:lnTo>
                  <a:lnTo>
                    <a:pt x="24812" y="188806"/>
                  </a:lnTo>
                  <a:lnTo>
                    <a:pt x="33149" y="198212"/>
                  </a:lnTo>
                  <a:lnTo>
                    <a:pt x="43180" y="205868"/>
                  </a:lnTo>
                  <a:lnTo>
                    <a:pt x="54955" y="211716"/>
                  </a:lnTo>
                  <a:lnTo>
                    <a:pt x="67759" y="215662"/>
                  </a:lnTo>
                  <a:lnTo>
                    <a:pt x="80352" y="217421"/>
                  </a:lnTo>
                  <a:lnTo>
                    <a:pt x="92042" y="217052"/>
                  </a:lnTo>
                  <a:lnTo>
                    <a:pt x="102838" y="215043"/>
                  </a:lnTo>
                  <a:lnTo>
                    <a:pt x="113155" y="212102"/>
                  </a:lnTo>
                  <a:lnTo>
                    <a:pt x="123303" y="208728"/>
                  </a:lnTo>
                  <a:lnTo>
                    <a:pt x="132985" y="205336"/>
                  </a:lnTo>
                  <a:lnTo>
                    <a:pt x="142317" y="202013"/>
                  </a:lnTo>
                  <a:lnTo>
                    <a:pt x="152125" y="198475"/>
                  </a:lnTo>
                  <a:lnTo>
                    <a:pt x="163981" y="19416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18544" y="620226"/>
              <a:ext cx="229602" cy="174614"/>
            </a:xfrm>
            <a:custGeom>
              <a:avLst/>
              <a:gdLst/>
              <a:ahLst/>
              <a:cxnLst/>
              <a:rect l="0" t="0" r="0" b="0"/>
              <a:pathLst>
                <a:path w="229602" h="174614">
                  <a:moveTo>
                    <a:pt x="124316" y="64126"/>
                  </a:moveTo>
                  <a:lnTo>
                    <a:pt x="121315" y="52458"/>
                  </a:lnTo>
                  <a:lnTo>
                    <a:pt x="117892" y="41969"/>
                  </a:lnTo>
                  <a:lnTo>
                    <a:pt x="113687" y="31681"/>
                  </a:lnTo>
                  <a:lnTo>
                    <a:pt x="108441" y="21898"/>
                  </a:lnTo>
                  <a:lnTo>
                    <a:pt x="101664" y="13499"/>
                  </a:lnTo>
                  <a:lnTo>
                    <a:pt x="93235" y="6879"/>
                  </a:lnTo>
                  <a:lnTo>
                    <a:pt x="83669" y="2273"/>
                  </a:lnTo>
                  <a:lnTo>
                    <a:pt x="73874" y="1"/>
                  </a:lnTo>
                  <a:lnTo>
                    <a:pt x="64403" y="0"/>
                  </a:lnTo>
                  <a:lnTo>
                    <a:pt x="55439" y="2084"/>
                  </a:lnTo>
                  <a:lnTo>
                    <a:pt x="46967" y="6133"/>
                  </a:lnTo>
                  <a:lnTo>
                    <a:pt x="38905" y="11887"/>
                  </a:lnTo>
                  <a:lnTo>
                    <a:pt x="31322" y="19001"/>
                  </a:lnTo>
                  <a:lnTo>
                    <a:pt x="24441" y="27137"/>
                  </a:lnTo>
                  <a:lnTo>
                    <a:pt x="18331" y="36018"/>
                  </a:lnTo>
                  <a:lnTo>
                    <a:pt x="13073" y="45589"/>
                  </a:lnTo>
                  <a:lnTo>
                    <a:pt x="8838" y="55998"/>
                  </a:lnTo>
                  <a:lnTo>
                    <a:pt x="5620" y="67262"/>
                  </a:lnTo>
                  <a:lnTo>
                    <a:pt x="3272" y="79267"/>
                  </a:lnTo>
                  <a:lnTo>
                    <a:pt x="1605" y="91857"/>
                  </a:lnTo>
                  <a:lnTo>
                    <a:pt x="453" y="104880"/>
                  </a:lnTo>
                  <a:lnTo>
                    <a:pt x="0" y="118049"/>
                  </a:lnTo>
                  <a:lnTo>
                    <a:pt x="751" y="130964"/>
                  </a:lnTo>
                  <a:lnTo>
                    <a:pt x="2897" y="143408"/>
                  </a:lnTo>
                  <a:lnTo>
                    <a:pt x="6645" y="154711"/>
                  </a:lnTo>
                  <a:lnTo>
                    <a:pt x="12367" y="163713"/>
                  </a:lnTo>
                  <a:lnTo>
                    <a:pt x="20064" y="169979"/>
                  </a:lnTo>
                  <a:lnTo>
                    <a:pt x="29130" y="173558"/>
                  </a:lnTo>
                  <a:lnTo>
                    <a:pt x="38585" y="174613"/>
                  </a:lnTo>
                  <a:lnTo>
                    <a:pt x="47820" y="173501"/>
                  </a:lnTo>
                  <a:lnTo>
                    <a:pt x="56457" y="170352"/>
                  </a:lnTo>
                  <a:lnTo>
                    <a:pt x="64178" y="164982"/>
                  </a:lnTo>
                  <a:lnTo>
                    <a:pt x="70922" y="157491"/>
                  </a:lnTo>
                  <a:lnTo>
                    <a:pt x="76805" y="148381"/>
                  </a:lnTo>
                  <a:lnTo>
                    <a:pt x="82007" y="138358"/>
                  </a:lnTo>
                  <a:lnTo>
                    <a:pt x="86698" y="127916"/>
                  </a:lnTo>
                  <a:lnTo>
                    <a:pt x="91022" y="117313"/>
                  </a:lnTo>
                  <a:lnTo>
                    <a:pt x="95088" y="106668"/>
                  </a:lnTo>
                  <a:lnTo>
                    <a:pt x="98982" y="96100"/>
                  </a:lnTo>
                  <a:lnTo>
                    <a:pt x="102954" y="88098"/>
                  </a:lnTo>
                  <a:lnTo>
                    <a:pt x="106867" y="85795"/>
                  </a:lnTo>
                  <a:lnTo>
                    <a:pt x="110184" y="88233"/>
                  </a:lnTo>
                  <a:lnTo>
                    <a:pt x="113128" y="93760"/>
                  </a:lnTo>
                  <a:lnTo>
                    <a:pt x="116158" y="101185"/>
                  </a:lnTo>
                  <a:lnTo>
                    <a:pt x="119734" y="109766"/>
                  </a:lnTo>
                  <a:lnTo>
                    <a:pt x="124038" y="119049"/>
                  </a:lnTo>
                  <a:lnTo>
                    <a:pt x="129200" y="128439"/>
                  </a:lnTo>
                  <a:lnTo>
                    <a:pt x="135405" y="137157"/>
                  </a:lnTo>
                  <a:lnTo>
                    <a:pt x="142653" y="144839"/>
                  </a:lnTo>
                  <a:lnTo>
                    <a:pt x="150957" y="151324"/>
                  </a:lnTo>
                  <a:lnTo>
                    <a:pt x="160433" y="156467"/>
                  </a:lnTo>
                  <a:lnTo>
                    <a:pt x="171016" y="160330"/>
                  </a:lnTo>
                  <a:lnTo>
                    <a:pt x="182108" y="162937"/>
                  </a:lnTo>
                  <a:lnTo>
                    <a:pt x="193865" y="164325"/>
                  </a:lnTo>
                  <a:lnTo>
                    <a:pt x="208435" y="163501"/>
                  </a:lnTo>
                  <a:lnTo>
                    <a:pt x="229601" y="1588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0726" y="536953"/>
              <a:ext cx="122218" cy="198422"/>
            </a:xfrm>
            <a:custGeom>
              <a:avLst/>
              <a:gdLst/>
              <a:ahLst/>
              <a:cxnLst/>
              <a:rect l="0" t="0" r="0" b="0"/>
              <a:pathLst>
                <a:path w="122218" h="198422">
                  <a:moveTo>
                    <a:pt x="27460" y="126342"/>
                  </a:moveTo>
                  <a:lnTo>
                    <a:pt x="24728" y="135210"/>
                  </a:lnTo>
                  <a:lnTo>
                    <a:pt x="23866" y="144197"/>
                  </a:lnTo>
                  <a:lnTo>
                    <a:pt x="24851" y="154188"/>
                  </a:lnTo>
                  <a:lnTo>
                    <a:pt x="27218" y="164996"/>
                  </a:lnTo>
                  <a:lnTo>
                    <a:pt x="30354" y="176159"/>
                  </a:lnTo>
                  <a:lnTo>
                    <a:pt x="33798" y="187295"/>
                  </a:lnTo>
                  <a:lnTo>
                    <a:pt x="36018" y="195826"/>
                  </a:lnTo>
                  <a:lnTo>
                    <a:pt x="35435" y="198421"/>
                  </a:lnTo>
                  <a:lnTo>
                    <a:pt x="32721" y="195654"/>
                  </a:lnTo>
                  <a:lnTo>
                    <a:pt x="28597" y="189077"/>
                  </a:lnTo>
                  <a:lnTo>
                    <a:pt x="23695" y="180119"/>
                  </a:lnTo>
                  <a:lnTo>
                    <a:pt x="18628" y="169962"/>
                  </a:lnTo>
                  <a:lnTo>
                    <a:pt x="13742" y="159307"/>
                  </a:lnTo>
                  <a:lnTo>
                    <a:pt x="9306" y="148334"/>
                  </a:lnTo>
                  <a:lnTo>
                    <a:pt x="5624" y="136880"/>
                  </a:lnTo>
                  <a:lnTo>
                    <a:pt x="2781" y="124871"/>
                  </a:lnTo>
                  <a:lnTo>
                    <a:pt x="853" y="112511"/>
                  </a:lnTo>
                  <a:lnTo>
                    <a:pt x="0" y="100204"/>
                  </a:lnTo>
                  <a:lnTo>
                    <a:pt x="207" y="88185"/>
                  </a:lnTo>
                  <a:lnTo>
                    <a:pt x="1480" y="76672"/>
                  </a:lnTo>
                  <a:lnTo>
                    <a:pt x="3929" y="65939"/>
                  </a:lnTo>
                  <a:lnTo>
                    <a:pt x="7510" y="56060"/>
                  </a:lnTo>
                  <a:lnTo>
                    <a:pt x="12373" y="47104"/>
                  </a:lnTo>
                  <a:lnTo>
                    <a:pt x="18917" y="39227"/>
                  </a:lnTo>
                  <a:lnTo>
                    <a:pt x="27211" y="32412"/>
                  </a:lnTo>
                  <a:lnTo>
                    <a:pt x="37035" y="26664"/>
                  </a:lnTo>
                  <a:lnTo>
                    <a:pt x="48070" y="22094"/>
                  </a:lnTo>
                  <a:lnTo>
                    <a:pt x="59997" y="18642"/>
                  </a:lnTo>
                  <a:lnTo>
                    <a:pt x="72146" y="15932"/>
                  </a:lnTo>
                  <a:lnTo>
                    <a:pt x="84801" y="12984"/>
                  </a:lnTo>
                  <a:lnTo>
                    <a:pt x="100185" y="8419"/>
                  </a:lnTo>
                  <a:lnTo>
                    <a:pt x="122217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80831" y="600011"/>
              <a:ext cx="141097" cy="170925"/>
            </a:xfrm>
            <a:custGeom>
              <a:avLst/>
              <a:gdLst/>
              <a:ahLst/>
              <a:cxnLst/>
              <a:rect l="0" t="0" r="0" b="0"/>
              <a:pathLst>
                <a:path w="141097" h="170925">
                  <a:moveTo>
                    <a:pt x="14754" y="73812"/>
                  </a:moveTo>
                  <a:lnTo>
                    <a:pt x="20689" y="79613"/>
                  </a:lnTo>
                  <a:lnTo>
                    <a:pt x="26893" y="84537"/>
                  </a:lnTo>
                  <a:lnTo>
                    <a:pt x="33989" y="89040"/>
                  </a:lnTo>
                  <a:lnTo>
                    <a:pt x="41930" y="93261"/>
                  </a:lnTo>
                  <a:lnTo>
                    <a:pt x="50576" y="97274"/>
                  </a:lnTo>
                  <a:lnTo>
                    <a:pt x="59770" y="101122"/>
                  </a:lnTo>
                  <a:lnTo>
                    <a:pt x="69370" y="104356"/>
                  </a:lnTo>
                  <a:lnTo>
                    <a:pt x="79260" y="106086"/>
                  </a:lnTo>
                  <a:lnTo>
                    <a:pt x="89344" y="105944"/>
                  </a:lnTo>
                  <a:lnTo>
                    <a:pt x="99231" y="103880"/>
                  </a:lnTo>
                  <a:lnTo>
                    <a:pt x="108264" y="99903"/>
                  </a:lnTo>
                  <a:lnTo>
                    <a:pt x="116143" y="94226"/>
                  </a:lnTo>
                  <a:lnTo>
                    <a:pt x="122585" y="87178"/>
                  </a:lnTo>
                  <a:lnTo>
                    <a:pt x="127164" y="79093"/>
                  </a:lnTo>
                  <a:lnTo>
                    <a:pt x="129829" y="70254"/>
                  </a:lnTo>
                  <a:lnTo>
                    <a:pt x="130670" y="60883"/>
                  </a:lnTo>
                  <a:lnTo>
                    <a:pt x="129730" y="51140"/>
                  </a:lnTo>
                  <a:lnTo>
                    <a:pt x="127209" y="41152"/>
                  </a:lnTo>
                  <a:lnTo>
                    <a:pt x="123248" y="31327"/>
                  </a:lnTo>
                  <a:lnTo>
                    <a:pt x="117849" y="22336"/>
                  </a:lnTo>
                  <a:lnTo>
                    <a:pt x="111146" y="14484"/>
                  </a:lnTo>
                  <a:lnTo>
                    <a:pt x="103376" y="8060"/>
                  </a:lnTo>
                  <a:lnTo>
                    <a:pt x="94790" y="3493"/>
                  </a:lnTo>
                  <a:lnTo>
                    <a:pt x="85608" y="836"/>
                  </a:lnTo>
                  <a:lnTo>
                    <a:pt x="76004" y="0"/>
                  </a:lnTo>
                  <a:lnTo>
                    <a:pt x="66104" y="943"/>
                  </a:lnTo>
                  <a:lnTo>
                    <a:pt x="56005" y="3467"/>
                  </a:lnTo>
                  <a:lnTo>
                    <a:pt x="45936" y="7430"/>
                  </a:lnTo>
                  <a:lnTo>
                    <a:pt x="36248" y="12829"/>
                  </a:lnTo>
                  <a:lnTo>
                    <a:pt x="27111" y="19542"/>
                  </a:lnTo>
                  <a:lnTo>
                    <a:pt x="18840" y="27658"/>
                  </a:lnTo>
                  <a:lnTo>
                    <a:pt x="11962" y="37541"/>
                  </a:lnTo>
                  <a:lnTo>
                    <a:pt x="6640" y="49220"/>
                  </a:lnTo>
                  <a:lnTo>
                    <a:pt x="2879" y="62131"/>
                  </a:lnTo>
                  <a:lnTo>
                    <a:pt x="714" y="75327"/>
                  </a:lnTo>
                  <a:lnTo>
                    <a:pt x="0" y="88232"/>
                  </a:lnTo>
                  <a:lnTo>
                    <a:pt x="638" y="100487"/>
                  </a:lnTo>
                  <a:lnTo>
                    <a:pt x="2652" y="111790"/>
                  </a:lnTo>
                  <a:lnTo>
                    <a:pt x="5934" y="122088"/>
                  </a:lnTo>
                  <a:lnTo>
                    <a:pt x="10424" y="131342"/>
                  </a:lnTo>
                  <a:lnTo>
                    <a:pt x="16186" y="139427"/>
                  </a:lnTo>
                  <a:lnTo>
                    <a:pt x="23142" y="146390"/>
                  </a:lnTo>
                  <a:lnTo>
                    <a:pt x="31252" y="152408"/>
                  </a:lnTo>
                  <a:lnTo>
                    <a:pt x="40599" y="157694"/>
                  </a:lnTo>
                  <a:lnTo>
                    <a:pt x="51105" y="162430"/>
                  </a:lnTo>
                  <a:lnTo>
                    <a:pt x="62414" y="166442"/>
                  </a:lnTo>
                  <a:lnTo>
                    <a:pt x="73996" y="169234"/>
                  </a:lnTo>
                  <a:lnTo>
                    <a:pt x="85516" y="170633"/>
                  </a:lnTo>
                  <a:lnTo>
                    <a:pt x="96588" y="170924"/>
                  </a:lnTo>
                  <a:lnTo>
                    <a:pt x="107880" y="170702"/>
                  </a:lnTo>
                  <a:lnTo>
                    <a:pt x="121497" y="169947"/>
                  </a:lnTo>
                  <a:lnTo>
                    <a:pt x="141096" y="1685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1905" y="588520"/>
              <a:ext cx="202707" cy="169532"/>
            </a:xfrm>
            <a:custGeom>
              <a:avLst/>
              <a:gdLst/>
              <a:ahLst/>
              <a:cxnLst/>
              <a:rect l="0" t="0" r="0" b="0"/>
              <a:pathLst>
                <a:path w="202707" h="169532">
                  <a:moveTo>
                    <a:pt x="129006" y="53718"/>
                  </a:moveTo>
                  <a:lnTo>
                    <a:pt x="126006" y="44984"/>
                  </a:lnTo>
                  <a:lnTo>
                    <a:pt x="122583" y="37277"/>
                  </a:lnTo>
                  <a:lnTo>
                    <a:pt x="118382" y="29879"/>
                  </a:lnTo>
                  <a:lnTo>
                    <a:pt x="113310" y="22791"/>
                  </a:lnTo>
                  <a:lnTo>
                    <a:pt x="107180" y="16261"/>
                  </a:lnTo>
                  <a:lnTo>
                    <a:pt x="99992" y="10398"/>
                  </a:lnTo>
                  <a:lnTo>
                    <a:pt x="91732" y="5479"/>
                  </a:lnTo>
                  <a:lnTo>
                    <a:pt x="82289" y="2005"/>
                  </a:lnTo>
                  <a:lnTo>
                    <a:pt x="71720" y="126"/>
                  </a:lnTo>
                  <a:lnTo>
                    <a:pt x="60370" y="0"/>
                  </a:lnTo>
                  <a:lnTo>
                    <a:pt x="48761" y="1961"/>
                  </a:lnTo>
                  <a:lnTo>
                    <a:pt x="37227" y="5994"/>
                  </a:lnTo>
                  <a:lnTo>
                    <a:pt x="26383" y="12126"/>
                  </a:lnTo>
                  <a:lnTo>
                    <a:pt x="17167" y="20585"/>
                  </a:lnTo>
                  <a:lnTo>
                    <a:pt x="9941" y="31271"/>
                  </a:lnTo>
                  <a:lnTo>
                    <a:pt x="4735" y="43664"/>
                  </a:lnTo>
                  <a:lnTo>
                    <a:pt x="1518" y="57037"/>
                  </a:lnTo>
                  <a:lnTo>
                    <a:pt x="54" y="70875"/>
                  </a:lnTo>
                  <a:lnTo>
                    <a:pt x="0" y="84738"/>
                  </a:lnTo>
                  <a:lnTo>
                    <a:pt x="1010" y="98193"/>
                  </a:lnTo>
                  <a:lnTo>
                    <a:pt x="2805" y="111040"/>
                  </a:lnTo>
                  <a:lnTo>
                    <a:pt x="5650" y="122800"/>
                  </a:lnTo>
                  <a:lnTo>
                    <a:pt x="10301" y="132649"/>
                  </a:lnTo>
                  <a:lnTo>
                    <a:pt x="17019" y="140301"/>
                  </a:lnTo>
                  <a:lnTo>
                    <a:pt x="25293" y="145627"/>
                  </a:lnTo>
                  <a:lnTo>
                    <a:pt x="34150" y="148393"/>
                  </a:lnTo>
                  <a:lnTo>
                    <a:pt x="42952" y="148732"/>
                  </a:lnTo>
                  <a:lnTo>
                    <a:pt x="51283" y="146877"/>
                  </a:lnTo>
                  <a:lnTo>
                    <a:pt x="58791" y="142982"/>
                  </a:lnTo>
                  <a:lnTo>
                    <a:pt x="65393" y="137332"/>
                  </a:lnTo>
                  <a:lnTo>
                    <a:pt x="71350" y="130288"/>
                  </a:lnTo>
                  <a:lnTo>
                    <a:pt x="77132" y="122198"/>
                  </a:lnTo>
                  <a:lnTo>
                    <a:pt x="83023" y="113349"/>
                  </a:lnTo>
                  <a:lnTo>
                    <a:pt x="88797" y="103798"/>
                  </a:lnTo>
                  <a:lnTo>
                    <a:pt x="93842" y="93403"/>
                  </a:lnTo>
                  <a:lnTo>
                    <a:pt x="97880" y="82181"/>
                  </a:lnTo>
                  <a:lnTo>
                    <a:pt x="101483" y="71455"/>
                  </a:lnTo>
                  <a:lnTo>
                    <a:pt x="105670" y="64964"/>
                  </a:lnTo>
                  <a:lnTo>
                    <a:pt x="110256" y="64862"/>
                  </a:lnTo>
                  <a:lnTo>
                    <a:pt x="114511" y="69441"/>
                  </a:lnTo>
                  <a:lnTo>
                    <a:pt x="118562" y="76961"/>
                  </a:lnTo>
                  <a:lnTo>
                    <a:pt x="122867" y="86090"/>
                  </a:lnTo>
                  <a:lnTo>
                    <a:pt x="127671" y="96012"/>
                  </a:lnTo>
                  <a:lnTo>
                    <a:pt x="133005" y="106137"/>
                  </a:lnTo>
                  <a:lnTo>
                    <a:pt x="138794" y="115949"/>
                  </a:lnTo>
                  <a:lnTo>
                    <a:pt x="144946" y="125216"/>
                  </a:lnTo>
                  <a:lnTo>
                    <a:pt x="151531" y="133765"/>
                  </a:lnTo>
                  <a:lnTo>
                    <a:pt x="158780" y="141372"/>
                  </a:lnTo>
                  <a:lnTo>
                    <a:pt x="166754" y="148007"/>
                  </a:lnTo>
                  <a:lnTo>
                    <a:pt x="174920" y="153652"/>
                  </a:lnTo>
                  <a:lnTo>
                    <a:pt x="183045" y="158758"/>
                  </a:lnTo>
                  <a:lnTo>
                    <a:pt x="191844" y="163777"/>
                  </a:lnTo>
                  <a:lnTo>
                    <a:pt x="202706" y="16953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2181" y="526424"/>
              <a:ext cx="156764" cy="219039"/>
            </a:xfrm>
            <a:custGeom>
              <a:avLst/>
              <a:gdLst/>
              <a:ahLst/>
              <a:cxnLst/>
              <a:rect l="0" t="0" r="0" b="0"/>
              <a:pathLst>
                <a:path w="156764" h="219039">
                  <a:moveTo>
                    <a:pt x="121415" y="0"/>
                  </a:moveTo>
                  <a:lnTo>
                    <a:pt x="112613" y="5801"/>
                  </a:lnTo>
                  <a:lnTo>
                    <a:pt x="104266" y="10725"/>
                  </a:lnTo>
                  <a:lnTo>
                    <a:pt x="95568" y="15232"/>
                  </a:lnTo>
                  <a:lnTo>
                    <a:pt x="86447" y="19626"/>
                  </a:lnTo>
                  <a:lnTo>
                    <a:pt x="76952" y="24288"/>
                  </a:lnTo>
                  <a:lnTo>
                    <a:pt x="67160" y="29398"/>
                  </a:lnTo>
                  <a:lnTo>
                    <a:pt x="57146" y="34803"/>
                  </a:lnTo>
                  <a:lnTo>
                    <a:pt x="46972" y="40127"/>
                  </a:lnTo>
                  <a:lnTo>
                    <a:pt x="36695" y="45161"/>
                  </a:lnTo>
                  <a:lnTo>
                    <a:pt x="26676" y="50185"/>
                  </a:lnTo>
                  <a:lnTo>
                    <a:pt x="17555" y="55850"/>
                  </a:lnTo>
                  <a:lnTo>
                    <a:pt x="9626" y="62470"/>
                  </a:lnTo>
                  <a:lnTo>
                    <a:pt x="3490" y="69712"/>
                  </a:lnTo>
                  <a:lnTo>
                    <a:pt x="181" y="76813"/>
                  </a:lnTo>
                  <a:lnTo>
                    <a:pt x="0" y="83330"/>
                  </a:lnTo>
                  <a:lnTo>
                    <a:pt x="2625" y="89162"/>
                  </a:lnTo>
                  <a:lnTo>
                    <a:pt x="7502" y="94379"/>
                  </a:lnTo>
                  <a:lnTo>
                    <a:pt x="14072" y="99107"/>
                  </a:lnTo>
                  <a:lnTo>
                    <a:pt x="21868" y="103468"/>
                  </a:lnTo>
                  <a:lnTo>
                    <a:pt x="30529" y="107564"/>
                  </a:lnTo>
                  <a:lnTo>
                    <a:pt x="39794" y="111475"/>
                  </a:lnTo>
                  <a:lnTo>
                    <a:pt x="49638" y="115256"/>
                  </a:lnTo>
                  <a:lnTo>
                    <a:pt x="60239" y="118949"/>
                  </a:lnTo>
                  <a:lnTo>
                    <a:pt x="71629" y="122587"/>
                  </a:lnTo>
                  <a:lnTo>
                    <a:pt x="83550" y="126352"/>
                  </a:lnTo>
                  <a:lnTo>
                    <a:pt x="95553" y="130566"/>
                  </a:lnTo>
                  <a:lnTo>
                    <a:pt x="107364" y="135366"/>
                  </a:lnTo>
                  <a:lnTo>
                    <a:pt x="118735" y="140725"/>
                  </a:lnTo>
                  <a:lnTo>
                    <a:pt x="129372" y="146548"/>
                  </a:lnTo>
                  <a:lnTo>
                    <a:pt x="139172" y="152729"/>
                  </a:lnTo>
                  <a:lnTo>
                    <a:pt x="147566" y="159337"/>
                  </a:lnTo>
                  <a:lnTo>
                    <a:pt x="153468" y="166605"/>
                  </a:lnTo>
                  <a:lnTo>
                    <a:pt x="156504" y="174596"/>
                  </a:lnTo>
                  <a:lnTo>
                    <a:pt x="156763" y="182910"/>
                  </a:lnTo>
                  <a:lnTo>
                    <a:pt x="154436" y="190805"/>
                  </a:lnTo>
                  <a:lnTo>
                    <a:pt x="149904" y="197886"/>
                  </a:lnTo>
                  <a:lnTo>
                    <a:pt x="143475" y="203943"/>
                  </a:lnTo>
                  <a:lnTo>
                    <a:pt x="135282" y="208788"/>
                  </a:lnTo>
                  <a:lnTo>
                    <a:pt x="125556" y="212451"/>
                  </a:lnTo>
                  <a:lnTo>
                    <a:pt x="114606" y="215114"/>
                  </a:lnTo>
                  <a:lnTo>
                    <a:pt x="102734" y="217001"/>
                  </a:lnTo>
                  <a:lnTo>
                    <a:pt x="90196" y="218309"/>
                  </a:lnTo>
                  <a:lnTo>
                    <a:pt x="77355" y="219038"/>
                  </a:lnTo>
                  <a:lnTo>
                    <a:pt x="64660" y="219005"/>
                  </a:lnTo>
                  <a:lnTo>
                    <a:pt x="52359" y="218172"/>
                  </a:lnTo>
                  <a:lnTo>
                    <a:pt x="40942" y="216792"/>
                  </a:lnTo>
                  <a:lnTo>
                    <a:pt x="30116" y="215185"/>
                  </a:lnTo>
                  <a:lnTo>
                    <a:pt x="18935" y="213210"/>
                  </a:lnTo>
                  <a:lnTo>
                    <a:pt x="5601" y="2105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4717" y="598931"/>
              <a:ext cx="160166" cy="161735"/>
            </a:xfrm>
            <a:custGeom>
              <a:avLst/>
              <a:gdLst/>
              <a:ahLst/>
              <a:cxnLst/>
              <a:rect l="0" t="0" r="0" b="0"/>
              <a:pathLst>
                <a:path w="160166" h="161735">
                  <a:moveTo>
                    <a:pt x="109448" y="11721"/>
                  </a:moveTo>
                  <a:lnTo>
                    <a:pt x="103447" y="6055"/>
                  </a:lnTo>
                  <a:lnTo>
                    <a:pt x="96602" y="2411"/>
                  </a:lnTo>
                  <a:lnTo>
                    <a:pt x="88214" y="502"/>
                  </a:lnTo>
                  <a:lnTo>
                    <a:pt x="78587" y="0"/>
                  </a:lnTo>
                  <a:lnTo>
                    <a:pt x="68273" y="620"/>
                  </a:lnTo>
                  <a:lnTo>
                    <a:pt x="57670" y="2100"/>
                  </a:lnTo>
                  <a:lnTo>
                    <a:pt x="47144" y="4541"/>
                  </a:lnTo>
                  <a:lnTo>
                    <a:pt x="37092" y="8376"/>
                  </a:lnTo>
                  <a:lnTo>
                    <a:pt x="27682" y="13736"/>
                  </a:lnTo>
                  <a:lnTo>
                    <a:pt x="19215" y="20622"/>
                  </a:lnTo>
                  <a:lnTo>
                    <a:pt x="12199" y="29071"/>
                  </a:lnTo>
                  <a:lnTo>
                    <a:pt x="6780" y="38939"/>
                  </a:lnTo>
                  <a:lnTo>
                    <a:pt x="2953" y="49802"/>
                  </a:lnTo>
                  <a:lnTo>
                    <a:pt x="743" y="61077"/>
                  </a:lnTo>
                  <a:lnTo>
                    <a:pt x="0" y="72397"/>
                  </a:lnTo>
                  <a:lnTo>
                    <a:pt x="617" y="83605"/>
                  </a:lnTo>
                  <a:lnTo>
                    <a:pt x="2618" y="94664"/>
                  </a:lnTo>
                  <a:lnTo>
                    <a:pt x="5886" y="105579"/>
                  </a:lnTo>
                  <a:lnTo>
                    <a:pt x="10197" y="116214"/>
                  </a:lnTo>
                  <a:lnTo>
                    <a:pt x="15307" y="126290"/>
                  </a:lnTo>
                  <a:lnTo>
                    <a:pt x="21011" y="135692"/>
                  </a:lnTo>
                  <a:lnTo>
                    <a:pt x="27467" y="144141"/>
                  </a:lnTo>
                  <a:lnTo>
                    <a:pt x="35164" y="151139"/>
                  </a:lnTo>
                  <a:lnTo>
                    <a:pt x="44266" y="156539"/>
                  </a:lnTo>
                  <a:lnTo>
                    <a:pt x="54482" y="160181"/>
                  </a:lnTo>
                  <a:lnTo>
                    <a:pt x="65256" y="161734"/>
                  </a:lnTo>
                  <a:lnTo>
                    <a:pt x="76207" y="161223"/>
                  </a:lnTo>
                  <a:lnTo>
                    <a:pt x="87151" y="158949"/>
                  </a:lnTo>
                  <a:lnTo>
                    <a:pt x="98026" y="155297"/>
                  </a:lnTo>
                  <a:lnTo>
                    <a:pt x="108815" y="150619"/>
                  </a:lnTo>
                  <a:lnTo>
                    <a:pt x="119364" y="145041"/>
                  </a:lnTo>
                  <a:lnTo>
                    <a:pt x="129381" y="138475"/>
                  </a:lnTo>
                  <a:lnTo>
                    <a:pt x="138738" y="130948"/>
                  </a:lnTo>
                  <a:lnTo>
                    <a:pt x="146988" y="122607"/>
                  </a:lnTo>
                  <a:lnTo>
                    <a:pt x="153320" y="113630"/>
                  </a:lnTo>
                  <a:lnTo>
                    <a:pt x="157463" y="104182"/>
                  </a:lnTo>
                  <a:lnTo>
                    <a:pt x="159617" y="94396"/>
                  </a:lnTo>
                  <a:lnTo>
                    <a:pt x="160165" y="84375"/>
                  </a:lnTo>
                  <a:lnTo>
                    <a:pt x="159496" y="74194"/>
                  </a:lnTo>
                  <a:lnTo>
                    <a:pt x="157780" y="64070"/>
                  </a:lnTo>
                  <a:lnTo>
                    <a:pt x="154967" y="54346"/>
                  </a:lnTo>
                  <a:lnTo>
                    <a:pt x="151118" y="45184"/>
                  </a:lnTo>
                  <a:lnTo>
                    <a:pt x="146322" y="36869"/>
                  </a:lnTo>
                  <a:lnTo>
                    <a:pt x="139951" y="29076"/>
                  </a:lnTo>
                  <a:lnTo>
                    <a:pt x="129210" y="2112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69450" y="598225"/>
              <a:ext cx="181105" cy="159233"/>
            </a:xfrm>
            <a:custGeom>
              <a:avLst/>
              <a:gdLst/>
              <a:ahLst/>
              <a:cxnLst/>
              <a:rect l="0" t="0" r="0" b="0"/>
              <a:pathLst>
                <a:path w="181105" h="159233">
                  <a:moveTo>
                    <a:pt x="0" y="65070"/>
                  </a:moveTo>
                  <a:lnTo>
                    <a:pt x="5800" y="73871"/>
                  </a:lnTo>
                  <a:lnTo>
                    <a:pt x="10725" y="82218"/>
                  </a:lnTo>
                  <a:lnTo>
                    <a:pt x="15232" y="90917"/>
                  </a:lnTo>
                  <a:lnTo>
                    <a:pt x="19626" y="100037"/>
                  </a:lnTo>
                  <a:lnTo>
                    <a:pt x="24288" y="109532"/>
                  </a:lnTo>
                  <a:lnTo>
                    <a:pt x="29398" y="119325"/>
                  </a:lnTo>
                  <a:lnTo>
                    <a:pt x="34803" y="129338"/>
                  </a:lnTo>
                  <a:lnTo>
                    <a:pt x="40127" y="139512"/>
                  </a:lnTo>
                  <a:lnTo>
                    <a:pt x="45102" y="149725"/>
                  </a:lnTo>
                  <a:lnTo>
                    <a:pt x="47944" y="157345"/>
                  </a:lnTo>
                  <a:lnTo>
                    <a:pt x="47260" y="159232"/>
                  </a:lnTo>
                  <a:lnTo>
                    <a:pt x="44861" y="156570"/>
                  </a:lnTo>
                  <a:lnTo>
                    <a:pt x="41637" y="150983"/>
                  </a:lnTo>
                  <a:lnTo>
                    <a:pt x="37672" y="143579"/>
                  </a:lnTo>
                  <a:lnTo>
                    <a:pt x="32993" y="135041"/>
                  </a:lnTo>
                  <a:lnTo>
                    <a:pt x="27861" y="125624"/>
                  </a:lnTo>
                  <a:lnTo>
                    <a:pt x="22713" y="115282"/>
                  </a:lnTo>
                  <a:lnTo>
                    <a:pt x="17807" y="104046"/>
                  </a:lnTo>
                  <a:lnTo>
                    <a:pt x="13375" y="92050"/>
                  </a:lnTo>
                  <a:lnTo>
                    <a:pt x="9703" y="79461"/>
                  </a:lnTo>
                  <a:lnTo>
                    <a:pt x="6876" y="66442"/>
                  </a:lnTo>
                  <a:lnTo>
                    <a:pt x="5131" y="53444"/>
                  </a:lnTo>
                  <a:lnTo>
                    <a:pt x="4934" y="41177"/>
                  </a:lnTo>
                  <a:lnTo>
                    <a:pt x="6404" y="29975"/>
                  </a:lnTo>
                  <a:lnTo>
                    <a:pt x="9679" y="20150"/>
                  </a:lnTo>
                  <a:lnTo>
                    <a:pt x="15075" y="12148"/>
                  </a:lnTo>
                  <a:lnTo>
                    <a:pt x="22554" y="6035"/>
                  </a:lnTo>
                  <a:lnTo>
                    <a:pt x="31643" y="1896"/>
                  </a:lnTo>
                  <a:lnTo>
                    <a:pt x="41645" y="0"/>
                  </a:lnTo>
                  <a:lnTo>
                    <a:pt x="52070" y="278"/>
                  </a:lnTo>
                  <a:lnTo>
                    <a:pt x="62659" y="2394"/>
                  </a:lnTo>
                  <a:lnTo>
                    <a:pt x="73294" y="5939"/>
                  </a:lnTo>
                  <a:lnTo>
                    <a:pt x="83921" y="10541"/>
                  </a:lnTo>
                  <a:lnTo>
                    <a:pt x="94362" y="15898"/>
                  </a:lnTo>
                  <a:lnTo>
                    <a:pt x="104307" y="21784"/>
                  </a:lnTo>
                  <a:lnTo>
                    <a:pt x="113629" y="28040"/>
                  </a:lnTo>
                  <a:lnTo>
                    <a:pt x="122366" y="34714"/>
                  </a:lnTo>
                  <a:lnTo>
                    <a:pt x="130621" y="42034"/>
                  </a:lnTo>
                  <a:lnTo>
                    <a:pt x="138505" y="50072"/>
                  </a:lnTo>
                  <a:lnTo>
                    <a:pt x="145953" y="58761"/>
                  </a:lnTo>
                  <a:lnTo>
                    <a:pt x="152736" y="67972"/>
                  </a:lnTo>
                  <a:lnTo>
                    <a:pt x="158782" y="77577"/>
                  </a:lnTo>
                  <a:lnTo>
                    <a:pt x="164166" y="87467"/>
                  </a:lnTo>
                  <a:lnTo>
                    <a:pt x="169015" y="97560"/>
                  </a:lnTo>
                  <a:lnTo>
                    <a:pt x="173455" y="107778"/>
                  </a:lnTo>
                  <a:lnTo>
                    <a:pt x="177252" y="117624"/>
                  </a:lnTo>
                  <a:lnTo>
                    <a:pt x="180090" y="127142"/>
                  </a:lnTo>
                  <a:lnTo>
                    <a:pt x="181104" y="137167"/>
                  </a:lnTo>
                  <a:lnTo>
                    <a:pt x="178985" y="1492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6130" y="611283"/>
              <a:ext cx="206047" cy="154303"/>
            </a:xfrm>
            <a:custGeom>
              <a:avLst/>
              <a:gdLst/>
              <a:ahLst/>
              <a:cxnLst/>
              <a:rect l="0" t="0" r="0" b="0"/>
              <a:pathLst>
                <a:path w="206047" h="154303">
                  <a:moveTo>
                    <a:pt x="100761" y="30955"/>
                  </a:moveTo>
                  <a:lnTo>
                    <a:pt x="94894" y="25087"/>
                  </a:lnTo>
                  <a:lnTo>
                    <a:pt x="89329" y="19523"/>
                  </a:lnTo>
                  <a:lnTo>
                    <a:pt x="83525" y="13737"/>
                  </a:lnTo>
                  <a:lnTo>
                    <a:pt x="77272" y="8175"/>
                  </a:lnTo>
                  <a:lnTo>
                    <a:pt x="70293" y="3790"/>
                  </a:lnTo>
                  <a:lnTo>
                    <a:pt x="62517" y="1027"/>
                  </a:lnTo>
                  <a:lnTo>
                    <a:pt x="54188" y="0"/>
                  </a:lnTo>
                  <a:lnTo>
                    <a:pt x="45758" y="755"/>
                  </a:lnTo>
                  <a:lnTo>
                    <a:pt x="37501" y="3123"/>
                  </a:lnTo>
                  <a:lnTo>
                    <a:pt x="29672" y="6967"/>
                  </a:lnTo>
                  <a:lnTo>
                    <a:pt x="22568" y="12281"/>
                  </a:lnTo>
                  <a:lnTo>
                    <a:pt x="16277" y="18927"/>
                  </a:lnTo>
                  <a:lnTo>
                    <a:pt x="10885" y="26828"/>
                  </a:lnTo>
                  <a:lnTo>
                    <a:pt x="6555" y="36033"/>
                  </a:lnTo>
                  <a:lnTo>
                    <a:pt x="3273" y="46443"/>
                  </a:lnTo>
                  <a:lnTo>
                    <a:pt x="1051" y="57688"/>
                  </a:lnTo>
                  <a:lnTo>
                    <a:pt x="0" y="69227"/>
                  </a:lnTo>
                  <a:lnTo>
                    <a:pt x="74" y="80727"/>
                  </a:lnTo>
                  <a:lnTo>
                    <a:pt x="1258" y="92058"/>
                  </a:lnTo>
                  <a:lnTo>
                    <a:pt x="3648" y="103199"/>
                  </a:lnTo>
                  <a:lnTo>
                    <a:pt x="7186" y="114166"/>
                  </a:lnTo>
                  <a:lnTo>
                    <a:pt x="11849" y="124666"/>
                  </a:lnTo>
                  <a:lnTo>
                    <a:pt x="17728" y="134119"/>
                  </a:lnTo>
                  <a:lnTo>
                    <a:pt x="24752" y="142279"/>
                  </a:lnTo>
                  <a:lnTo>
                    <a:pt x="32570" y="148742"/>
                  </a:lnTo>
                  <a:lnTo>
                    <a:pt x="40656" y="152803"/>
                  </a:lnTo>
                  <a:lnTo>
                    <a:pt x="48683" y="154302"/>
                  </a:lnTo>
                  <a:lnTo>
                    <a:pt x="56529" y="153376"/>
                  </a:lnTo>
                  <a:lnTo>
                    <a:pt x="64177" y="150179"/>
                  </a:lnTo>
                  <a:lnTo>
                    <a:pt x="71651" y="145033"/>
                  </a:lnTo>
                  <a:lnTo>
                    <a:pt x="78822" y="138344"/>
                  </a:lnTo>
                  <a:lnTo>
                    <a:pt x="85418" y="130501"/>
                  </a:lnTo>
                  <a:lnTo>
                    <a:pt x="91334" y="121820"/>
                  </a:lnTo>
                  <a:lnTo>
                    <a:pt x="96460" y="112384"/>
                  </a:lnTo>
                  <a:lnTo>
                    <a:pt x="100606" y="102067"/>
                  </a:lnTo>
                  <a:lnTo>
                    <a:pt x="103778" y="90963"/>
                  </a:lnTo>
                  <a:lnTo>
                    <a:pt x="106611" y="82632"/>
                  </a:lnTo>
                  <a:lnTo>
                    <a:pt x="109883" y="81071"/>
                  </a:lnTo>
                  <a:lnTo>
                    <a:pt x="113675" y="84409"/>
                  </a:lnTo>
                  <a:lnTo>
                    <a:pt x="118077" y="90472"/>
                  </a:lnTo>
                  <a:lnTo>
                    <a:pt x="123097" y="97747"/>
                  </a:lnTo>
                  <a:lnTo>
                    <a:pt x="128655" y="105415"/>
                  </a:lnTo>
                  <a:lnTo>
                    <a:pt x="134805" y="113109"/>
                  </a:lnTo>
                  <a:lnTo>
                    <a:pt x="141744" y="120700"/>
                  </a:lnTo>
                  <a:lnTo>
                    <a:pt x="149510" y="128147"/>
                  </a:lnTo>
                  <a:lnTo>
                    <a:pt x="157929" y="134969"/>
                  </a:lnTo>
                  <a:lnTo>
                    <a:pt x="167739" y="140783"/>
                  </a:lnTo>
                  <a:lnTo>
                    <a:pt x="182036" y="144985"/>
                  </a:lnTo>
                  <a:lnTo>
                    <a:pt x="206046" y="1467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43233" y="379025"/>
              <a:ext cx="166640" cy="363225"/>
            </a:xfrm>
            <a:custGeom>
              <a:avLst/>
              <a:gdLst/>
              <a:ahLst/>
              <a:cxnLst/>
              <a:rect l="0" t="0" r="0" b="0"/>
              <a:pathLst>
                <a:path w="166640" h="363225">
                  <a:moveTo>
                    <a:pt x="0" y="0"/>
                  </a:moveTo>
                  <a:lnTo>
                    <a:pt x="66" y="11803"/>
                  </a:lnTo>
                  <a:lnTo>
                    <a:pt x="707" y="23572"/>
                  </a:lnTo>
                  <a:lnTo>
                    <a:pt x="1999" y="36467"/>
                  </a:lnTo>
                  <a:lnTo>
                    <a:pt x="3686" y="50487"/>
                  </a:lnTo>
                  <a:lnTo>
                    <a:pt x="5354" y="65464"/>
                  </a:lnTo>
                  <a:lnTo>
                    <a:pt x="6772" y="81177"/>
                  </a:lnTo>
                  <a:lnTo>
                    <a:pt x="8043" y="97107"/>
                  </a:lnTo>
                  <a:lnTo>
                    <a:pt x="9502" y="112483"/>
                  </a:lnTo>
                  <a:lnTo>
                    <a:pt x="11330" y="126932"/>
                  </a:lnTo>
                  <a:lnTo>
                    <a:pt x="13388" y="140596"/>
                  </a:lnTo>
                  <a:lnTo>
                    <a:pt x="15317" y="153926"/>
                  </a:lnTo>
                  <a:lnTo>
                    <a:pt x="16915" y="167227"/>
                  </a:lnTo>
                  <a:lnTo>
                    <a:pt x="18310" y="180467"/>
                  </a:lnTo>
                  <a:lnTo>
                    <a:pt x="19854" y="193371"/>
                  </a:lnTo>
                  <a:lnTo>
                    <a:pt x="21740" y="205803"/>
                  </a:lnTo>
                  <a:lnTo>
                    <a:pt x="23837" y="217932"/>
                  </a:lnTo>
                  <a:lnTo>
                    <a:pt x="25792" y="230143"/>
                  </a:lnTo>
                  <a:lnTo>
                    <a:pt x="27404" y="242655"/>
                  </a:lnTo>
                  <a:lnTo>
                    <a:pt x="28638" y="255516"/>
                  </a:lnTo>
                  <a:lnTo>
                    <a:pt x="29541" y="268689"/>
                  </a:lnTo>
                  <a:lnTo>
                    <a:pt x="30172" y="282080"/>
                  </a:lnTo>
                  <a:lnTo>
                    <a:pt x="30183" y="294481"/>
                  </a:lnTo>
                  <a:lnTo>
                    <a:pt x="29144" y="302441"/>
                  </a:lnTo>
                  <a:lnTo>
                    <a:pt x="27822" y="304101"/>
                  </a:lnTo>
                  <a:lnTo>
                    <a:pt x="27315" y="301341"/>
                  </a:lnTo>
                  <a:lnTo>
                    <a:pt x="27999" y="295813"/>
                  </a:lnTo>
                  <a:lnTo>
                    <a:pt x="30021" y="288535"/>
                  </a:lnTo>
                  <a:lnTo>
                    <a:pt x="33302" y="280142"/>
                  </a:lnTo>
                  <a:lnTo>
                    <a:pt x="37790" y="271357"/>
                  </a:lnTo>
                  <a:lnTo>
                    <a:pt x="43551" y="263047"/>
                  </a:lnTo>
                  <a:lnTo>
                    <a:pt x="50500" y="255645"/>
                  </a:lnTo>
                  <a:lnTo>
                    <a:pt x="58436" y="249517"/>
                  </a:lnTo>
                  <a:lnTo>
                    <a:pt x="67135" y="245147"/>
                  </a:lnTo>
                  <a:lnTo>
                    <a:pt x="76387" y="242625"/>
                  </a:lnTo>
                  <a:lnTo>
                    <a:pt x="85869" y="242048"/>
                  </a:lnTo>
                  <a:lnTo>
                    <a:pt x="95156" y="243697"/>
                  </a:lnTo>
                  <a:lnTo>
                    <a:pt x="104029" y="247504"/>
                  </a:lnTo>
                  <a:lnTo>
                    <a:pt x="112460" y="252971"/>
                  </a:lnTo>
                  <a:lnTo>
                    <a:pt x="120510" y="259388"/>
                  </a:lnTo>
                  <a:lnTo>
                    <a:pt x="128260" y="266253"/>
                  </a:lnTo>
                  <a:lnTo>
                    <a:pt x="135788" y="273298"/>
                  </a:lnTo>
                  <a:lnTo>
                    <a:pt x="143157" y="280400"/>
                  </a:lnTo>
                  <a:lnTo>
                    <a:pt x="150401" y="287517"/>
                  </a:lnTo>
                  <a:lnTo>
                    <a:pt x="157064" y="294956"/>
                  </a:lnTo>
                  <a:lnTo>
                    <a:pt x="162247" y="303330"/>
                  </a:lnTo>
                  <a:lnTo>
                    <a:pt x="165566" y="312884"/>
                  </a:lnTo>
                  <a:lnTo>
                    <a:pt x="166639" y="323066"/>
                  </a:lnTo>
                  <a:lnTo>
                    <a:pt x="164856" y="332754"/>
                  </a:lnTo>
                  <a:lnTo>
                    <a:pt x="160170" y="341335"/>
                  </a:lnTo>
                  <a:lnTo>
                    <a:pt x="152973" y="348552"/>
                  </a:lnTo>
                  <a:lnTo>
                    <a:pt x="143799" y="354248"/>
                  </a:lnTo>
                  <a:lnTo>
                    <a:pt x="133158" y="358514"/>
                  </a:lnTo>
                  <a:lnTo>
                    <a:pt x="121630" y="361430"/>
                  </a:lnTo>
                  <a:lnTo>
                    <a:pt x="109835" y="362960"/>
                  </a:lnTo>
                  <a:lnTo>
                    <a:pt x="98131" y="363224"/>
                  </a:lnTo>
                  <a:lnTo>
                    <a:pt x="86522" y="362603"/>
                  </a:lnTo>
                  <a:lnTo>
                    <a:pt x="73315" y="361596"/>
                  </a:lnTo>
                  <a:lnTo>
                    <a:pt x="54003" y="36012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85389" y="421139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4" y="92499"/>
                  </a:lnTo>
                  <a:lnTo>
                    <a:pt x="177" y="110842"/>
                  </a:lnTo>
                  <a:lnTo>
                    <a:pt x="825" y="129447"/>
                  </a:lnTo>
                  <a:lnTo>
                    <a:pt x="2073" y="147989"/>
                  </a:lnTo>
                  <a:lnTo>
                    <a:pt x="3727" y="166182"/>
                  </a:lnTo>
                  <a:lnTo>
                    <a:pt x="5375" y="183705"/>
                  </a:lnTo>
                  <a:lnTo>
                    <a:pt x="6778" y="200457"/>
                  </a:lnTo>
                  <a:lnTo>
                    <a:pt x="7870" y="216674"/>
                  </a:lnTo>
                  <a:lnTo>
                    <a:pt x="8678" y="232797"/>
                  </a:lnTo>
                  <a:lnTo>
                    <a:pt x="9257" y="249086"/>
                  </a:lnTo>
                  <a:lnTo>
                    <a:pt x="9662" y="265445"/>
                  </a:lnTo>
                  <a:lnTo>
                    <a:pt x="9987" y="283428"/>
                  </a:lnTo>
                  <a:lnTo>
                    <a:pt x="10259" y="307975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9088" y="578921"/>
              <a:ext cx="144031" cy="252831"/>
            </a:xfrm>
            <a:custGeom>
              <a:avLst/>
              <a:gdLst/>
              <a:ahLst/>
              <a:cxnLst/>
              <a:rect l="0" t="0" r="0" b="0"/>
              <a:pathLst>
                <a:path w="144031" h="252831">
                  <a:moveTo>
                    <a:pt x="0" y="94902"/>
                  </a:moveTo>
                  <a:lnTo>
                    <a:pt x="8868" y="92036"/>
                  </a:lnTo>
                  <a:lnTo>
                    <a:pt x="17855" y="89893"/>
                  </a:lnTo>
                  <a:lnTo>
                    <a:pt x="27850" y="88286"/>
                  </a:lnTo>
                  <a:lnTo>
                    <a:pt x="38831" y="86933"/>
                  </a:lnTo>
                  <a:lnTo>
                    <a:pt x="50642" y="85436"/>
                  </a:lnTo>
                  <a:lnTo>
                    <a:pt x="63096" y="83585"/>
                  </a:lnTo>
                  <a:lnTo>
                    <a:pt x="75861" y="81345"/>
                  </a:lnTo>
                  <a:lnTo>
                    <a:pt x="88494" y="78764"/>
                  </a:lnTo>
                  <a:lnTo>
                    <a:pt x="100753" y="75906"/>
                  </a:lnTo>
                  <a:lnTo>
                    <a:pt x="112271" y="72511"/>
                  </a:lnTo>
                  <a:lnTo>
                    <a:pt x="122479" y="68022"/>
                  </a:lnTo>
                  <a:lnTo>
                    <a:pt x="131182" y="62226"/>
                  </a:lnTo>
                  <a:lnTo>
                    <a:pt x="138026" y="55385"/>
                  </a:lnTo>
                  <a:lnTo>
                    <a:pt x="142350" y="48030"/>
                  </a:lnTo>
                  <a:lnTo>
                    <a:pt x="144030" y="40533"/>
                  </a:lnTo>
                  <a:lnTo>
                    <a:pt x="143226" y="33230"/>
                  </a:lnTo>
                  <a:lnTo>
                    <a:pt x="140113" y="26486"/>
                  </a:lnTo>
                  <a:lnTo>
                    <a:pt x="135021" y="20437"/>
                  </a:lnTo>
                  <a:lnTo>
                    <a:pt x="128370" y="15039"/>
                  </a:lnTo>
                  <a:lnTo>
                    <a:pt x="120552" y="10171"/>
                  </a:lnTo>
                  <a:lnTo>
                    <a:pt x="111888" y="5721"/>
                  </a:lnTo>
                  <a:lnTo>
                    <a:pt x="102464" y="2069"/>
                  </a:lnTo>
                  <a:lnTo>
                    <a:pt x="92153" y="53"/>
                  </a:lnTo>
                  <a:lnTo>
                    <a:pt x="80970" y="0"/>
                  </a:lnTo>
                  <a:lnTo>
                    <a:pt x="69528" y="1932"/>
                  </a:lnTo>
                  <a:lnTo>
                    <a:pt x="58913" y="5821"/>
                  </a:lnTo>
                  <a:lnTo>
                    <a:pt x="49660" y="11438"/>
                  </a:lnTo>
                  <a:lnTo>
                    <a:pt x="41636" y="18446"/>
                  </a:lnTo>
                  <a:lnTo>
                    <a:pt x="34323" y="26505"/>
                  </a:lnTo>
                  <a:lnTo>
                    <a:pt x="27338" y="35330"/>
                  </a:lnTo>
                  <a:lnTo>
                    <a:pt x="20796" y="44862"/>
                  </a:lnTo>
                  <a:lnTo>
                    <a:pt x="15221" y="55245"/>
                  </a:lnTo>
                  <a:lnTo>
                    <a:pt x="10836" y="66495"/>
                  </a:lnTo>
                  <a:lnTo>
                    <a:pt x="7567" y="78660"/>
                  </a:lnTo>
                  <a:lnTo>
                    <a:pt x="5215" y="91891"/>
                  </a:lnTo>
                  <a:lnTo>
                    <a:pt x="3570" y="106157"/>
                  </a:lnTo>
                  <a:lnTo>
                    <a:pt x="2770" y="120975"/>
                  </a:lnTo>
                  <a:lnTo>
                    <a:pt x="3281" y="135535"/>
                  </a:lnTo>
                  <a:lnTo>
                    <a:pt x="5254" y="149398"/>
                  </a:lnTo>
                  <a:lnTo>
                    <a:pt x="8545" y="162485"/>
                  </a:lnTo>
                  <a:lnTo>
                    <a:pt x="12896" y="174887"/>
                  </a:lnTo>
                  <a:lnTo>
                    <a:pt x="18049" y="186740"/>
                  </a:lnTo>
                  <a:lnTo>
                    <a:pt x="23949" y="197852"/>
                  </a:lnTo>
                  <a:lnTo>
                    <a:pt x="30733" y="207724"/>
                  </a:lnTo>
                  <a:lnTo>
                    <a:pt x="38401" y="216183"/>
                  </a:lnTo>
                  <a:lnTo>
                    <a:pt x="46757" y="223406"/>
                  </a:lnTo>
                  <a:lnTo>
                    <a:pt x="56519" y="230561"/>
                  </a:lnTo>
                  <a:lnTo>
                    <a:pt x="70780" y="239394"/>
                  </a:lnTo>
                  <a:lnTo>
                    <a:pt x="94756" y="25283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48186" y="821347"/>
              <a:ext cx="2010944" cy="63047"/>
            </a:xfrm>
            <a:custGeom>
              <a:avLst/>
              <a:gdLst/>
              <a:ahLst/>
              <a:cxnLst/>
              <a:rect l="0" t="0" r="0" b="0"/>
              <a:pathLst>
                <a:path w="2010944" h="63047">
                  <a:moveTo>
                    <a:pt x="2010943" y="20932"/>
                  </a:moveTo>
                  <a:lnTo>
                    <a:pt x="2002007" y="23799"/>
                  </a:lnTo>
                  <a:lnTo>
                    <a:pt x="1992381" y="25941"/>
                  </a:lnTo>
                  <a:lnTo>
                    <a:pt x="1981098" y="27539"/>
                  </a:lnTo>
                  <a:lnTo>
                    <a:pt x="1968604" y="28547"/>
                  </a:lnTo>
                  <a:lnTo>
                    <a:pt x="1955772" y="28748"/>
                  </a:lnTo>
                  <a:lnTo>
                    <a:pt x="1943149" y="28096"/>
                  </a:lnTo>
                  <a:lnTo>
                    <a:pt x="1930766" y="26858"/>
                  </a:lnTo>
                  <a:lnTo>
                    <a:pt x="1918322" y="25494"/>
                  </a:lnTo>
                  <a:lnTo>
                    <a:pt x="1905619" y="24285"/>
                  </a:lnTo>
                  <a:lnTo>
                    <a:pt x="1892445" y="23323"/>
                  </a:lnTo>
                  <a:lnTo>
                    <a:pt x="1878523" y="22603"/>
                  </a:lnTo>
                  <a:lnTo>
                    <a:pt x="1863783" y="22084"/>
                  </a:lnTo>
                  <a:lnTo>
                    <a:pt x="1848473" y="21719"/>
                  </a:lnTo>
                  <a:lnTo>
                    <a:pt x="1833051" y="21466"/>
                  </a:lnTo>
                  <a:lnTo>
                    <a:pt x="1817789" y="21288"/>
                  </a:lnTo>
                  <a:lnTo>
                    <a:pt x="1802781" y="20997"/>
                  </a:lnTo>
                  <a:lnTo>
                    <a:pt x="1788017" y="20269"/>
                  </a:lnTo>
                  <a:lnTo>
                    <a:pt x="1773452" y="18967"/>
                  </a:lnTo>
                  <a:lnTo>
                    <a:pt x="1758873" y="17278"/>
                  </a:lnTo>
                  <a:lnTo>
                    <a:pt x="1743933" y="15606"/>
                  </a:lnTo>
                  <a:lnTo>
                    <a:pt x="1728471" y="14187"/>
                  </a:lnTo>
                  <a:lnTo>
                    <a:pt x="1712662" y="13083"/>
                  </a:lnTo>
                  <a:lnTo>
                    <a:pt x="1696895" y="12268"/>
                  </a:lnTo>
                  <a:lnTo>
                    <a:pt x="1681396" y="11685"/>
                  </a:lnTo>
                  <a:lnTo>
                    <a:pt x="1666056" y="11277"/>
                  </a:lnTo>
                  <a:lnTo>
                    <a:pt x="1650538" y="10995"/>
                  </a:lnTo>
                  <a:lnTo>
                    <a:pt x="1634657" y="10803"/>
                  </a:lnTo>
                  <a:lnTo>
                    <a:pt x="1618551" y="10672"/>
                  </a:lnTo>
                  <a:lnTo>
                    <a:pt x="1602578" y="10584"/>
                  </a:lnTo>
                  <a:lnTo>
                    <a:pt x="1586936" y="10520"/>
                  </a:lnTo>
                  <a:lnTo>
                    <a:pt x="1571500" y="10307"/>
                  </a:lnTo>
                  <a:lnTo>
                    <a:pt x="1555916" y="9632"/>
                  </a:lnTo>
                  <a:lnTo>
                    <a:pt x="1539986" y="8366"/>
                  </a:lnTo>
                  <a:lnTo>
                    <a:pt x="1523677" y="6701"/>
                  </a:lnTo>
                  <a:lnTo>
                    <a:pt x="1507036" y="5045"/>
                  </a:lnTo>
                  <a:lnTo>
                    <a:pt x="1490132" y="3636"/>
                  </a:lnTo>
                  <a:lnTo>
                    <a:pt x="1473034" y="2540"/>
                  </a:lnTo>
                  <a:lnTo>
                    <a:pt x="1455795" y="1730"/>
                  </a:lnTo>
                  <a:lnTo>
                    <a:pt x="1438458" y="1150"/>
                  </a:lnTo>
                  <a:lnTo>
                    <a:pt x="1421054" y="744"/>
                  </a:lnTo>
                  <a:lnTo>
                    <a:pt x="1403603" y="464"/>
                  </a:lnTo>
                  <a:lnTo>
                    <a:pt x="1386125" y="272"/>
                  </a:lnTo>
                  <a:lnTo>
                    <a:pt x="1368794" y="142"/>
                  </a:lnTo>
                  <a:lnTo>
                    <a:pt x="1351924" y="54"/>
                  </a:lnTo>
                  <a:lnTo>
                    <a:pt x="1335645" y="0"/>
                  </a:lnTo>
                  <a:lnTo>
                    <a:pt x="1319762" y="133"/>
                  </a:lnTo>
                  <a:lnTo>
                    <a:pt x="1303872" y="755"/>
                  </a:lnTo>
                  <a:lnTo>
                    <a:pt x="1287738" y="1986"/>
                  </a:lnTo>
                  <a:lnTo>
                    <a:pt x="1271460" y="3626"/>
                  </a:lnTo>
                  <a:lnTo>
                    <a:pt x="1255372" y="5267"/>
                  </a:lnTo>
                  <a:lnTo>
                    <a:pt x="1239653" y="6664"/>
                  </a:lnTo>
                  <a:lnTo>
                    <a:pt x="1224164" y="7753"/>
                  </a:lnTo>
                  <a:lnTo>
                    <a:pt x="1208545" y="8559"/>
                  </a:lnTo>
                  <a:lnTo>
                    <a:pt x="1192592" y="9140"/>
                  </a:lnTo>
                  <a:lnTo>
                    <a:pt x="1176267" y="9717"/>
                  </a:lnTo>
                  <a:lnTo>
                    <a:pt x="1159616" y="10644"/>
                  </a:lnTo>
                  <a:lnTo>
                    <a:pt x="1142710" y="12083"/>
                  </a:lnTo>
                  <a:lnTo>
                    <a:pt x="1125780" y="13865"/>
                  </a:lnTo>
                  <a:lnTo>
                    <a:pt x="1109187" y="15601"/>
                  </a:lnTo>
                  <a:lnTo>
                    <a:pt x="1093101" y="17062"/>
                  </a:lnTo>
                  <a:lnTo>
                    <a:pt x="1077521" y="18195"/>
                  </a:lnTo>
                  <a:lnTo>
                    <a:pt x="1062365" y="19029"/>
                  </a:lnTo>
                  <a:lnTo>
                    <a:pt x="1047534" y="19630"/>
                  </a:lnTo>
                  <a:lnTo>
                    <a:pt x="1032775" y="20219"/>
                  </a:lnTo>
                  <a:lnTo>
                    <a:pt x="1017713" y="21155"/>
                  </a:lnTo>
                  <a:lnTo>
                    <a:pt x="1002170" y="22600"/>
                  </a:lnTo>
                  <a:lnTo>
                    <a:pt x="986306" y="24386"/>
                  </a:lnTo>
                  <a:lnTo>
                    <a:pt x="970503" y="26124"/>
                  </a:lnTo>
                  <a:lnTo>
                    <a:pt x="954979" y="27588"/>
                  </a:lnTo>
                  <a:lnTo>
                    <a:pt x="939623" y="28721"/>
                  </a:lnTo>
                  <a:lnTo>
                    <a:pt x="924093" y="29556"/>
                  </a:lnTo>
                  <a:lnTo>
                    <a:pt x="908201" y="30153"/>
                  </a:lnTo>
                  <a:lnTo>
                    <a:pt x="891917" y="30570"/>
                  </a:lnTo>
                  <a:lnTo>
                    <a:pt x="875292" y="30857"/>
                  </a:lnTo>
                  <a:lnTo>
                    <a:pt x="858400" y="31054"/>
                  </a:lnTo>
                  <a:lnTo>
                    <a:pt x="841309" y="31187"/>
                  </a:lnTo>
                  <a:lnTo>
                    <a:pt x="824076" y="31277"/>
                  </a:lnTo>
                  <a:lnTo>
                    <a:pt x="806747" y="31338"/>
                  </a:lnTo>
                  <a:lnTo>
                    <a:pt x="789518" y="31379"/>
                  </a:lnTo>
                  <a:lnTo>
                    <a:pt x="772716" y="31406"/>
                  </a:lnTo>
                  <a:lnTo>
                    <a:pt x="756483" y="31424"/>
                  </a:lnTo>
                  <a:lnTo>
                    <a:pt x="740633" y="31436"/>
                  </a:lnTo>
                  <a:lnTo>
                    <a:pt x="724763" y="31444"/>
                  </a:lnTo>
                  <a:lnTo>
                    <a:pt x="708638" y="31450"/>
                  </a:lnTo>
                  <a:lnTo>
                    <a:pt x="692197" y="31454"/>
                  </a:lnTo>
                  <a:lnTo>
                    <a:pt x="675465" y="31456"/>
                  </a:lnTo>
                  <a:lnTo>
                    <a:pt x="658502" y="31462"/>
                  </a:lnTo>
                  <a:lnTo>
                    <a:pt x="641364" y="31636"/>
                  </a:lnTo>
                  <a:lnTo>
                    <a:pt x="624099" y="32285"/>
                  </a:lnTo>
                  <a:lnTo>
                    <a:pt x="606749" y="33534"/>
                  </a:lnTo>
                  <a:lnTo>
                    <a:pt x="589505" y="35187"/>
                  </a:lnTo>
                  <a:lnTo>
                    <a:pt x="572695" y="36836"/>
                  </a:lnTo>
                  <a:lnTo>
                    <a:pt x="556455" y="38239"/>
                  </a:lnTo>
                  <a:lnTo>
                    <a:pt x="540600" y="39332"/>
                  </a:lnTo>
                  <a:lnTo>
                    <a:pt x="524728" y="40140"/>
                  </a:lnTo>
                  <a:lnTo>
                    <a:pt x="508605" y="40718"/>
                  </a:lnTo>
                  <a:lnTo>
                    <a:pt x="492335" y="41123"/>
                  </a:lnTo>
                  <a:lnTo>
                    <a:pt x="476252" y="41402"/>
                  </a:lnTo>
                  <a:lnTo>
                    <a:pt x="460537" y="41593"/>
                  </a:lnTo>
                  <a:lnTo>
                    <a:pt x="445050" y="41723"/>
                  </a:lnTo>
                  <a:lnTo>
                    <a:pt x="429433" y="41811"/>
                  </a:lnTo>
                  <a:lnTo>
                    <a:pt x="413485" y="41870"/>
                  </a:lnTo>
                  <a:lnTo>
                    <a:pt x="397334" y="41909"/>
                  </a:lnTo>
                  <a:lnTo>
                    <a:pt x="381331" y="41936"/>
                  </a:lnTo>
                  <a:lnTo>
                    <a:pt x="365675" y="41953"/>
                  </a:lnTo>
                  <a:lnTo>
                    <a:pt x="350397" y="41965"/>
                  </a:lnTo>
                  <a:lnTo>
                    <a:pt x="335452" y="41973"/>
                  </a:lnTo>
                  <a:lnTo>
                    <a:pt x="320765" y="41979"/>
                  </a:lnTo>
                  <a:lnTo>
                    <a:pt x="306105" y="41982"/>
                  </a:lnTo>
                  <a:lnTo>
                    <a:pt x="291109" y="41984"/>
                  </a:lnTo>
                  <a:lnTo>
                    <a:pt x="275612" y="41991"/>
                  </a:lnTo>
                  <a:lnTo>
                    <a:pt x="259778" y="42165"/>
                  </a:lnTo>
                  <a:lnTo>
                    <a:pt x="243996" y="42814"/>
                  </a:lnTo>
                  <a:lnTo>
                    <a:pt x="228485" y="44063"/>
                  </a:lnTo>
                  <a:lnTo>
                    <a:pt x="213139" y="45716"/>
                  </a:lnTo>
                  <a:lnTo>
                    <a:pt x="197615" y="47364"/>
                  </a:lnTo>
                  <a:lnTo>
                    <a:pt x="181730" y="48767"/>
                  </a:lnTo>
                  <a:lnTo>
                    <a:pt x="165622" y="49860"/>
                  </a:lnTo>
                  <a:lnTo>
                    <a:pt x="149647" y="50668"/>
                  </a:lnTo>
                  <a:lnTo>
                    <a:pt x="134005" y="51251"/>
                  </a:lnTo>
                  <a:lnTo>
                    <a:pt x="118568" y="51828"/>
                  </a:lnTo>
                  <a:lnTo>
                    <a:pt x="102984" y="52756"/>
                  </a:lnTo>
                  <a:lnTo>
                    <a:pt x="87067" y="54196"/>
                  </a:lnTo>
                  <a:lnTo>
                    <a:pt x="71161" y="55987"/>
                  </a:lnTo>
                  <a:lnTo>
                    <a:pt x="54275" y="57916"/>
                  </a:lnTo>
                  <a:lnTo>
                    <a:pt x="32688" y="60154"/>
                  </a:lnTo>
                  <a:lnTo>
                    <a:pt x="0" y="6304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38114" y="561274"/>
              <a:ext cx="234533" cy="470519"/>
            </a:xfrm>
            <a:custGeom>
              <a:avLst/>
              <a:gdLst/>
              <a:ahLst/>
              <a:cxnLst/>
              <a:rect l="0" t="0" r="0" b="0"/>
              <a:pathLst>
                <a:path w="234533" h="470519">
                  <a:moveTo>
                    <a:pt x="200041" y="91492"/>
                  </a:moveTo>
                  <a:lnTo>
                    <a:pt x="199974" y="79757"/>
                  </a:lnTo>
                  <a:lnTo>
                    <a:pt x="199334" y="68628"/>
                  </a:lnTo>
                  <a:lnTo>
                    <a:pt x="198029" y="57039"/>
                  </a:lnTo>
                  <a:lnTo>
                    <a:pt x="195823" y="45224"/>
                  </a:lnTo>
                  <a:lnTo>
                    <a:pt x="192210" y="33860"/>
                  </a:lnTo>
                  <a:lnTo>
                    <a:pt x="187032" y="23325"/>
                  </a:lnTo>
                  <a:lnTo>
                    <a:pt x="180284" y="14142"/>
                  </a:lnTo>
                  <a:lnTo>
                    <a:pt x="171936" y="7115"/>
                  </a:lnTo>
                  <a:lnTo>
                    <a:pt x="162140" y="2476"/>
                  </a:lnTo>
                  <a:lnTo>
                    <a:pt x="151326" y="143"/>
                  </a:lnTo>
                  <a:lnTo>
                    <a:pt x="140085" y="0"/>
                  </a:lnTo>
                  <a:lnTo>
                    <a:pt x="128798" y="1755"/>
                  </a:lnTo>
                  <a:lnTo>
                    <a:pt x="117951" y="5184"/>
                  </a:lnTo>
                  <a:lnTo>
                    <a:pt x="108200" y="10217"/>
                  </a:lnTo>
                  <a:lnTo>
                    <a:pt x="99798" y="16675"/>
                  </a:lnTo>
                  <a:lnTo>
                    <a:pt x="92819" y="24450"/>
                  </a:lnTo>
                  <a:lnTo>
                    <a:pt x="87340" y="33570"/>
                  </a:lnTo>
                  <a:lnTo>
                    <a:pt x="83248" y="43924"/>
                  </a:lnTo>
                  <a:lnTo>
                    <a:pt x="80463" y="55130"/>
                  </a:lnTo>
                  <a:lnTo>
                    <a:pt x="79027" y="66644"/>
                  </a:lnTo>
                  <a:lnTo>
                    <a:pt x="78839" y="78123"/>
                  </a:lnTo>
                  <a:lnTo>
                    <a:pt x="79845" y="89270"/>
                  </a:lnTo>
                  <a:lnTo>
                    <a:pt x="82115" y="99755"/>
                  </a:lnTo>
                  <a:lnTo>
                    <a:pt x="85568" y="109473"/>
                  </a:lnTo>
                  <a:lnTo>
                    <a:pt x="90004" y="118490"/>
                  </a:lnTo>
                  <a:lnTo>
                    <a:pt x="95198" y="126940"/>
                  </a:lnTo>
                  <a:lnTo>
                    <a:pt x="100959" y="134954"/>
                  </a:lnTo>
                  <a:lnTo>
                    <a:pt x="107454" y="142321"/>
                  </a:lnTo>
                  <a:lnTo>
                    <a:pt x="115177" y="148518"/>
                  </a:lnTo>
                  <a:lnTo>
                    <a:pt x="124292" y="153344"/>
                  </a:lnTo>
                  <a:lnTo>
                    <a:pt x="134345" y="156584"/>
                  </a:lnTo>
                  <a:lnTo>
                    <a:pt x="144478" y="157860"/>
                  </a:lnTo>
                  <a:lnTo>
                    <a:pt x="154177" y="157154"/>
                  </a:lnTo>
                  <a:lnTo>
                    <a:pt x="163127" y="154579"/>
                  </a:lnTo>
                  <a:lnTo>
                    <a:pt x="171059" y="150192"/>
                  </a:lnTo>
                  <a:lnTo>
                    <a:pt x="177940" y="144202"/>
                  </a:lnTo>
                  <a:lnTo>
                    <a:pt x="183746" y="136759"/>
                  </a:lnTo>
                  <a:lnTo>
                    <a:pt x="188363" y="127870"/>
                  </a:lnTo>
                  <a:lnTo>
                    <a:pt x="191850" y="117774"/>
                  </a:lnTo>
                  <a:lnTo>
                    <a:pt x="194571" y="110355"/>
                  </a:lnTo>
                  <a:lnTo>
                    <a:pt x="196722" y="110004"/>
                  </a:lnTo>
                  <a:lnTo>
                    <a:pt x="198123" y="114958"/>
                  </a:lnTo>
                  <a:lnTo>
                    <a:pt x="199112" y="123228"/>
                  </a:lnTo>
                  <a:lnTo>
                    <a:pt x="200223" y="133565"/>
                  </a:lnTo>
                  <a:lnTo>
                    <a:pt x="201738" y="145212"/>
                  </a:lnTo>
                  <a:lnTo>
                    <a:pt x="203715" y="157861"/>
                  </a:lnTo>
                  <a:lnTo>
                    <a:pt x="206100" y="171524"/>
                  </a:lnTo>
                  <a:lnTo>
                    <a:pt x="208809" y="186146"/>
                  </a:lnTo>
                  <a:lnTo>
                    <a:pt x="211761" y="201737"/>
                  </a:lnTo>
                  <a:lnTo>
                    <a:pt x="214885" y="218425"/>
                  </a:lnTo>
                  <a:lnTo>
                    <a:pt x="218132" y="236168"/>
                  </a:lnTo>
                  <a:lnTo>
                    <a:pt x="221464" y="254474"/>
                  </a:lnTo>
                  <a:lnTo>
                    <a:pt x="224853" y="272531"/>
                  </a:lnTo>
                  <a:lnTo>
                    <a:pt x="228272" y="289895"/>
                  </a:lnTo>
                  <a:lnTo>
                    <a:pt x="231382" y="306485"/>
                  </a:lnTo>
                  <a:lnTo>
                    <a:pt x="233558" y="322393"/>
                  </a:lnTo>
                  <a:lnTo>
                    <a:pt x="234532" y="337752"/>
                  </a:lnTo>
                  <a:lnTo>
                    <a:pt x="234201" y="352373"/>
                  </a:lnTo>
                  <a:lnTo>
                    <a:pt x="232458" y="365754"/>
                  </a:lnTo>
                  <a:lnTo>
                    <a:pt x="229386" y="377721"/>
                  </a:lnTo>
                  <a:lnTo>
                    <a:pt x="224883" y="388404"/>
                  </a:lnTo>
                  <a:lnTo>
                    <a:pt x="218587" y="398049"/>
                  </a:lnTo>
                  <a:lnTo>
                    <a:pt x="210463" y="406900"/>
                  </a:lnTo>
                  <a:lnTo>
                    <a:pt x="200756" y="414845"/>
                  </a:lnTo>
                  <a:lnTo>
                    <a:pt x="189799" y="421438"/>
                  </a:lnTo>
                  <a:lnTo>
                    <a:pt x="177911" y="426546"/>
                  </a:lnTo>
                  <a:lnTo>
                    <a:pt x="165354" y="430487"/>
                  </a:lnTo>
                  <a:lnTo>
                    <a:pt x="152328" y="433830"/>
                  </a:lnTo>
                  <a:lnTo>
                    <a:pt x="138975" y="436966"/>
                  </a:lnTo>
                  <a:lnTo>
                    <a:pt x="125399" y="439922"/>
                  </a:lnTo>
                  <a:lnTo>
                    <a:pt x="111673" y="442462"/>
                  </a:lnTo>
                  <a:lnTo>
                    <a:pt x="97848" y="444474"/>
                  </a:lnTo>
                  <a:lnTo>
                    <a:pt x="84123" y="446148"/>
                  </a:lnTo>
                  <a:lnTo>
                    <a:pt x="70827" y="447880"/>
                  </a:lnTo>
                  <a:lnTo>
                    <a:pt x="58114" y="449895"/>
                  </a:lnTo>
                  <a:lnTo>
                    <a:pt x="46220" y="452288"/>
                  </a:lnTo>
                  <a:lnTo>
                    <a:pt x="34278" y="455437"/>
                  </a:lnTo>
                  <a:lnTo>
                    <a:pt x="20123" y="460740"/>
                  </a:lnTo>
                  <a:lnTo>
                    <a:pt x="0" y="47051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70148" y="568538"/>
              <a:ext cx="123932" cy="197939"/>
            </a:xfrm>
            <a:custGeom>
              <a:avLst/>
              <a:gdLst/>
              <a:ahLst/>
              <a:cxnLst/>
              <a:rect l="0" t="0" r="0" b="0"/>
              <a:pathLst>
                <a:path w="123932" h="197939">
                  <a:moveTo>
                    <a:pt x="10121" y="10529"/>
                  </a:moveTo>
                  <a:lnTo>
                    <a:pt x="7254" y="19397"/>
                  </a:lnTo>
                  <a:lnTo>
                    <a:pt x="5112" y="28384"/>
                  </a:lnTo>
                  <a:lnTo>
                    <a:pt x="3509" y="38379"/>
                  </a:lnTo>
                  <a:lnTo>
                    <a:pt x="2329" y="49360"/>
                  </a:lnTo>
                  <a:lnTo>
                    <a:pt x="1480" y="61171"/>
                  </a:lnTo>
                  <a:lnTo>
                    <a:pt x="883" y="73630"/>
                  </a:lnTo>
                  <a:lnTo>
                    <a:pt x="468" y="86568"/>
                  </a:lnTo>
                  <a:lnTo>
                    <a:pt x="184" y="99849"/>
                  </a:lnTo>
                  <a:lnTo>
                    <a:pt x="0" y="113361"/>
                  </a:lnTo>
                  <a:lnTo>
                    <a:pt x="215" y="126704"/>
                  </a:lnTo>
                  <a:lnTo>
                    <a:pt x="1423" y="139209"/>
                  </a:lnTo>
                  <a:lnTo>
                    <a:pt x="3871" y="150582"/>
                  </a:lnTo>
                  <a:lnTo>
                    <a:pt x="7482" y="160862"/>
                  </a:lnTo>
                  <a:lnTo>
                    <a:pt x="12048" y="170236"/>
                  </a:lnTo>
                  <a:lnTo>
                    <a:pt x="17347" y="178901"/>
                  </a:lnTo>
                  <a:lnTo>
                    <a:pt x="23344" y="186551"/>
                  </a:lnTo>
                  <a:lnTo>
                    <a:pt x="30194" y="192414"/>
                  </a:lnTo>
                  <a:lnTo>
                    <a:pt x="37905" y="196206"/>
                  </a:lnTo>
                  <a:lnTo>
                    <a:pt x="46201" y="197938"/>
                  </a:lnTo>
                  <a:lnTo>
                    <a:pt x="54616" y="197664"/>
                  </a:lnTo>
                  <a:lnTo>
                    <a:pt x="62867" y="195621"/>
                  </a:lnTo>
                  <a:lnTo>
                    <a:pt x="70865" y="191997"/>
                  </a:lnTo>
                  <a:lnTo>
                    <a:pt x="78616" y="186832"/>
                  </a:lnTo>
                  <a:lnTo>
                    <a:pt x="86157" y="180289"/>
                  </a:lnTo>
                  <a:lnTo>
                    <a:pt x="93374" y="172627"/>
                  </a:lnTo>
                  <a:lnTo>
                    <a:pt x="100002" y="164115"/>
                  </a:lnTo>
                  <a:lnTo>
                    <a:pt x="105938" y="154974"/>
                  </a:lnTo>
                  <a:lnTo>
                    <a:pt x="111078" y="145056"/>
                  </a:lnTo>
                  <a:lnTo>
                    <a:pt x="115234" y="133882"/>
                  </a:lnTo>
                  <a:lnTo>
                    <a:pt x="118398" y="121291"/>
                  </a:lnTo>
                  <a:lnTo>
                    <a:pt x="120710" y="107581"/>
                  </a:lnTo>
                  <a:lnTo>
                    <a:pt x="122352" y="93307"/>
                  </a:lnTo>
                  <a:lnTo>
                    <a:pt x="123488" y="78862"/>
                  </a:lnTo>
                  <a:lnTo>
                    <a:pt x="123931" y="64757"/>
                  </a:lnTo>
                  <a:lnTo>
                    <a:pt x="123172" y="51673"/>
                  </a:lnTo>
                  <a:lnTo>
                    <a:pt x="121039" y="39887"/>
                  </a:lnTo>
                  <a:lnTo>
                    <a:pt x="117963" y="29622"/>
                  </a:lnTo>
                  <a:lnTo>
                    <a:pt x="114503" y="20219"/>
                  </a:lnTo>
                  <a:lnTo>
                    <a:pt x="110351" y="10854"/>
                  </a:lnTo>
                  <a:lnTo>
                    <a:pt x="104878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67840" y="555645"/>
              <a:ext cx="97578" cy="174227"/>
            </a:xfrm>
            <a:custGeom>
              <a:avLst/>
              <a:gdLst/>
              <a:ahLst/>
              <a:cxnLst/>
              <a:rect l="0" t="0" r="0" b="0"/>
              <a:pathLst>
                <a:path w="97578" h="174227">
                  <a:moveTo>
                    <a:pt x="1942" y="97121"/>
                  </a:moveTo>
                  <a:lnTo>
                    <a:pt x="13610" y="96987"/>
                  </a:lnTo>
                  <a:lnTo>
                    <a:pt x="24099" y="95707"/>
                  </a:lnTo>
                  <a:lnTo>
                    <a:pt x="34401" y="93114"/>
                  </a:lnTo>
                  <a:lnTo>
                    <a:pt x="44702" y="89394"/>
                  </a:lnTo>
                  <a:lnTo>
                    <a:pt x="55046" y="84761"/>
                  </a:lnTo>
                  <a:lnTo>
                    <a:pt x="65422" y="79419"/>
                  </a:lnTo>
                  <a:lnTo>
                    <a:pt x="75332" y="73226"/>
                  </a:lnTo>
                  <a:lnTo>
                    <a:pt x="83844" y="65715"/>
                  </a:lnTo>
                  <a:lnTo>
                    <a:pt x="90555" y="56747"/>
                  </a:lnTo>
                  <a:lnTo>
                    <a:pt x="95228" y="46794"/>
                  </a:lnTo>
                  <a:lnTo>
                    <a:pt x="97548" y="36729"/>
                  </a:lnTo>
                  <a:lnTo>
                    <a:pt x="97577" y="27082"/>
                  </a:lnTo>
                  <a:lnTo>
                    <a:pt x="95343" y="18336"/>
                  </a:lnTo>
                  <a:lnTo>
                    <a:pt x="90662" y="11073"/>
                  </a:lnTo>
                  <a:lnTo>
                    <a:pt x="83669" y="5464"/>
                  </a:lnTo>
                  <a:lnTo>
                    <a:pt x="74911" y="1666"/>
                  </a:lnTo>
                  <a:lnTo>
                    <a:pt x="65131" y="0"/>
                  </a:lnTo>
                  <a:lnTo>
                    <a:pt x="54865" y="437"/>
                  </a:lnTo>
                  <a:lnTo>
                    <a:pt x="44723" y="2829"/>
                  </a:lnTo>
                  <a:lnTo>
                    <a:pt x="35451" y="7092"/>
                  </a:lnTo>
                  <a:lnTo>
                    <a:pt x="27371" y="12997"/>
                  </a:lnTo>
                  <a:lnTo>
                    <a:pt x="20438" y="20383"/>
                  </a:lnTo>
                  <a:lnTo>
                    <a:pt x="14458" y="29235"/>
                  </a:lnTo>
                  <a:lnTo>
                    <a:pt x="9216" y="39405"/>
                  </a:lnTo>
                  <a:lnTo>
                    <a:pt x="4846" y="50487"/>
                  </a:lnTo>
                  <a:lnTo>
                    <a:pt x="1805" y="61917"/>
                  </a:lnTo>
                  <a:lnTo>
                    <a:pt x="239" y="73348"/>
                  </a:lnTo>
                  <a:lnTo>
                    <a:pt x="0" y="84802"/>
                  </a:lnTo>
                  <a:lnTo>
                    <a:pt x="827" y="96559"/>
                  </a:lnTo>
                  <a:lnTo>
                    <a:pt x="2462" y="108756"/>
                  </a:lnTo>
                  <a:lnTo>
                    <a:pt x="4846" y="121067"/>
                  </a:lnTo>
                  <a:lnTo>
                    <a:pt x="8116" y="132807"/>
                  </a:lnTo>
                  <a:lnTo>
                    <a:pt x="12286" y="143621"/>
                  </a:lnTo>
                  <a:lnTo>
                    <a:pt x="17560" y="153170"/>
                  </a:lnTo>
                  <a:lnTo>
                    <a:pt x="24388" y="160981"/>
                  </a:lnTo>
                  <a:lnTo>
                    <a:pt x="32867" y="166966"/>
                  </a:lnTo>
                  <a:lnTo>
                    <a:pt x="42575" y="171168"/>
                  </a:lnTo>
                  <a:lnTo>
                    <a:pt x="53915" y="173881"/>
                  </a:lnTo>
                  <a:lnTo>
                    <a:pt x="70119" y="174226"/>
                  </a:lnTo>
                  <a:lnTo>
                    <a:pt x="96698" y="17082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59295" y="547481"/>
              <a:ext cx="94887" cy="200043"/>
            </a:xfrm>
            <a:custGeom>
              <a:avLst/>
              <a:gdLst/>
              <a:ahLst/>
              <a:cxnLst/>
              <a:rect l="0" t="0" r="0" b="0"/>
              <a:pathLst>
                <a:path w="94887" h="200043">
                  <a:moveTo>
                    <a:pt x="94757" y="0"/>
                  </a:moveTo>
                  <a:lnTo>
                    <a:pt x="83088" y="2934"/>
                  </a:lnTo>
                  <a:lnTo>
                    <a:pt x="72600" y="5716"/>
                  </a:lnTo>
                  <a:lnTo>
                    <a:pt x="62303" y="8621"/>
                  </a:lnTo>
                  <a:lnTo>
                    <a:pt x="52174" y="11834"/>
                  </a:lnTo>
                  <a:lnTo>
                    <a:pt x="42479" y="15647"/>
                  </a:lnTo>
                  <a:lnTo>
                    <a:pt x="33347" y="20169"/>
                  </a:lnTo>
                  <a:lnTo>
                    <a:pt x="24918" y="25505"/>
                  </a:lnTo>
                  <a:lnTo>
                    <a:pt x="17404" y="31841"/>
                  </a:lnTo>
                  <a:lnTo>
                    <a:pt x="10847" y="39175"/>
                  </a:lnTo>
                  <a:lnTo>
                    <a:pt x="5615" y="47201"/>
                  </a:lnTo>
                  <a:lnTo>
                    <a:pt x="2454" y="55426"/>
                  </a:lnTo>
                  <a:lnTo>
                    <a:pt x="1596" y="63543"/>
                  </a:lnTo>
                  <a:lnTo>
                    <a:pt x="2968" y="71279"/>
                  </a:lnTo>
                  <a:lnTo>
                    <a:pt x="6474" y="78321"/>
                  </a:lnTo>
                  <a:lnTo>
                    <a:pt x="11831" y="84573"/>
                  </a:lnTo>
                  <a:lnTo>
                    <a:pt x="18661" y="90110"/>
                  </a:lnTo>
                  <a:lnTo>
                    <a:pt x="26600" y="95071"/>
                  </a:lnTo>
                  <a:lnTo>
                    <a:pt x="35341" y="99602"/>
                  </a:lnTo>
                  <a:lnTo>
                    <a:pt x="44647" y="103987"/>
                  </a:lnTo>
                  <a:lnTo>
                    <a:pt x="54347" y="108625"/>
                  </a:lnTo>
                  <a:lnTo>
                    <a:pt x="64301" y="113723"/>
                  </a:lnTo>
                  <a:lnTo>
                    <a:pt x="73933" y="119624"/>
                  </a:lnTo>
                  <a:lnTo>
                    <a:pt x="82263" y="126875"/>
                  </a:lnTo>
                  <a:lnTo>
                    <a:pt x="88849" y="135633"/>
                  </a:lnTo>
                  <a:lnTo>
                    <a:pt x="93268" y="145260"/>
                  </a:lnTo>
                  <a:lnTo>
                    <a:pt x="94886" y="154567"/>
                  </a:lnTo>
                  <a:lnTo>
                    <a:pt x="93636" y="162892"/>
                  </a:lnTo>
                  <a:lnTo>
                    <a:pt x="89899" y="170105"/>
                  </a:lnTo>
                  <a:lnTo>
                    <a:pt x="84202" y="176331"/>
                  </a:lnTo>
                  <a:lnTo>
                    <a:pt x="77040" y="181771"/>
                  </a:lnTo>
                  <a:lnTo>
                    <a:pt x="68661" y="186458"/>
                  </a:lnTo>
                  <a:lnTo>
                    <a:pt x="59070" y="190249"/>
                  </a:lnTo>
                  <a:lnTo>
                    <a:pt x="48380" y="193140"/>
                  </a:lnTo>
                  <a:lnTo>
                    <a:pt x="37400" y="195259"/>
                  </a:lnTo>
                  <a:lnTo>
                    <a:pt x="26465" y="196996"/>
                  </a:lnTo>
                  <a:lnTo>
                    <a:pt x="14622" y="19850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9424" y="547481"/>
              <a:ext cx="163934" cy="231628"/>
            </a:xfrm>
            <a:custGeom>
              <a:avLst/>
              <a:gdLst/>
              <a:ahLst/>
              <a:cxnLst/>
              <a:rect l="0" t="0" r="0" b="0"/>
              <a:pathLst>
                <a:path w="163934" h="231628">
                  <a:moveTo>
                    <a:pt x="112555" y="0"/>
                  </a:moveTo>
                  <a:lnTo>
                    <a:pt x="103754" y="2934"/>
                  </a:lnTo>
                  <a:lnTo>
                    <a:pt x="95407" y="5716"/>
                  </a:lnTo>
                  <a:lnTo>
                    <a:pt x="86709" y="8621"/>
                  </a:lnTo>
                  <a:lnTo>
                    <a:pt x="77588" y="11834"/>
                  </a:lnTo>
                  <a:lnTo>
                    <a:pt x="68093" y="15647"/>
                  </a:lnTo>
                  <a:lnTo>
                    <a:pt x="58306" y="20164"/>
                  </a:lnTo>
                  <a:lnTo>
                    <a:pt x="48464" y="25328"/>
                  </a:lnTo>
                  <a:lnTo>
                    <a:pt x="38938" y="31016"/>
                  </a:lnTo>
                  <a:lnTo>
                    <a:pt x="29910" y="37105"/>
                  </a:lnTo>
                  <a:lnTo>
                    <a:pt x="21545" y="43651"/>
                  </a:lnTo>
                  <a:lnTo>
                    <a:pt x="14071" y="50876"/>
                  </a:lnTo>
                  <a:lnTo>
                    <a:pt x="7545" y="58839"/>
                  </a:lnTo>
                  <a:lnTo>
                    <a:pt x="2502" y="67135"/>
                  </a:lnTo>
                  <a:lnTo>
                    <a:pt x="0" y="75017"/>
                  </a:lnTo>
                  <a:lnTo>
                    <a:pt x="397" y="82094"/>
                  </a:lnTo>
                  <a:lnTo>
                    <a:pt x="3428" y="88319"/>
                  </a:lnTo>
                  <a:lnTo>
                    <a:pt x="8583" y="93808"/>
                  </a:lnTo>
                  <a:lnTo>
                    <a:pt x="15350" y="98717"/>
                  </a:lnTo>
                  <a:lnTo>
                    <a:pt x="23448" y="103031"/>
                  </a:lnTo>
                  <a:lnTo>
                    <a:pt x="32845" y="106565"/>
                  </a:lnTo>
                  <a:lnTo>
                    <a:pt x="43412" y="109284"/>
                  </a:lnTo>
                  <a:lnTo>
                    <a:pt x="54777" y="111451"/>
                  </a:lnTo>
                  <a:lnTo>
                    <a:pt x="66404" y="113522"/>
                  </a:lnTo>
                  <a:lnTo>
                    <a:pt x="77961" y="115774"/>
                  </a:lnTo>
                  <a:lnTo>
                    <a:pt x="89162" y="118458"/>
                  </a:lnTo>
                  <a:lnTo>
                    <a:pt x="99684" y="121871"/>
                  </a:lnTo>
                  <a:lnTo>
                    <a:pt x="109428" y="126098"/>
                  </a:lnTo>
                  <a:lnTo>
                    <a:pt x="118462" y="131057"/>
                  </a:lnTo>
                  <a:lnTo>
                    <a:pt x="126923" y="136602"/>
                  </a:lnTo>
                  <a:lnTo>
                    <a:pt x="134949" y="142594"/>
                  </a:lnTo>
                  <a:lnTo>
                    <a:pt x="142495" y="149073"/>
                  </a:lnTo>
                  <a:lnTo>
                    <a:pt x="149343" y="156253"/>
                  </a:lnTo>
                  <a:lnTo>
                    <a:pt x="155419" y="164190"/>
                  </a:lnTo>
                  <a:lnTo>
                    <a:pt x="160314" y="172639"/>
                  </a:lnTo>
                  <a:lnTo>
                    <a:pt x="163239" y="181156"/>
                  </a:lnTo>
                  <a:lnTo>
                    <a:pt x="163933" y="189472"/>
                  </a:lnTo>
                  <a:lnTo>
                    <a:pt x="162276" y="197343"/>
                  </a:lnTo>
                  <a:lnTo>
                    <a:pt x="158049" y="204476"/>
                  </a:lnTo>
                  <a:lnTo>
                    <a:pt x="151390" y="210785"/>
                  </a:lnTo>
                  <a:lnTo>
                    <a:pt x="142699" y="216191"/>
                  </a:lnTo>
                  <a:lnTo>
                    <a:pt x="132442" y="220531"/>
                  </a:lnTo>
                  <a:lnTo>
                    <a:pt x="121038" y="223823"/>
                  </a:lnTo>
                  <a:lnTo>
                    <a:pt x="109046" y="226227"/>
                  </a:lnTo>
                  <a:lnTo>
                    <a:pt x="95770" y="228192"/>
                  </a:lnTo>
                  <a:lnTo>
                    <a:pt x="77816" y="229894"/>
                  </a:lnTo>
                  <a:lnTo>
                    <a:pt x="49384" y="23162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5772" y="1621388"/>
            <a:ext cx="2049441" cy="589597"/>
            <a:chOff x="245772" y="1621388"/>
            <a:chExt cx="2049441" cy="589597"/>
          </a:xfrm>
        </p:grpSpPr>
        <p:sp>
          <p:nvSpPr>
            <p:cNvPr id="35" name="Freeform 34"/>
            <p:cNvSpPr/>
            <p:nvPr/>
          </p:nvSpPr>
          <p:spPr>
            <a:xfrm>
              <a:off x="410356" y="1705616"/>
              <a:ext cx="221354" cy="400015"/>
            </a:xfrm>
            <a:custGeom>
              <a:avLst/>
              <a:gdLst/>
              <a:ahLst/>
              <a:cxnLst/>
              <a:rect l="0" t="0" r="0" b="0"/>
              <a:pathLst>
                <a:path w="221354" h="400015">
                  <a:moveTo>
                    <a:pt x="52897" y="0"/>
                  </a:moveTo>
                  <a:lnTo>
                    <a:pt x="47030" y="5935"/>
                  </a:lnTo>
                  <a:lnTo>
                    <a:pt x="41465" y="12139"/>
                  </a:lnTo>
                  <a:lnTo>
                    <a:pt x="35671" y="19235"/>
                  </a:lnTo>
                  <a:lnTo>
                    <a:pt x="29763" y="27175"/>
                  </a:lnTo>
                  <a:lnTo>
                    <a:pt x="24081" y="35822"/>
                  </a:lnTo>
                  <a:lnTo>
                    <a:pt x="18807" y="45016"/>
                  </a:lnTo>
                  <a:lnTo>
                    <a:pt x="13956" y="54616"/>
                  </a:lnTo>
                  <a:lnTo>
                    <a:pt x="9470" y="64506"/>
                  </a:lnTo>
                  <a:lnTo>
                    <a:pt x="5284" y="74528"/>
                  </a:lnTo>
                  <a:lnTo>
                    <a:pt x="1876" y="82122"/>
                  </a:lnTo>
                  <a:lnTo>
                    <a:pt x="97" y="84117"/>
                  </a:lnTo>
                  <a:lnTo>
                    <a:pt x="0" y="81479"/>
                  </a:lnTo>
                  <a:lnTo>
                    <a:pt x="1157" y="75836"/>
                  </a:lnTo>
                  <a:lnTo>
                    <a:pt x="3314" y="68514"/>
                  </a:lnTo>
                  <a:lnTo>
                    <a:pt x="6482" y="60538"/>
                  </a:lnTo>
                  <a:lnTo>
                    <a:pt x="10608" y="52484"/>
                  </a:lnTo>
                  <a:lnTo>
                    <a:pt x="15866" y="44904"/>
                  </a:lnTo>
                  <a:lnTo>
                    <a:pt x="22691" y="38473"/>
                  </a:lnTo>
                  <a:lnTo>
                    <a:pt x="31170" y="33449"/>
                  </a:lnTo>
                  <a:lnTo>
                    <a:pt x="40782" y="30224"/>
                  </a:lnTo>
                  <a:lnTo>
                    <a:pt x="50612" y="29480"/>
                  </a:lnTo>
                  <a:lnTo>
                    <a:pt x="60107" y="31347"/>
                  </a:lnTo>
                  <a:lnTo>
                    <a:pt x="69090" y="35344"/>
                  </a:lnTo>
                  <a:lnTo>
                    <a:pt x="77576" y="40691"/>
                  </a:lnTo>
                  <a:lnTo>
                    <a:pt x="85651" y="46803"/>
                  </a:lnTo>
                  <a:lnTo>
                    <a:pt x="93413" y="53494"/>
                  </a:lnTo>
                  <a:lnTo>
                    <a:pt x="100946" y="60883"/>
                  </a:lnTo>
                  <a:lnTo>
                    <a:pt x="108313" y="69001"/>
                  </a:lnTo>
                  <a:lnTo>
                    <a:pt x="115399" y="77926"/>
                  </a:lnTo>
                  <a:lnTo>
                    <a:pt x="121931" y="87835"/>
                  </a:lnTo>
                  <a:lnTo>
                    <a:pt x="127801" y="98740"/>
                  </a:lnTo>
                  <a:lnTo>
                    <a:pt x="132895" y="110827"/>
                  </a:lnTo>
                  <a:lnTo>
                    <a:pt x="137019" y="124531"/>
                  </a:lnTo>
                  <a:lnTo>
                    <a:pt x="140166" y="139929"/>
                  </a:lnTo>
                  <a:lnTo>
                    <a:pt x="142636" y="156490"/>
                  </a:lnTo>
                  <a:lnTo>
                    <a:pt x="144917" y="173291"/>
                  </a:lnTo>
                  <a:lnTo>
                    <a:pt x="147300" y="189772"/>
                  </a:lnTo>
                  <a:lnTo>
                    <a:pt x="149563" y="205752"/>
                  </a:lnTo>
                  <a:lnTo>
                    <a:pt x="151098" y="221241"/>
                  </a:lnTo>
                  <a:lnTo>
                    <a:pt x="151610" y="236326"/>
                  </a:lnTo>
                  <a:lnTo>
                    <a:pt x="151122" y="251100"/>
                  </a:lnTo>
                  <a:lnTo>
                    <a:pt x="149798" y="265647"/>
                  </a:lnTo>
                  <a:lnTo>
                    <a:pt x="147826" y="280030"/>
                  </a:lnTo>
                  <a:lnTo>
                    <a:pt x="145214" y="294132"/>
                  </a:lnTo>
                  <a:lnTo>
                    <a:pt x="141790" y="307683"/>
                  </a:lnTo>
                  <a:lnTo>
                    <a:pt x="137523" y="320576"/>
                  </a:lnTo>
                  <a:lnTo>
                    <a:pt x="132353" y="332861"/>
                  </a:lnTo>
                  <a:lnTo>
                    <a:pt x="126126" y="344651"/>
                  </a:lnTo>
                  <a:lnTo>
                    <a:pt x="118861" y="356056"/>
                  </a:lnTo>
                  <a:lnTo>
                    <a:pt x="110710" y="366852"/>
                  </a:lnTo>
                  <a:lnTo>
                    <a:pt x="101868" y="376504"/>
                  </a:lnTo>
                  <a:lnTo>
                    <a:pt x="92515" y="384801"/>
                  </a:lnTo>
                  <a:lnTo>
                    <a:pt x="82794" y="391526"/>
                  </a:lnTo>
                  <a:lnTo>
                    <a:pt x="72817" y="396295"/>
                  </a:lnTo>
                  <a:lnTo>
                    <a:pt x="62666" y="399087"/>
                  </a:lnTo>
                  <a:lnTo>
                    <a:pt x="52562" y="400014"/>
                  </a:lnTo>
                  <a:lnTo>
                    <a:pt x="42852" y="399131"/>
                  </a:lnTo>
                  <a:lnTo>
                    <a:pt x="33699" y="396643"/>
                  </a:lnTo>
                  <a:lnTo>
                    <a:pt x="25418" y="392535"/>
                  </a:lnTo>
                  <a:lnTo>
                    <a:pt x="18534" y="386505"/>
                  </a:lnTo>
                  <a:lnTo>
                    <a:pt x="13211" y="378564"/>
                  </a:lnTo>
                  <a:lnTo>
                    <a:pt x="9620" y="369149"/>
                  </a:lnTo>
                  <a:lnTo>
                    <a:pt x="8101" y="358920"/>
                  </a:lnTo>
                  <a:lnTo>
                    <a:pt x="8644" y="348353"/>
                  </a:lnTo>
                  <a:lnTo>
                    <a:pt x="11279" y="338176"/>
                  </a:lnTo>
                  <a:lnTo>
                    <a:pt x="16238" y="329415"/>
                  </a:lnTo>
                  <a:lnTo>
                    <a:pt x="23420" y="322498"/>
                  </a:lnTo>
                  <a:lnTo>
                    <a:pt x="32307" y="317501"/>
                  </a:lnTo>
                  <a:lnTo>
                    <a:pt x="42174" y="314424"/>
                  </a:lnTo>
                  <a:lnTo>
                    <a:pt x="52508" y="313059"/>
                  </a:lnTo>
                  <a:lnTo>
                    <a:pt x="63036" y="313241"/>
                  </a:lnTo>
                  <a:lnTo>
                    <a:pt x="73630" y="314941"/>
                  </a:lnTo>
                  <a:lnTo>
                    <a:pt x="84235" y="318004"/>
                  </a:lnTo>
                  <a:lnTo>
                    <a:pt x="94830" y="322175"/>
                  </a:lnTo>
                  <a:lnTo>
                    <a:pt x="105411" y="327190"/>
                  </a:lnTo>
                  <a:lnTo>
                    <a:pt x="115979" y="332821"/>
                  </a:lnTo>
                  <a:lnTo>
                    <a:pt x="126535" y="338889"/>
                  </a:lnTo>
                  <a:lnTo>
                    <a:pt x="137083" y="345262"/>
                  </a:lnTo>
                  <a:lnTo>
                    <a:pt x="147625" y="351825"/>
                  </a:lnTo>
                  <a:lnTo>
                    <a:pt x="158163" y="357858"/>
                  </a:lnTo>
                  <a:lnTo>
                    <a:pt x="168698" y="362086"/>
                  </a:lnTo>
                  <a:lnTo>
                    <a:pt x="179217" y="363968"/>
                  </a:lnTo>
                  <a:lnTo>
                    <a:pt x="189266" y="363932"/>
                  </a:lnTo>
                  <a:lnTo>
                    <a:pt x="198943" y="363005"/>
                  </a:lnTo>
                  <a:lnTo>
                    <a:pt x="209098" y="361101"/>
                  </a:lnTo>
                  <a:lnTo>
                    <a:pt x="22135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5772" y="1631917"/>
              <a:ext cx="479147" cy="566688"/>
            </a:xfrm>
            <a:custGeom>
              <a:avLst/>
              <a:gdLst/>
              <a:ahLst/>
              <a:cxnLst/>
              <a:rect l="0" t="0" r="0" b="0"/>
              <a:pathLst>
                <a:path w="479147" h="566688">
                  <a:moveTo>
                    <a:pt x="270124" y="0"/>
                  </a:moveTo>
                  <a:lnTo>
                    <a:pt x="258389" y="67"/>
                  </a:lnTo>
                  <a:lnTo>
                    <a:pt x="247260" y="707"/>
                  </a:lnTo>
                  <a:lnTo>
                    <a:pt x="235666" y="2004"/>
                  </a:lnTo>
                  <a:lnTo>
                    <a:pt x="223678" y="3863"/>
                  </a:lnTo>
                  <a:lnTo>
                    <a:pt x="211666" y="6180"/>
                  </a:lnTo>
                  <a:lnTo>
                    <a:pt x="199859" y="8855"/>
                  </a:lnTo>
                  <a:lnTo>
                    <a:pt x="188159" y="12125"/>
                  </a:lnTo>
                  <a:lnTo>
                    <a:pt x="176242" y="16528"/>
                  </a:lnTo>
                  <a:lnTo>
                    <a:pt x="163935" y="22270"/>
                  </a:lnTo>
                  <a:lnTo>
                    <a:pt x="151381" y="29245"/>
                  </a:lnTo>
                  <a:lnTo>
                    <a:pt x="138947" y="37223"/>
                  </a:lnTo>
                  <a:lnTo>
                    <a:pt x="126840" y="45960"/>
                  </a:lnTo>
                  <a:lnTo>
                    <a:pt x="115099" y="55250"/>
                  </a:lnTo>
                  <a:lnTo>
                    <a:pt x="103682" y="64930"/>
                  </a:lnTo>
                  <a:lnTo>
                    <a:pt x="92526" y="74887"/>
                  </a:lnTo>
                  <a:lnTo>
                    <a:pt x="81729" y="85199"/>
                  </a:lnTo>
                  <a:lnTo>
                    <a:pt x="71545" y="96114"/>
                  </a:lnTo>
                  <a:lnTo>
                    <a:pt x="62066" y="107715"/>
                  </a:lnTo>
                  <a:lnTo>
                    <a:pt x="53396" y="119778"/>
                  </a:lnTo>
                  <a:lnTo>
                    <a:pt x="45717" y="131876"/>
                  </a:lnTo>
                  <a:lnTo>
                    <a:pt x="39034" y="143759"/>
                  </a:lnTo>
                  <a:lnTo>
                    <a:pt x="33206" y="155518"/>
                  </a:lnTo>
                  <a:lnTo>
                    <a:pt x="28050" y="167479"/>
                  </a:lnTo>
                  <a:lnTo>
                    <a:pt x="23392" y="179828"/>
                  </a:lnTo>
                  <a:lnTo>
                    <a:pt x="19093" y="192749"/>
                  </a:lnTo>
                  <a:lnTo>
                    <a:pt x="15044" y="206495"/>
                  </a:lnTo>
                  <a:lnTo>
                    <a:pt x="11174" y="221124"/>
                  </a:lnTo>
                  <a:lnTo>
                    <a:pt x="7591" y="236695"/>
                  </a:lnTo>
                  <a:lnTo>
                    <a:pt x="4564" y="253359"/>
                  </a:lnTo>
                  <a:lnTo>
                    <a:pt x="2201" y="271079"/>
                  </a:lnTo>
                  <a:lnTo>
                    <a:pt x="615" y="289368"/>
                  </a:lnTo>
                  <a:lnTo>
                    <a:pt x="0" y="307411"/>
                  </a:lnTo>
                  <a:lnTo>
                    <a:pt x="367" y="324770"/>
                  </a:lnTo>
                  <a:lnTo>
                    <a:pt x="1579" y="341526"/>
                  </a:lnTo>
                  <a:lnTo>
                    <a:pt x="3456" y="358078"/>
                  </a:lnTo>
                  <a:lnTo>
                    <a:pt x="5826" y="374692"/>
                  </a:lnTo>
                  <a:lnTo>
                    <a:pt x="8552" y="391309"/>
                  </a:lnTo>
                  <a:lnTo>
                    <a:pt x="11526" y="407633"/>
                  </a:lnTo>
                  <a:lnTo>
                    <a:pt x="14682" y="423504"/>
                  </a:lnTo>
                  <a:lnTo>
                    <a:pt x="18293" y="438757"/>
                  </a:lnTo>
                  <a:lnTo>
                    <a:pt x="22934" y="453154"/>
                  </a:lnTo>
                  <a:lnTo>
                    <a:pt x="28835" y="466646"/>
                  </a:lnTo>
                  <a:lnTo>
                    <a:pt x="35749" y="479180"/>
                  </a:lnTo>
                  <a:lnTo>
                    <a:pt x="43154" y="490613"/>
                  </a:lnTo>
                  <a:lnTo>
                    <a:pt x="50689" y="500974"/>
                  </a:lnTo>
                  <a:lnTo>
                    <a:pt x="58187" y="510424"/>
                  </a:lnTo>
                  <a:lnTo>
                    <a:pt x="65595" y="519167"/>
                  </a:lnTo>
                  <a:lnTo>
                    <a:pt x="72911" y="527381"/>
                  </a:lnTo>
                  <a:lnTo>
                    <a:pt x="80315" y="535053"/>
                  </a:lnTo>
                  <a:lnTo>
                    <a:pt x="88132" y="541986"/>
                  </a:lnTo>
                  <a:lnTo>
                    <a:pt x="96513" y="548128"/>
                  </a:lnTo>
                  <a:lnTo>
                    <a:pt x="105601" y="553406"/>
                  </a:lnTo>
                  <a:lnTo>
                    <a:pt x="115614" y="557653"/>
                  </a:lnTo>
                  <a:lnTo>
                    <a:pt x="126575" y="560878"/>
                  </a:lnTo>
                  <a:lnTo>
                    <a:pt x="138360" y="563231"/>
                  </a:lnTo>
                  <a:lnTo>
                    <a:pt x="150795" y="564901"/>
                  </a:lnTo>
                  <a:lnTo>
                    <a:pt x="163709" y="566060"/>
                  </a:lnTo>
                  <a:lnTo>
                    <a:pt x="176804" y="566687"/>
                  </a:lnTo>
                  <a:lnTo>
                    <a:pt x="189667" y="566585"/>
                  </a:lnTo>
                  <a:lnTo>
                    <a:pt x="202100" y="565698"/>
                  </a:lnTo>
                  <a:lnTo>
                    <a:pt x="214244" y="563949"/>
                  </a:lnTo>
                  <a:lnTo>
                    <a:pt x="226472" y="561172"/>
                  </a:lnTo>
                  <a:lnTo>
                    <a:pt x="238994" y="557375"/>
                  </a:lnTo>
                  <a:lnTo>
                    <a:pt x="251694" y="552707"/>
                  </a:lnTo>
                  <a:lnTo>
                    <a:pt x="264227" y="547356"/>
                  </a:lnTo>
                  <a:lnTo>
                    <a:pt x="276401" y="541495"/>
                  </a:lnTo>
                  <a:lnTo>
                    <a:pt x="288187" y="535103"/>
                  </a:lnTo>
                  <a:lnTo>
                    <a:pt x="299634" y="527981"/>
                  </a:lnTo>
                  <a:lnTo>
                    <a:pt x="310815" y="520079"/>
                  </a:lnTo>
                  <a:lnTo>
                    <a:pt x="321799" y="511484"/>
                  </a:lnTo>
                  <a:lnTo>
                    <a:pt x="332640" y="502336"/>
                  </a:lnTo>
                  <a:lnTo>
                    <a:pt x="343382" y="492774"/>
                  </a:lnTo>
                  <a:lnTo>
                    <a:pt x="354056" y="482912"/>
                  </a:lnTo>
                  <a:lnTo>
                    <a:pt x="364682" y="472839"/>
                  </a:lnTo>
                  <a:lnTo>
                    <a:pt x="375271" y="462615"/>
                  </a:lnTo>
                  <a:lnTo>
                    <a:pt x="385671" y="452122"/>
                  </a:lnTo>
                  <a:lnTo>
                    <a:pt x="395581" y="441086"/>
                  </a:lnTo>
                  <a:lnTo>
                    <a:pt x="404876" y="429403"/>
                  </a:lnTo>
                  <a:lnTo>
                    <a:pt x="413592" y="417285"/>
                  </a:lnTo>
                  <a:lnTo>
                    <a:pt x="421833" y="405151"/>
                  </a:lnTo>
                  <a:lnTo>
                    <a:pt x="429707" y="393239"/>
                  </a:lnTo>
                  <a:lnTo>
                    <a:pt x="437148" y="381291"/>
                  </a:lnTo>
                  <a:lnTo>
                    <a:pt x="443926" y="368670"/>
                  </a:lnTo>
                  <a:lnTo>
                    <a:pt x="449969" y="355070"/>
                  </a:lnTo>
                  <a:lnTo>
                    <a:pt x="455350" y="340664"/>
                  </a:lnTo>
                  <a:lnTo>
                    <a:pt x="460199" y="325915"/>
                  </a:lnTo>
                  <a:lnTo>
                    <a:pt x="464642" y="311139"/>
                  </a:lnTo>
                  <a:lnTo>
                    <a:pt x="468626" y="296471"/>
                  </a:lnTo>
                  <a:lnTo>
                    <a:pt x="471931" y="281944"/>
                  </a:lnTo>
                  <a:lnTo>
                    <a:pt x="474488" y="267545"/>
                  </a:lnTo>
                  <a:lnTo>
                    <a:pt x="476375" y="253249"/>
                  </a:lnTo>
                  <a:lnTo>
                    <a:pt x="477725" y="239031"/>
                  </a:lnTo>
                  <a:lnTo>
                    <a:pt x="478666" y="224864"/>
                  </a:lnTo>
                  <a:lnTo>
                    <a:pt x="479146" y="210568"/>
                  </a:lnTo>
                  <a:lnTo>
                    <a:pt x="478943" y="195824"/>
                  </a:lnTo>
                  <a:lnTo>
                    <a:pt x="477989" y="180503"/>
                  </a:lnTo>
                  <a:lnTo>
                    <a:pt x="476195" y="164959"/>
                  </a:lnTo>
                  <a:lnTo>
                    <a:pt x="473388" y="149903"/>
                  </a:lnTo>
                  <a:lnTo>
                    <a:pt x="469571" y="135704"/>
                  </a:lnTo>
                  <a:lnTo>
                    <a:pt x="464889" y="122391"/>
                  </a:lnTo>
                  <a:lnTo>
                    <a:pt x="459530" y="109836"/>
                  </a:lnTo>
                  <a:lnTo>
                    <a:pt x="453658" y="97877"/>
                  </a:lnTo>
                  <a:lnTo>
                    <a:pt x="447089" y="86523"/>
                  </a:lnTo>
                  <a:lnTo>
                    <a:pt x="439317" y="75957"/>
                  </a:lnTo>
                  <a:lnTo>
                    <a:pt x="430159" y="66214"/>
                  </a:lnTo>
                  <a:lnTo>
                    <a:pt x="419737" y="57194"/>
                  </a:lnTo>
                  <a:lnTo>
                    <a:pt x="408292" y="48749"/>
                  </a:lnTo>
                  <a:lnTo>
                    <a:pt x="396073" y="40737"/>
                  </a:lnTo>
                  <a:lnTo>
                    <a:pt x="383293" y="33204"/>
                  </a:lnTo>
                  <a:lnTo>
                    <a:pt x="370115" y="26364"/>
                  </a:lnTo>
                  <a:lnTo>
                    <a:pt x="356657" y="20284"/>
                  </a:lnTo>
                  <a:lnTo>
                    <a:pt x="342841" y="15048"/>
                  </a:lnTo>
                  <a:lnTo>
                    <a:pt x="328420" y="10829"/>
                  </a:lnTo>
                  <a:lnTo>
                    <a:pt x="313317" y="7627"/>
                  </a:lnTo>
                  <a:lnTo>
                    <a:pt x="297919" y="5459"/>
                  </a:lnTo>
                  <a:lnTo>
                    <a:pt x="282961" y="4446"/>
                  </a:lnTo>
                  <a:lnTo>
                    <a:pt x="268827" y="4546"/>
                  </a:lnTo>
                  <a:lnTo>
                    <a:pt x="255557" y="5747"/>
                  </a:lnTo>
                  <a:lnTo>
                    <a:pt x="243032" y="8149"/>
                  </a:lnTo>
                  <a:lnTo>
                    <a:pt x="231101" y="11681"/>
                  </a:lnTo>
                  <a:lnTo>
                    <a:pt x="220067" y="15850"/>
                  </a:lnTo>
                  <a:lnTo>
                    <a:pt x="209607" y="20237"/>
                  </a:lnTo>
                  <a:lnTo>
                    <a:pt x="198797" y="25225"/>
                  </a:lnTo>
                  <a:lnTo>
                    <a:pt x="185896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6121" y="1717050"/>
              <a:ext cx="282543" cy="352554"/>
            </a:xfrm>
            <a:custGeom>
              <a:avLst/>
              <a:gdLst/>
              <a:ahLst/>
              <a:cxnLst/>
              <a:rect l="0" t="0" r="0" b="0"/>
              <a:pathLst>
                <a:path w="282543" h="352554">
                  <a:moveTo>
                    <a:pt x="208842" y="51737"/>
                  </a:moveTo>
                  <a:lnTo>
                    <a:pt x="202975" y="45870"/>
                  </a:lnTo>
                  <a:lnTo>
                    <a:pt x="197410" y="40305"/>
                  </a:lnTo>
                  <a:lnTo>
                    <a:pt x="191607" y="34506"/>
                  </a:lnTo>
                  <a:lnTo>
                    <a:pt x="185353" y="28425"/>
                  </a:lnTo>
                  <a:lnTo>
                    <a:pt x="178375" y="22095"/>
                  </a:lnTo>
                  <a:lnTo>
                    <a:pt x="170589" y="15581"/>
                  </a:lnTo>
                  <a:lnTo>
                    <a:pt x="161915" y="9423"/>
                  </a:lnTo>
                  <a:lnTo>
                    <a:pt x="152187" y="4586"/>
                  </a:lnTo>
                  <a:lnTo>
                    <a:pt x="141425" y="1488"/>
                  </a:lnTo>
                  <a:lnTo>
                    <a:pt x="129944" y="55"/>
                  </a:lnTo>
                  <a:lnTo>
                    <a:pt x="118247" y="0"/>
                  </a:lnTo>
                  <a:lnTo>
                    <a:pt x="106645" y="1003"/>
                  </a:lnTo>
                  <a:lnTo>
                    <a:pt x="95416" y="2945"/>
                  </a:lnTo>
                  <a:lnTo>
                    <a:pt x="84876" y="5910"/>
                  </a:lnTo>
                  <a:lnTo>
                    <a:pt x="75122" y="9866"/>
                  </a:lnTo>
                  <a:lnTo>
                    <a:pt x="66080" y="14825"/>
                  </a:lnTo>
                  <a:lnTo>
                    <a:pt x="57613" y="20910"/>
                  </a:lnTo>
                  <a:lnTo>
                    <a:pt x="49584" y="28081"/>
                  </a:lnTo>
                  <a:lnTo>
                    <a:pt x="42037" y="36167"/>
                  </a:lnTo>
                  <a:lnTo>
                    <a:pt x="35187" y="44966"/>
                  </a:lnTo>
                  <a:lnTo>
                    <a:pt x="29096" y="54296"/>
                  </a:lnTo>
                  <a:lnTo>
                    <a:pt x="23682" y="64170"/>
                  </a:lnTo>
                  <a:lnTo>
                    <a:pt x="18812" y="74783"/>
                  </a:lnTo>
                  <a:lnTo>
                    <a:pt x="14354" y="86183"/>
                  </a:lnTo>
                  <a:lnTo>
                    <a:pt x="10359" y="98280"/>
                  </a:lnTo>
                  <a:lnTo>
                    <a:pt x="7048" y="110931"/>
                  </a:lnTo>
                  <a:lnTo>
                    <a:pt x="4487" y="124000"/>
                  </a:lnTo>
                  <a:lnTo>
                    <a:pt x="2597" y="137369"/>
                  </a:lnTo>
                  <a:lnTo>
                    <a:pt x="1245" y="150950"/>
                  </a:lnTo>
                  <a:lnTo>
                    <a:pt x="308" y="164678"/>
                  </a:lnTo>
                  <a:lnTo>
                    <a:pt x="0" y="178506"/>
                  </a:lnTo>
                  <a:lnTo>
                    <a:pt x="850" y="192403"/>
                  </a:lnTo>
                  <a:lnTo>
                    <a:pt x="3048" y="206346"/>
                  </a:lnTo>
                  <a:lnTo>
                    <a:pt x="6322" y="220321"/>
                  </a:lnTo>
                  <a:lnTo>
                    <a:pt x="10128" y="234316"/>
                  </a:lnTo>
                  <a:lnTo>
                    <a:pt x="14099" y="248317"/>
                  </a:lnTo>
                  <a:lnTo>
                    <a:pt x="18221" y="261990"/>
                  </a:lnTo>
                  <a:lnTo>
                    <a:pt x="22740" y="274719"/>
                  </a:lnTo>
                  <a:lnTo>
                    <a:pt x="27782" y="286242"/>
                  </a:lnTo>
                  <a:lnTo>
                    <a:pt x="33490" y="296623"/>
                  </a:lnTo>
                  <a:lnTo>
                    <a:pt x="40086" y="306065"/>
                  </a:lnTo>
                  <a:lnTo>
                    <a:pt x="47608" y="314783"/>
                  </a:lnTo>
                  <a:lnTo>
                    <a:pt x="56102" y="322810"/>
                  </a:lnTo>
                  <a:lnTo>
                    <a:pt x="65707" y="329990"/>
                  </a:lnTo>
                  <a:lnTo>
                    <a:pt x="76391" y="336301"/>
                  </a:lnTo>
                  <a:lnTo>
                    <a:pt x="87989" y="341694"/>
                  </a:lnTo>
                  <a:lnTo>
                    <a:pt x="100298" y="346019"/>
                  </a:lnTo>
                  <a:lnTo>
                    <a:pt x="113127" y="349292"/>
                  </a:lnTo>
                  <a:lnTo>
                    <a:pt x="126165" y="351507"/>
                  </a:lnTo>
                  <a:lnTo>
                    <a:pt x="138991" y="352553"/>
                  </a:lnTo>
                  <a:lnTo>
                    <a:pt x="151389" y="352474"/>
                  </a:lnTo>
                  <a:lnTo>
                    <a:pt x="163171" y="351287"/>
                  </a:lnTo>
                  <a:lnTo>
                    <a:pt x="174090" y="348895"/>
                  </a:lnTo>
                  <a:lnTo>
                    <a:pt x="184108" y="345361"/>
                  </a:lnTo>
                  <a:lnTo>
                    <a:pt x="193497" y="340870"/>
                  </a:lnTo>
                  <a:lnTo>
                    <a:pt x="202730" y="335639"/>
                  </a:lnTo>
                  <a:lnTo>
                    <a:pt x="212092" y="329858"/>
                  </a:lnTo>
                  <a:lnTo>
                    <a:pt x="221517" y="323520"/>
                  </a:lnTo>
                  <a:lnTo>
                    <a:pt x="230700" y="316434"/>
                  </a:lnTo>
                  <a:lnTo>
                    <a:pt x="239466" y="308560"/>
                  </a:lnTo>
                  <a:lnTo>
                    <a:pt x="247697" y="300064"/>
                  </a:lnTo>
                  <a:lnTo>
                    <a:pt x="256161" y="290192"/>
                  </a:lnTo>
                  <a:lnTo>
                    <a:pt x="266717" y="275842"/>
                  </a:lnTo>
                  <a:lnTo>
                    <a:pt x="282542" y="2517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10777" y="1663502"/>
              <a:ext cx="357970" cy="352497"/>
            </a:xfrm>
            <a:custGeom>
              <a:avLst/>
              <a:gdLst/>
              <a:ahLst/>
              <a:cxnLst/>
              <a:rect l="0" t="0" r="0" b="0"/>
              <a:pathLst>
                <a:path w="357970" h="352497">
                  <a:moveTo>
                    <a:pt x="0" y="0"/>
                  </a:moveTo>
                  <a:lnTo>
                    <a:pt x="2866" y="11802"/>
                  </a:lnTo>
                  <a:lnTo>
                    <a:pt x="5009" y="23571"/>
                  </a:lnTo>
                  <a:lnTo>
                    <a:pt x="6616" y="36462"/>
                  </a:lnTo>
                  <a:lnTo>
                    <a:pt x="7970" y="50310"/>
                  </a:lnTo>
                  <a:lnTo>
                    <a:pt x="9466" y="64638"/>
                  </a:lnTo>
                  <a:lnTo>
                    <a:pt x="11317" y="79112"/>
                  </a:lnTo>
                  <a:lnTo>
                    <a:pt x="13557" y="93735"/>
                  </a:lnTo>
                  <a:lnTo>
                    <a:pt x="16138" y="108759"/>
                  </a:lnTo>
                  <a:lnTo>
                    <a:pt x="18987" y="124306"/>
                  </a:lnTo>
                  <a:lnTo>
                    <a:pt x="22036" y="140357"/>
                  </a:lnTo>
                  <a:lnTo>
                    <a:pt x="25229" y="156823"/>
                  </a:lnTo>
                  <a:lnTo>
                    <a:pt x="28518" y="173604"/>
                  </a:lnTo>
                  <a:lnTo>
                    <a:pt x="31708" y="190451"/>
                  </a:lnTo>
                  <a:lnTo>
                    <a:pt x="34470" y="206988"/>
                  </a:lnTo>
                  <a:lnTo>
                    <a:pt x="36660" y="223036"/>
                  </a:lnTo>
                  <a:lnTo>
                    <a:pt x="38299" y="238591"/>
                  </a:lnTo>
                  <a:lnTo>
                    <a:pt x="39483" y="253730"/>
                  </a:lnTo>
                  <a:lnTo>
                    <a:pt x="40316" y="268546"/>
                  </a:lnTo>
                  <a:lnTo>
                    <a:pt x="40894" y="283125"/>
                  </a:lnTo>
                  <a:lnTo>
                    <a:pt x="41290" y="297534"/>
                  </a:lnTo>
                  <a:lnTo>
                    <a:pt x="41547" y="311794"/>
                  </a:lnTo>
                  <a:lnTo>
                    <a:pt x="41279" y="324813"/>
                  </a:lnTo>
                  <a:lnTo>
                    <a:pt x="39860" y="333057"/>
                  </a:lnTo>
                  <a:lnTo>
                    <a:pt x="37747" y="334381"/>
                  </a:lnTo>
                  <a:lnTo>
                    <a:pt x="35894" y="330560"/>
                  </a:lnTo>
                  <a:lnTo>
                    <a:pt x="34526" y="323321"/>
                  </a:lnTo>
                  <a:lnTo>
                    <a:pt x="33572" y="313813"/>
                  </a:lnTo>
                  <a:lnTo>
                    <a:pt x="32931" y="302800"/>
                  </a:lnTo>
                  <a:lnTo>
                    <a:pt x="32836" y="290948"/>
                  </a:lnTo>
                  <a:lnTo>
                    <a:pt x="33837" y="278900"/>
                  </a:lnTo>
                  <a:lnTo>
                    <a:pt x="36149" y="267015"/>
                  </a:lnTo>
                  <a:lnTo>
                    <a:pt x="39839" y="255572"/>
                  </a:lnTo>
                  <a:lnTo>
                    <a:pt x="44992" y="244877"/>
                  </a:lnTo>
                  <a:lnTo>
                    <a:pt x="51502" y="235027"/>
                  </a:lnTo>
                  <a:lnTo>
                    <a:pt x="59298" y="226429"/>
                  </a:lnTo>
                  <a:lnTo>
                    <a:pt x="68425" y="219854"/>
                  </a:lnTo>
                  <a:lnTo>
                    <a:pt x="78775" y="215549"/>
                  </a:lnTo>
                  <a:lnTo>
                    <a:pt x="89808" y="213455"/>
                  </a:lnTo>
                  <a:lnTo>
                    <a:pt x="100673" y="213478"/>
                  </a:lnTo>
                  <a:lnTo>
                    <a:pt x="110902" y="215349"/>
                  </a:lnTo>
                  <a:lnTo>
                    <a:pt x="120395" y="218856"/>
                  </a:lnTo>
                  <a:lnTo>
                    <a:pt x="129231" y="223942"/>
                  </a:lnTo>
                  <a:lnTo>
                    <a:pt x="137545" y="230437"/>
                  </a:lnTo>
                  <a:lnTo>
                    <a:pt x="145469" y="238235"/>
                  </a:lnTo>
                  <a:lnTo>
                    <a:pt x="153112" y="247371"/>
                  </a:lnTo>
                  <a:lnTo>
                    <a:pt x="160552" y="257736"/>
                  </a:lnTo>
                  <a:lnTo>
                    <a:pt x="167687" y="268950"/>
                  </a:lnTo>
                  <a:lnTo>
                    <a:pt x="174252" y="280469"/>
                  </a:lnTo>
                  <a:lnTo>
                    <a:pt x="180165" y="291924"/>
                  </a:lnTo>
                  <a:lnTo>
                    <a:pt x="186028" y="302048"/>
                  </a:lnTo>
                  <a:lnTo>
                    <a:pt x="192724" y="307834"/>
                  </a:lnTo>
                  <a:lnTo>
                    <a:pt x="199838" y="308260"/>
                  </a:lnTo>
                  <a:lnTo>
                    <a:pt x="206604" y="305496"/>
                  </a:lnTo>
                  <a:lnTo>
                    <a:pt x="213262" y="301012"/>
                  </a:lnTo>
                  <a:lnTo>
                    <a:pt x="220344" y="295550"/>
                  </a:lnTo>
                  <a:lnTo>
                    <a:pt x="228101" y="289507"/>
                  </a:lnTo>
                  <a:lnTo>
                    <a:pt x="236538" y="283110"/>
                  </a:lnTo>
                  <a:lnTo>
                    <a:pt x="245549" y="276491"/>
                  </a:lnTo>
                  <a:lnTo>
                    <a:pt x="255001" y="269732"/>
                  </a:lnTo>
                  <a:lnTo>
                    <a:pt x="264612" y="262883"/>
                  </a:lnTo>
                  <a:lnTo>
                    <a:pt x="273981" y="255975"/>
                  </a:lnTo>
                  <a:lnTo>
                    <a:pt x="282908" y="249030"/>
                  </a:lnTo>
                  <a:lnTo>
                    <a:pt x="291375" y="242059"/>
                  </a:lnTo>
                  <a:lnTo>
                    <a:pt x="299448" y="235073"/>
                  </a:lnTo>
                  <a:lnTo>
                    <a:pt x="307214" y="228075"/>
                  </a:lnTo>
                  <a:lnTo>
                    <a:pt x="314752" y="221070"/>
                  </a:lnTo>
                  <a:lnTo>
                    <a:pt x="322128" y="214061"/>
                  </a:lnTo>
                  <a:lnTo>
                    <a:pt x="329377" y="207044"/>
                  </a:lnTo>
                  <a:lnTo>
                    <a:pt x="336043" y="199856"/>
                  </a:lnTo>
                  <a:lnTo>
                    <a:pt x="341228" y="192192"/>
                  </a:lnTo>
                  <a:lnTo>
                    <a:pt x="344553" y="183926"/>
                  </a:lnTo>
                  <a:lnTo>
                    <a:pt x="345799" y="175255"/>
                  </a:lnTo>
                  <a:lnTo>
                    <a:pt x="344666" y="166589"/>
                  </a:lnTo>
                  <a:lnTo>
                    <a:pt x="341233" y="158181"/>
                  </a:lnTo>
                  <a:lnTo>
                    <a:pt x="335861" y="150589"/>
                  </a:lnTo>
                  <a:lnTo>
                    <a:pt x="328983" y="144707"/>
                  </a:lnTo>
                  <a:lnTo>
                    <a:pt x="320995" y="140869"/>
                  </a:lnTo>
                  <a:lnTo>
                    <a:pt x="312212" y="138922"/>
                  </a:lnTo>
                  <a:lnTo>
                    <a:pt x="302872" y="138513"/>
                  </a:lnTo>
                  <a:lnTo>
                    <a:pt x="293154" y="139276"/>
                  </a:lnTo>
                  <a:lnTo>
                    <a:pt x="283342" y="141055"/>
                  </a:lnTo>
                  <a:lnTo>
                    <a:pt x="273827" y="143910"/>
                  </a:lnTo>
                  <a:lnTo>
                    <a:pt x="264797" y="147796"/>
                  </a:lnTo>
                  <a:lnTo>
                    <a:pt x="256258" y="152879"/>
                  </a:lnTo>
                  <a:lnTo>
                    <a:pt x="248136" y="159579"/>
                  </a:lnTo>
                  <a:lnTo>
                    <a:pt x="240341" y="167985"/>
                  </a:lnTo>
                  <a:lnTo>
                    <a:pt x="232953" y="178055"/>
                  </a:lnTo>
                  <a:lnTo>
                    <a:pt x="226210" y="189789"/>
                  </a:lnTo>
                  <a:lnTo>
                    <a:pt x="220199" y="203007"/>
                  </a:lnTo>
                  <a:lnTo>
                    <a:pt x="215180" y="217102"/>
                  </a:lnTo>
                  <a:lnTo>
                    <a:pt x="211638" y="231169"/>
                  </a:lnTo>
                  <a:lnTo>
                    <a:pt x="209709" y="244697"/>
                  </a:lnTo>
                  <a:lnTo>
                    <a:pt x="209380" y="257557"/>
                  </a:lnTo>
                  <a:lnTo>
                    <a:pt x="210672" y="269807"/>
                  </a:lnTo>
                  <a:lnTo>
                    <a:pt x="213429" y="281562"/>
                  </a:lnTo>
                  <a:lnTo>
                    <a:pt x="217379" y="292778"/>
                  </a:lnTo>
                  <a:lnTo>
                    <a:pt x="222239" y="303253"/>
                  </a:lnTo>
                  <a:lnTo>
                    <a:pt x="227767" y="312930"/>
                  </a:lnTo>
                  <a:lnTo>
                    <a:pt x="233934" y="321736"/>
                  </a:lnTo>
                  <a:lnTo>
                    <a:pt x="240905" y="329506"/>
                  </a:lnTo>
                  <a:lnTo>
                    <a:pt x="248710" y="336246"/>
                  </a:lnTo>
                  <a:lnTo>
                    <a:pt x="257410" y="341942"/>
                  </a:lnTo>
                  <a:lnTo>
                    <a:pt x="267161" y="346478"/>
                  </a:lnTo>
                  <a:lnTo>
                    <a:pt x="277941" y="349891"/>
                  </a:lnTo>
                  <a:lnTo>
                    <a:pt x="289436" y="352032"/>
                  </a:lnTo>
                  <a:lnTo>
                    <a:pt x="301143" y="352496"/>
                  </a:lnTo>
                  <a:lnTo>
                    <a:pt x="312743" y="351223"/>
                  </a:lnTo>
                  <a:lnTo>
                    <a:pt x="323670" y="348743"/>
                  </a:lnTo>
                  <a:lnTo>
                    <a:pt x="334104" y="345756"/>
                  </a:lnTo>
                  <a:lnTo>
                    <a:pt x="344958" y="341999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27789" y="1788829"/>
              <a:ext cx="172585" cy="181139"/>
            </a:xfrm>
            <a:custGeom>
              <a:avLst/>
              <a:gdLst/>
              <a:ahLst/>
              <a:cxnLst/>
              <a:rect l="0" t="0" r="0" b="0"/>
              <a:pathLst>
                <a:path w="172585" h="181139">
                  <a:moveTo>
                    <a:pt x="119941" y="11544"/>
                  </a:moveTo>
                  <a:lnTo>
                    <a:pt x="111073" y="5877"/>
                  </a:lnTo>
                  <a:lnTo>
                    <a:pt x="102086" y="2233"/>
                  </a:lnTo>
                  <a:lnTo>
                    <a:pt x="92095" y="329"/>
                  </a:lnTo>
                  <a:lnTo>
                    <a:pt x="81287" y="0"/>
                  </a:lnTo>
                  <a:lnTo>
                    <a:pt x="70124" y="1267"/>
                  </a:lnTo>
                  <a:lnTo>
                    <a:pt x="58924" y="3997"/>
                  </a:lnTo>
                  <a:lnTo>
                    <a:pt x="47984" y="8090"/>
                  </a:lnTo>
                  <a:lnTo>
                    <a:pt x="37648" y="13574"/>
                  </a:lnTo>
                  <a:lnTo>
                    <a:pt x="28045" y="20341"/>
                  </a:lnTo>
                  <a:lnTo>
                    <a:pt x="19446" y="28493"/>
                  </a:lnTo>
                  <a:lnTo>
                    <a:pt x="12342" y="38398"/>
                  </a:lnTo>
                  <a:lnTo>
                    <a:pt x="6864" y="50092"/>
                  </a:lnTo>
                  <a:lnTo>
                    <a:pt x="2998" y="63013"/>
                  </a:lnTo>
                  <a:lnTo>
                    <a:pt x="761" y="76216"/>
                  </a:lnTo>
                  <a:lnTo>
                    <a:pt x="0" y="89125"/>
                  </a:lnTo>
                  <a:lnTo>
                    <a:pt x="605" y="101383"/>
                  </a:lnTo>
                  <a:lnTo>
                    <a:pt x="2598" y="112689"/>
                  </a:lnTo>
                  <a:lnTo>
                    <a:pt x="5861" y="122992"/>
                  </a:lnTo>
                  <a:lnTo>
                    <a:pt x="10168" y="132420"/>
                  </a:lnTo>
                  <a:lnTo>
                    <a:pt x="15276" y="141154"/>
                  </a:lnTo>
                  <a:lnTo>
                    <a:pt x="20973" y="149366"/>
                  </a:lnTo>
                  <a:lnTo>
                    <a:pt x="27255" y="157037"/>
                  </a:lnTo>
                  <a:lnTo>
                    <a:pt x="34304" y="163971"/>
                  </a:lnTo>
                  <a:lnTo>
                    <a:pt x="42162" y="170110"/>
                  </a:lnTo>
                  <a:lnTo>
                    <a:pt x="50897" y="175216"/>
                  </a:lnTo>
                  <a:lnTo>
                    <a:pt x="60671" y="178815"/>
                  </a:lnTo>
                  <a:lnTo>
                    <a:pt x="71463" y="180783"/>
                  </a:lnTo>
                  <a:lnTo>
                    <a:pt x="82795" y="181138"/>
                  </a:lnTo>
                  <a:lnTo>
                    <a:pt x="93861" y="179863"/>
                  </a:lnTo>
                  <a:lnTo>
                    <a:pt x="104226" y="177118"/>
                  </a:lnTo>
                  <a:lnTo>
                    <a:pt x="113810" y="173174"/>
                  </a:lnTo>
                  <a:lnTo>
                    <a:pt x="122708" y="168320"/>
                  </a:lnTo>
                  <a:lnTo>
                    <a:pt x="131058" y="162804"/>
                  </a:lnTo>
                  <a:lnTo>
                    <a:pt x="138891" y="156933"/>
                  </a:lnTo>
                  <a:lnTo>
                    <a:pt x="146987" y="150394"/>
                  </a:lnTo>
                  <a:lnTo>
                    <a:pt x="157177" y="141497"/>
                  </a:lnTo>
                  <a:lnTo>
                    <a:pt x="172584" y="1273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21430" y="1621388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5733" y="6002"/>
                  </a:lnTo>
                  <a:lnTo>
                    <a:pt x="10017" y="12847"/>
                  </a:lnTo>
                  <a:lnTo>
                    <a:pt x="13228" y="21239"/>
                  </a:lnTo>
                  <a:lnTo>
                    <a:pt x="15762" y="31039"/>
                  </a:lnTo>
                  <a:lnTo>
                    <a:pt x="18107" y="42002"/>
                  </a:lnTo>
                  <a:lnTo>
                    <a:pt x="20551" y="53867"/>
                  </a:lnTo>
                  <a:lnTo>
                    <a:pt x="23032" y="66564"/>
                  </a:lnTo>
                  <a:lnTo>
                    <a:pt x="25249" y="80209"/>
                  </a:lnTo>
                  <a:lnTo>
                    <a:pt x="27038" y="94790"/>
                  </a:lnTo>
                  <a:lnTo>
                    <a:pt x="28393" y="110173"/>
                  </a:lnTo>
                  <a:lnTo>
                    <a:pt x="29377" y="126183"/>
                  </a:lnTo>
                  <a:lnTo>
                    <a:pt x="30074" y="142659"/>
                  </a:lnTo>
                  <a:lnTo>
                    <a:pt x="30558" y="159469"/>
                  </a:lnTo>
                  <a:lnTo>
                    <a:pt x="30891" y="176514"/>
                  </a:lnTo>
                  <a:lnTo>
                    <a:pt x="31122" y="193716"/>
                  </a:lnTo>
                  <a:lnTo>
                    <a:pt x="31449" y="210861"/>
                  </a:lnTo>
                  <a:lnTo>
                    <a:pt x="32200" y="227605"/>
                  </a:lnTo>
                  <a:lnTo>
                    <a:pt x="33518" y="243796"/>
                  </a:lnTo>
                  <a:lnTo>
                    <a:pt x="35218" y="259448"/>
                  </a:lnTo>
                  <a:lnTo>
                    <a:pt x="36898" y="274653"/>
                  </a:lnTo>
                  <a:lnTo>
                    <a:pt x="38326" y="289499"/>
                  </a:lnTo>
                  <a:lnTo>
                    <a:pt x="39637" y="303668"/>
                  </a:lnTo>
                  <a:lnTo>
                    <a:pt x="41477" y="317923"/>
                  </a:lnTo>
                  <a:lnTo>
                    <a:pt x="45123" y="334637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88251" y="1716145"/>
              <a:ext cx="196392" cy="284270"/>
            </a:xfrm>
            <a:custGeom>
              <a:avLst/>
              <a:gdLst/>
              <a:ahLst/>
              <a:cxnLst/>
              <a:rect l="0" t="0" r="0" b="0"/>
              <a:pathLst>
                <a:path w="196392" h="284270">
                  <a:moveTo>
                    <a:pt x="112163" y="0"/>
                  </a:moveTo>
                  <a:lnTo>
                    <a:pt x="106295" y="5934"/>
                  </a:lnTo>
                  <a:lnTo>
                    <a:pt x="100731" y="12139"/>
                  </a:lnTo>
                  <a:lnTo>
                    <a:pt x="94927" y="19230"/>
                  </a:lnTo>
                  <a:lnTo>
                    <a:pt x="88674" y="26998"/>
                  </a:lnTo>
                  <a:lnTo>
                    <a:pt x="81696" y="34995"/>
                  </a:lnTo>
                  <a:lnTo>
                    <a:pt x="73919" y="42937"/>
                  </a:lnTo>
                  <a:lnTo>
                    <a:pt x="65590" y="50711"/>
                  </a:lnTo>
                  <a:lnTo>
                    <a:pt x="57159" y="58304"/>
                  </a:lnTo>
                  <a:lnTo>
                    <a:pt x="48904" y="65746"/>
                  </a:lnTo>
                  <a:lnTo>
                    <a:pt x="41074" y="73234"/>
                  </a:lnTo>
                  <a:lnTo>
                    <a:pt x="33970" y="81107"/>
                  </a:lnTo>
                  <a:lnTo>
                    <a:pt x="27671" y="89516"/>
                  </a:lnTo>
                  <a:lnTo>
                    <a:pt x="21933" y="98284"/>
                  </a:lnTo>
                  <a:lnTo>
                    <a:pt x="16305" y="107017"/>
                  </a:lnTo>
                  <a:lnTo>
                    <a:pt x="10531" y="115487"/>
                  </a:lnTo>
                  <a:lnTo>
                    <a:pt x="5176" y="123801"/>
                  </a:lnTo>
                  <a:lnTo>
                    <a:pt x="1478" y="132297"/>
                  </a:lnTo>
                  <a:lnTo>
                    <a:pt x="0" y="141151"/>
                  </a:lnTo>
                  <a:lnTo>
                    <a:pt x="824" y="150064"/>
                  </a:lnTo>
                  <a:lnTo>
                    <a:pt x="3894" y="158368"/>
                  </a:lnTo>
                  <a:lnTo>
                    <a:pt x="8927" y="165732"/>
                  </a:lnTo>
                  <a:lnTo>
                    <a:pt x="15526" y="172150"/>
                  </a:lnTo>
                  <a:lnTo>
                    <a:pt x="23302" y="177770"/>
                  </a:lnTo>
                  <a:lnTo>
                    <a:pt x="31924" y="182776"/>
                  </a:lnTo>
                  <a:lnTo>
                    <a:pt x="40980" y="187495"/>
                  </a:lnTo>
                  <a:lnTo>
                    <a:pt x="49978" y="192364"/>
                  </a:lnTo>
                  <a:lnTo>
                    <a:pt x="58662" y="197607"/>
                  </a:lnTo>
                  <a:lnTo>
                    <a:pt x="67136" y="203097"/>
                  </a:lnTo>
                  <a:lnTo>
                    <a:pt x="75747" y="208476"/>
                  </a:lnTo>
                  <a:lnTo>
                    <a:pt x="84692" y="213542"/>
                  </a:lnTo>
                  <a:lnTo>
                    <a:pt x="94007" y="218417"/>
                  </a:lnTo>
                  <a:lnTo>
                    <a:pt x="103647" y="223449"/>
                  </a:lnTo>
                  <a:lnTo>
                    <a:pt x="113543" y="228835"/>
                  </a:lnTo>
                  <a:lnTo>
                    <a:pt x="123630" y="234604"/>
                  </a:lnTo>
                  <a:lnTo>
                    <a:pt x="133855" y="240710"/>
                  </a:lnTo>
                  <a:lnTo>
                    <a:pt x="144167" y="247075"/>
                  </a:lnTo>
                  <a:lnTo>
                    <a:pt x="154275" y="253521"/>
                  </a:lnTo>
                  <a:lnTo>
                    <a:pt x="164741" y="260511"/>
                  </a:lnTo>
                  <a:lnTo>
                    <a:pt x="177602" y="269776"/>
                  </a:lnTo>
                  <a:lnTo>
                    <a:pt x="196391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00207" y="2096215"/>
              <a:ext cx="1021265" cy="114770"/>
            </a:xfrm>
            <a:custGeom>
              <a:avLst/>
              <a:gdLst/>
              <a:ahLst/>
              <a:cxnLst/>
              <a:rect l="0" t="0" r="0" b="0"/>
              <a:pathLst>
                <a:path w="1021265" h="114770">
                  <a:moveTo>
                    <a:pt x="1021264" y="9484"/>
                  </a:moveTo>
                  <a:lnTo>
                    <a:pt x="1009529" y="9484"/>
                  </a:lnTo>
                  <a:lnTo>
                    <a:pt x="998400" y="9484"/>
                  </a:lnTo>
                  <a:lnTo>
                    <a:pt x="986802" y="9484"/>
                  </a:lnTo>
                  <a:lnTo>
                    <a:pt x="974641" y="9484"/>
                  </a:lnTo>
                  <a:lnTo>
                    <a:pt x="961980" y="9484"/>
                  </a:lnTo>
                  <a:lnTo>
                    <a:pt x="948920" y="9484"/>
                  </a:lnTo>
                  <a:lnTo>
                    <a:pt x="935395" y="9484"/>
                  </a:lnTo>
                  <a:lnTo>
                    <a:pt x="921182" y="9484"/>
                  </a:lnTo>
                  <a:lnTo>
                    <a:pt x="906214" y="9479"/>
                  </a:lnTo>
                  <a:lnTo>
                    <a:pt x="890569" y="9307"/>
                  </a:lnTo>
                  <a:lnTo>
                    <a:pt x="874382" y="8658"/>
                  </a:lnTo>
                  <a:lnTo>
                    <a:pt x="857783" y="7410"/>
                  </a:lnTo>
                  <a:lnTo>
                    <a:pt x="840721" y="5757"/>
                  </a:lnTo>
                  <a:lnTo>
                    <a:pt x="822974" y="4109"/>
                  </a:lnTo>
                  <a:lnTo>
                    <a:pt x="804479" y="2706"/>
                  </a:lnTo>
                  <a:lnTo>
                    <a:pt x="785312" y="1613"/>
                  </a:lnTo>
                  <a:lnTo>
                    <a:pt x="765607" y="805"/>
                  </a:lnTo>
                  <a:lnTo>
                    <a:pt x="745511" y="232"/>
                  </a:lnTo>
                  <a:lnTo>
                    <a:pt x="725626" y="0"/>
                  </a:lnTo>
                  <a:lnTo>
                    <a:pt x="706961" y="369"/>
                  </a:lnTo>
                  <a:lnTo>
                    <a:pt x="689962" y="1426"/>
                  </a:lnTo>
                  <a:lnTo>
                    <a:pt x="674414" y="2949"/>
                  </a:lnTo>
                  <a:lnTo>
                    <a:pt x="659736" y="4510"/>
                  </a:lnTo>
                  <a:lnTo>
                    <a:pt x="645473" y="5853"/>
                  </a:lnTo>
                  <a:lnTo>
                    <a:pt x="630889" y="6906"/>
                  </a:lnTo>
                  <a:lnTo>
                    <a:pt x="614945" y="7688"/>
                  </a:lnTo>
                  <a:lnTo>
                    <a:pt x="597202" y="8248"/>
                  </a:lnTo>
                  <a:lnTo>
                    <a:pt x="577739" y="8641"/>
                  </a:lnTo>
                  <a:lnTo>
                    <a:pt x="556852" y="8913"/>
                  </a:lnTo>
                  <a:lnTo>
                    <a:pt x="534891" y="9103"/>
                  </a:lnTo>
                  <a:lnTo>
                    <a:pt x="512638" y="9402"/>
                  </a:lnTo>
                  <a:lnTo>
                    <a:pt x="491248" y="10136"/>
                  </a:lnTo>
                  <a:lnTo>
                    <a:pt x="471264" y="11447"/>
                  </a:lnTo>
                  <a:lnTo>
                    <a:pt x="452222" y="13311"/>
                  </a:lnTo>
                  <a:lnTo>
                    <a:pt x="432981" y="15633"/>
                  </a:lnTo>
                  <a:lnTo>
                    <a:pt x="412893" y="18306"/>
                  </a:lnTo>
                  <a:lnTo>
                    <a:pt x="392295" y="21236"/>
                  </a:lnTo>
                  <a:lnTo>
                    <a:pt x="372213" y="24348"/>
                  </a:lnTo>
                  <a:lnTo>
                    <a:pt x="353217" y="27583"/>
                  </a:lnTo>
                  <a:lnTo>
                    <a:pt x="335394" y="30737"/>
                  </a:lnTo>
                  <a:lnTo>
                    <a:pt x="318590" y="33475"/>
                  </a:lnTo>
                  <a:lnTo>
                    <a:pt x="302592" y="35653"/>
                  </a:lnTo>
                  <a:lnTo>
                    <a:pt x="287358" y="37455"/>
                  </a:lnTo>
                  <a:lnTo>
                    <a:pt x="273026" y="39279"/>
                  </a:lnTo>
                  <a:lnTo>
                    <a:pt x="259594" y="41360"/>
                  </a:lnTo>
                  <a:lnTo>
                    <a:pt x="246774" y="43760"/>
                  </a:lnTo>
                  <a:lnTo>
                    <a:pt x="234090" y="46451"/>
                  </a:lnTo>
                  <a:lnTo>
                    <a:pt x="221262" y="49375"/>
                  </a:lnTo>
                  <a:lnTo>
                    <a:pt x="208357" y="52475"/>
                  </a:lnTo>
                  <a:lnTo>
                    <a:pt x="195687" y="55701"/>
                  </a:lnTo>
                  <a:lnTo>
                    <a:pt x="183416" y="59017"/>
                  </a:lnTo>
                  <a:lnTo>
                    <a:pt x="171396" y="62396"/>
                  </a:lnTo>
                  <a:lnTo>
                    <a:pt x="159259" y="65817"/>
                  </a:lnTo>
                  <a:lnTo>
                    <a:pt x="146802" y="69266"/>
                  </a:lnTo>
                  <a:lnTo>
                    <a:pt x="134147" y="72736"/>
                  </a:lnTo>
                  <a:lnTo>
                    <a:pt x="121645" y="76219"/>
                  </a:lnTo>
                  <a:lnTo>
                    <a:pt x="109493" y="79710"/>
                  </a:lnTo>
                  <a:lnTo>
                    <a:pt x="97721" y="83208"/>
                  </a:lnTo>
                  <a:lnTo>
                    <a:pt x="86283" y="86709"/>
                  </a:lnTo>
                  <a:lnTo>
                    <a:pt x="75109" y="90213"/>
                  </a:lnTo>
                  <a:lnTo>
                    <a:pt x="64130" y="93719"/>
                  </a:lnTo>
                  <a:lnTo>
                    <a:pt x="53291" y="97226"/>
                  </a:lnTo>
                  <a:lnTo>
                    <a:pt x="42565" y="100730"/>
                  </a:lnTo>
                  <a:lnTo>
                    <a:pt x="32374" y="104078"/>
                  </a:lnTo>
                  <a:lnTo>
                    <a:pt x="22587" y="107302"/>
                  </a:lnTo>
                  <a:lnTo>
                    <a:pt x="12342" y="110685"/>
                  </a:lnTo>
                  <a:lnTo>
                    <a:pt x="0" y="1147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1513" y="1810901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1910" y="2875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561558" y="1611764"/>
            <a:ext cx="5850712" cy="613752"/>
            <a:chOff x="2561558" y="1611764"/>
            <a:chExt cx="5850712" cy="613752"/>
          </a:xfrm>
        </p:grpSpPr>
        <p:sp>
          <p:nvSpPr>
            <p:cNvPr id="45" name="Freeform 44"/>
            <p:cNvSpPr/>
            <p:nvPr/>
          </p:nvSpPr>
          <p:spPr>
            <a:xfrm>
              <a:off x="2561558" y="1611764"/>
              <a:ext cx="302194" cy="463254"/>
            </a:xfrm>
            <a:custGeom>
              <a:avLst/>
              <a:gdLst/>
              <a:ahLst/>
              <a:cxnLst/>
              <a:rect l="0" t="0" r="0" b="0"/>
              <a:pathLst>
                <a:path w="302194" h="463254">
                  <a:moveTo>
                    <a:pt x="228493" y="51738"/>
                  </a:moveTo>
                  <a:lnTo>
                    <a:pt x="222626" y="45871"/>
                  </a:lnTo>
                  <a:lnTo>
                    <a:pt x="217061" y="40306"/>
                  </a:lnTo>
                  <a:lnTo>
                    <a:pt x="211258" y="34507"/>
                  </a:lnTo>
                  <a:lnTo>
                    <a:pt x="205004" y="28426"/>
                  </a:lnTo>
                  <a:lnTo>
                    <a:pt x="198026" y="22096"/>
                  </a:lnTo>
                  <a:lnTo>
                    <a:pt x="190240" y="15582"/>
                  </a:lnTo>
                  <a:lnTo>
                    <a:pt x="181566" y="9424"/>
                  </a:lnTo>
                  <a:lnTo>
                    <a:pt x="171838" y="4587"/>
                  </a:lnTo>
                  <a:lnTo>
                    <a:pt x="161076" y="1489"/>
                  </a:lnTo>
                  <a:lnTo>
                    <a:pt x="149596" y="56"/>
                  </a:lnTo>
                  <a:lnTo>
                    <a:pt x="137898" y="0"/>
                  </a:lnTo>
                  <a:lnTo>
                    <a:pt x="126296" y="1004"/>
                  </a:lnTo>
                  <a:lnTo>
                    <a:pt x="115067" y="2946"/>
                  </a:lnTo>
                  <a:lnTo>
                    <a:pt x="104527" y="5911"/>
                  </a:lnTo>
                  <a:lnTo>
                    <a:pt x="94773" y="9863"/>
                  </a:lnTo>
                  <a:lnTo>
                    <a:pt x="85732" y="14649"/>
                  </a:lnTo>
                  <a:lnTo>
                    <a:pt x="77265" y="20086"/>
                  </a:lnTo>
                  <a:lnTo>
                    <a:pt x="69235" y="26012"/>
                  </a:lnTo>
                  <a:lnTo>
                    <a:pt x="61688" y="32619"/>
                  </a:lnTo>
                  <a:lnTo>
                    <a:pt x="54838" y="40418"/>
                  </a:lnTo>
                  <a:lnTo>
                    <a:pt x="48742" y="49593"/>
                  </a:lnTo>
                  <a:lnTo>
                    <a:pt x="43156" y="60027"/>
                  </a:lnTo>
                  <a:lnTo>
                    <a:pt x="37637" y="71481"/>
                  </a:lnTo>
                  <a:lnTo>
                    <a:pt x="31931" y="83705"/>
                  </a:lnTo>
                  <a:lnTo>
                    <a:pt x="26284" y="96489"/>
                  </a:lnTo>
                  <a:lnTo>
                    <a:pt x="21324" y="109670"/>
                  </a:lnTo>
                  <a:lnTo>
                    <a:pt x="17356" y="123120"/>
                  </a:lnTo>
                  <a:lnTo>
                    <a:pt x="14200" y="136592"/>
                  </a:lnTo>
                  <a:lnTo>
                    <a:pt x="11392" y="149716"/>
                  </a:lnTo>
                  <a:lnTo>
                    <a:pt x="8619" y="162327"/>
                  </a:lnTo>
                  <a:lnTo>
                    <a:pt x="5907" y="174594"/>
                  </a:lnTo>
                  <a:lnTo>
                    <a:pt x="3533" y="186903"/>
                  </a:lnTo>
                  <a:lnTo>
                    <a:pt x="1640" y="199490"/>
                  </a:lnTo>
                  <a:lnTo>
                    <a:pt x="386" y="212572"/>
                  </a:lnTo>
                  <a:lnTo>
                    <a:pt x="0" y="226427"/>
                  </a:lnTo>
                  <a:lnTo>
                    <a:pt x="524" y="241119"/>
                  </a:lnTo>
                  <a:lnTo>
                    <a:pt x="1843" y="256394"/>
                  </a:lnTo>
                  <a:lnTo>
                    <a:pt x="3792" y="271794"/>
                  </a:lnTo>
                  <a:lnTo>
                    <a:pt x="6211" y="287034"/>
                  </a:lnTo>
                  <a:lnTo>
                    <a:pt x="8969" y="301860"/>
                  </a:lnTo>
                  <a:lnTo>
                    <a:pt x="11965" y="315967"/>
                  </a:lnTo>
                  <a:lnTo>
                    <a:pt x="15132" y="329270"/>
                  </a:lnTo>
                  <a:lnTo>
                    <a:pt x="18579" y="341847"/>
                  </a:lnTo>
                  <a:lnTo>
                    <a:pt x="22579" y="353841"/>
                  </a:lnTo>
                  <a:lnTo>
                    <a:pt x="27240" y="365396"/>
                  </a:lnTo>
                  <a:lnTo>
                    <a:pt x="32677" y="376633"/>
                  </a:lnTo>
                  <a:lnTo>
                    <a:pt x="39084" y="387646"/>
                  </a:lnTo>
                  <a:lnTo>
                    <a:pt x="46471" y="398499"/>
                  </a:lnTo>
                  <a:lnTo>
                    <a:pt x="54703" y="409077"/>
                  </a:lnTo>
                  <a:lnTo>
                    <a:pt x="63599" y="419106"/>
                  </a:lnTo>
                  <a:lnTo>
                    <a:pt x="72989" y="428478"/>
                  </a:lnTo>
                  <a:lnTo>
                    <a:pt x="82734" y="437075"/>
                  </a:lnTo>
                  <a:lnTo>
                    <a:pt x="92728" y="444704"/>
                  </a:lnTo>
                  <a:lnTo>
                    <a:pt x="102894" y="451344"/>
                  </a:lnTo>
                  <a:lnTo>
                    <a:pt x="113178" y="456803"/>
                  </a:lnTo>
                  <a:lnTo>
                    <a:pt x="123542" y="460647"/>
                  </a:lnTo>
                  <a:lnTo>
                    <a:pt x="133960" y="462784"/>
                  </a:lnTo>
                  <a:lnTo>
                    <a:pt x="144414" y="463253"/>
                  </a:lnTo>
                  <a:lnTo>
                    <a:pt x="154894" y="462055"/>
                  </a:lnTo>
                  <a:lnTo>
                    <a:pt x="165389" y="459362"/>
                  </a:lnTo>
                  <a:lnTo>
                    <a:pt x="175895" y="455454"/>
                  </a:lnTo>
                  <a:lnTo>
                    <a:pt x="186409" y="450622"/>
                  </a:lnTo>
                  <a:lnTo>
                    <a:pt x="196928" y="445118"/>
                  </a:lnTo>
                  <a:lnTo>
                    <a:pt x="207450" y="439137"/>
                  </a:lnTo>
                  <a:lnTo>
                    <a:pt x="217974" y="432823"/>
                  </a:lnTo>
                  <a:lnTo>
                    <a:pt x="228495" y="426276"/>
                  </a:lnTo>
                  <a:lnTo>
                    <a:pt x="238849" y="419406"/>
                  </a:lnTo>
                  <a:lnTo>
                    <a:pt x="248728" y="411954"/>
                  </a:lnTo>
                  <a:lnTo>
                    <a:pt x="257997" y="403836"/>
                  </a:lnTo>
                  <a:lnTo>
                    <a:pt x="266584" y="395372"/>
                  </a:lnTo>
                  <a:lnTo>
                    <a:pt x="275332" y="386270"/>
                  </a:lnTo>
                  <a:lnTo>
                    <a:pt x="286129" y="374609"/>
                  </a:lnTo>
                  <a:lnTo>
                    <a:pt x="302193" y="357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95336" y="1642445"/>
              <a:ext cx="357970" cy="369490"/>
            </a:xfrm>
            <a:custGeom>
              <a:avLst/>
              <a:gdLst/>
              <a:ahLst/>
              <a:cxnLst/>
              <a:rect l="0" t="0" r="0" b="0"/>
              <a:pathLst>
                <a:path w="357970" h="369490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0" y="34463"/>
                  </a:lnTo>
                  <a:lnTo>
                    <a:pt x="3687" y="46624"/>
                  </a:lnTo>
                  <a:lnTo>
                    <a:pt x="5355" y="59284"/>
                  </a:lnTo>
                  <a:lnTo>
                    <a:pt x="6772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902"/>
                  </a:lnTo>
                  <a:lnTo>
                    <a:pt x="13388" y="123241"/>
                  </a:lnTo>
                  <a:lnTo>
                    <a:pt x="15317" y="136132"/>
                  </a:lnTo>
                  <a:lnTo>
                    <a:pt x="16915" y="149921"/>
                  </a:lnTo>
                  <a:lnTo>
                    <a:pt x="18311" y="164624"/>
                  </a:lnTo>
                  <a:lnTo>
                    <a:pt x="19855" y="180106"/>
                  </a:lnTo>
                  <a:lnTo>
                    <a:pt x="21740" y="196188"/>
                  </a:lnTo>
                  <a:lnTo>
                    <a:pt x="23838" y="212546"/>
                  </a:lnTo>
                  <a:lnTo>
                    <a:pt x="25792" y="228747"/>
                  </a:lnTo>
                  <a:lnTo>
                    <a:pt x="27404" y="244566"/>
                  </a:lnTo>
                  <a:lnTo>
                    <a:pt x="28638" y="259966"/>
                  </a:lnTo>
                  <a:lnTo>
                    <a:pt x="29542" y="275000"/>
                  </a:lnTo>
                  <a:lnTo>
                    <a:pt x="30184" y="289746"/>
                  </a:lnTo>
                  <a:lnTo>
                    <a:pt x="30632" y="304277"/>
                  </a:lnTo>
                  <a:lnTo>
                    <a:pt x="30941" y="318655"/>
                  </a:lnTo>
                  <a:lnTo>
                    <a:pt x="31152" y="332826"/>
                  </a:lnTo>
                  <a:lnTo>
                    <a:pt x="31303" y="343388"/>
                  </a:lnTo>
                  <a:lnTo>
                    <a:pt x="31417" y="346202"/>
                  </a:lnTo>
                  <a:lnTo>
                    <a:pt x="31489" y="342843"/>
                  </a:lnTo>
                  <a:lnTo>
                    <a:pt x="31531" y="335504"/>
                  </a:lnTo>
                  <a:lnTo>
                    <a:pt x="31554" y="325693"/>
                  </a:lnTo>
                  <a:lnTo>
                    <a:pt x="31572" y="314354"/>
                  </a:lnTo>
                  <a:lnTo>
                    <a:pt x="31752" y="302222"/>
                  </a:lnTo>
                  <a:lnTo>
                    <a:pt x="32405" y="289957"/>
                  </a:lnTo>
                  <a:lnTo>
                    <a:pt x="33661" y="277906"/>
                  </a:lnTo>
                  <a:lnTo>
                    <a:pt x="35488" y="266176"/>
                  </a:lnTo>
                  <a:lnTo>
                    <a:pt x="37785" y="254751"/>
                  </a:lnTo>
                  <a:lnTo>
                    <a:pt x="40456" y="243598"/>
                  </a:lnTo>
                  <a:lnTo>
                    <a:pt x="43893" y="233308"/>
                  </a:lnTo>
                  <a:lnTo>
                    <a:pt x="48942" y="225060"/>
                  </a:lnTo>
                  <a:lnTo>
                    <a:pt x="55927" y="219335"/>
                  </a:lnTo>
                  <a:lnTo>
                    <a:pt x="64381" y="216136"/>
                  </a:lnTo>
                  <a:lnTo>
                    <a:pt x="73358" y="215343"/>
                  </a:lnTo>
                  <a:lnTo>
                    <a:pt x="82245" y="216626"/>
                  </a:lnTo>
                  <a:lnTo>
                    <a:pt x="90803" y="219552"/>
                  </a:lnTo>
                  <a:lnTo>
                    <a:pt x="98994" y="223708"/>
                  </a:lnTo>
                  <a:lnTo>
                    <a:pt x="106869" y="228761"/>
                  </a:lnTo>
                  <a:lnTo>
                    <a:pt x="114495" y="234776"/>
                  </a:lnTo>
                  <a:lnTo>
                    <a:pt x="121936" y="242176"/>
                  </a:lnTo>
                  <a:lnTo>
                    <a:pt x="129241" y="251083"/>
                  </a:lnTo>
                  <a:lnTo>
                    <a:pt x="136285" y="261337"/>
                  </a:lnTo>
                  <a:lnTo>
                    <a:pt x="142789" y="272670"/>
                  </a:lnTo>
                  <a:lnTo>
                    <a:pt x="148646" y="284809"/>
                  </a:lnTo>
                  <a:lnTo>
                    <a:pt x="153900" y="297367"/>
                  </a:lnTo>
                  <a:lnTo>
                    <a:pt x="158663" y="309862"/>
                  </a:lnTo>
                  <a:lnTo>
                    <a:pt x="163061" y="321972"/>
                  </a:lnTo>
                  <a:lnTo>
                    <a:pt x="167412" y="331238"/>
                  </a:lnTo>
                  <a:lnTo>
                    <a:pt x="171781" y="334561"/>
                  </a:lnTo>
                  <a:lnTo>
                    <a:pt x="175931" y="332805"/>
                  </a:lnTo>
                  <a:lnTo>
                    <a:pt x="180243" y="327699"/>
                  </a:lnTo>
                  <a:lnTo>
                    <a:pt x="185336" y="320695"/>
                  </a:lnTo>
                  <a:lnTo>
                    <a:pt x="191896" y="312911"/>
                  </a:lnTo>
                  <a:lnTo>
                    <a:pt x="200128" y="304971"/>
                  </a:lnTo>
                  <a:lnTo>
                    <a:pt x="209875" y="297463"/>
                  </a:lnTo>
                  <a:lnTo>
                    <a:pt x="220842" y="291076"/>
                  </a:lnTo>
                  <a:lnTo>
                    <a:pt x="232723" y="286063"/>
                  </a:lnTo>
                  <a:lnTo>
                    <a:pt x="245102" y="282164"/>
                  </a:lnTo>
                  <a:lnTo>
                    <a:pt x="257475" y="278839"/>
                  </a:lnTo>
                  <a:lnTo>
                    <a:pt x="269570" y="275704"/>
                  </a:lnTo>
                  <a:lnTo>
                    <a:pt x="281316" y="272578"/>
                  </a:lnTo>
                  <a:lnTo>
                    <a:pt x="292744" y="269390"/>
                  </a:lnTo>
                  <a:lnTo>
                    <a:pt x="303910" y="266124"/>
                  </a:lnTo>
                  <a:lnTo>
                    <a:pt x="314716" y="262623"/>
                  </a:lnTo>
                  <a:lnTo>
                    <a:pt x="324906" y="258595"/>
                  </a:lnTo>
                  <a:lnTo>
                    <a:pt x="334380" y="253918"/>
                  </a:lnTo>
                  <a:lnTo>
                    <a:pt x="342709" y="248472"/>
                  </a:lnTo>
                  <a:lnTo>
                    <a:pt x="349093" y="242060"/>
                  </a:lnTo>
                  <a:lnTo>
                    <a:pt x="353262" y="234680"/>
                  </a:lnTo>
                  <a:lnTo>
                    <a:pt x="355094" y="226791"/>
                  </a:lnTo>
                  <a:lnTo>
                    <a:pt x="354361" y="219190"/>
                  </a:lnTo>
                  <a:lnTo>
                    <a:pt x="351196" y="212315"/>
                  </a:lnTo>
                  <a:lnTo>
                    <a:pt x="345836" y="206566"/>
                  </a:lnTo>
                  <a:lnTo>
                    <a:pt x="338434" y="202462"/>
                  </a:lnTo>
                  <a:lnTo>
                    <a:pt x="329281" y="200119"/>
                  </a:lnTo>
                  <a:lnTo>
                    <a:pt x="318901" y="199496"/>
                  </a:lnTo>
                  <a:lnTo>
                    <a:pt x="307951" y="200582"/>
                  </a:lnTo>
                  <a:lnTo>
                    <a:pt x="296855" y="203197"/>
                  </a:lnTo>
                  <a:lnTo>
                    <a:pt x="285967" y="207051"/>
                  </a:lnTo>
                  <a:lnTo>
                    <a:pt x="275655" y="211846"/>
                  </a:lnTo>
                  <a:lnTo>
                    <a:pt x="266059" y="217330"/>
                  </a:lnTo>
                  <a:lnTo>
                    <a:pt x="257293" y="223467"/>
                  </a:lnTo>
                  <a:lnTo>
                    <a:pt x="249542" y="230417"/>
                  </a:lnTo>
                  <a:lnTo>
                    <a:pt x="242817" y="238209"/>
                  </a:lnTo>
                  <a:lnTo>
                    <a:pt x="237298" y="246900"/>
                  </a:lnTo>
                  <a:lnTo>
                    <a:pt x="233414" y="256645"/>
                  </a:lnTo>
                  <a:lnTo>
                    <a:pt x="231250" y="267421"/>
                  </a:lnTo>
                  <a:lnTo>
                    <a:pt x="230762" y="278913"/>
                  </a:lnTo>
                  <a:lnTo>
                    <a:pt x="231947" y="290619"/>
                  </a:lnTo>
                  <a:lnTo>
                    <a:pt x="234632" y="302226"/>
                  </a:lnTo>
                  <a:lnTo>
                    <a:pt x="238535" y="313459"/>
                  </a:lnTo>
                  <a:lnTo>
                    <a:pt x="243362" y="324002"/>
                  </a:lnTo>
                  <a:lnTo>
                    <a:pt x="248869" y="333754"/>
                  </a:lnTo>
                  <a:lnTo>
                    <a:pt x="255021" y="342624"/>
                  </a:lnTo>
                  <a:lnTo>
                    <a:pt x="261982" y="350443"/>
                  </a:lnTo>
                  <a:lnTo>
                    <a:pt x="269776" y="357215"/>
                  </a:lnTo>
                  <a:lnTo>
                    <a:pt x="278299" y="362764"/>
                  </a:lnTo>
                  <a:lnTo>
                    <a:pt x="287398" y="366670"/>
                  </a:lnTo>
                  <a:lnTo>
                    <a:pt x="296924" y="368852"/>
                  </a:lnTo>
                  <a:lnTo>
                    <a:pt x="306684" y="369489"/>
                  </a:lnTo>
                  <a:lnTo>
                    <a:pt x="317616" y="368802"/>
                  </a:lnTo>
                  <a:lnTo>
                    <a:pt x="332914" y="365611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69389" y="1852990"/>
              <a:ext cx="136601" cy="147590"/>
            </a:xfrm>
            <a:custGeom>
              <a:avLst/>
              <a:gdLst/>
              <a:ahLst/>
              <a:cxnLst/>
              <a:rect l="0" t="0" r="0" b="0"/>
              <a:pathLst>
                <a:path w="136601" h="147590">
                  <a:moveTo>
                    <a:pt x="94486" y="21082"/>
                  </a:moveTo>
                  <a:lnTo>
                    <a:pt x="88551" y="15282"/>
                  </a:lnTo>
                  <a:lnTo>
                    <a:pt x="82347" y="10357"/>
                  </a:lnTo>
                  <a:lnTo>
                    <a:pt x="75251" y="5869"/>
                  </a:lnTo>
                  <a:lnTo>
                    <a:pt x="67311" y="2166"/>
                  </a:lnTo>
                  <a:lnTo>
                    <a:pt x="58665" y="98"/>
                  </a:lnTo>
                  <a:lnTo>
                    <a:pt x="49480" y="0"/>
                  </a:lnTo>
                  <a:lnTo>
                    <a:pt x="40225" y="1897"/>
                  </a:lnTo>
                  <a:lnTo>
                    <a:pt x="31632" y="5760"/>
                  </a:lnTo>
                  <a:lnTo>
                    <a:pt x="24046" y="11363"/>
                  </a:lnTo>
                  <a:lnTo>
                    <a:pt x="17463" y="18531"/>
                  </a:lnTo>
                  <a:lnTo>
                    <a:pt x="11727" y="27228"/>
                  </a:lnTo>
                  <a:lnTo>
                    <a:pt x="6658" y="37292"/>
                  </a:lnTo>
                  <a:lnTo>
                    <a:pt x="2574" y="48300"/>
                  </a:lnTo>
                  <a:lnTo>
                    <a:pt x="259" y="59680"/>
                  </a:lnTo>
                  <a:lnTo>
                    <a:pt x="0" y="71072"/>
                  </a:lnTo>
                  <a:lnTo>
                    <a:pt x="1621" y="82331"/>
                  </a:lnTo>
                  <a:lnTo>
                    <a:pt x="4768" y="93424"/>
                  </a:lnTo>
                  <a:lnTo>
                    <a:pt x="9075" y="104358"/>
                  </a:lnTo>
                  <a:lnTo>
                    <a:pt x="14388" y="114837"/>
                  </a:lnTo>
                  <a:lnTo>
                    <a:pt x="20770" y="124275"/>
                  </a:lnTo>
                  <a:lnTo>
                    <a:pt x="28169" y="132430"/>
                  </a:lnTo>
                  <a:lnTo>
                    <a:pt x="36423" y="139059"/>
                  </a:lnTo>
                  <a:lnTo>
                    <a:pt x="45341" y="143764"/>
                  </a:lnTo>
                  <a:lnTo>
                    <a:pt x="54750" y="146518"/>
                  </a:lnTo>
                  <a:lnTo>
                    <a:pt x="64508" y="147589"/>
                  </a:lnTo>
                  <a:lnTo>
                    <a:pt x="74512" y="147336"/>
                  </a:lnTo>
                  <a:lnTo>
                    <a:pt x="84676" y="146097"/>
                  </a:lnTo>
                  <a:lnTo>
                    <a:pt x="94684" y="144114"/>
                  </a:lnTo>
                  <a:lnTo>
                    <a:pt x="105072" y="141227"/>
                  </a:lnTo>
                  <a:lnTo>
                    <a:pt x="117871" y="136071"/>
                  </a:lnTo>
                  <a:lnTo>
                    <a:pt x="136600" y="126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79813" y="1663502"/>
              <a:ext cx="20934" cy="357970"/>
            </a:xfrm>
            <a:custGeom>
              <a:avLst/>
              <a:gdLst/>
              <a:ahLst/>
              <a:cxnLst/>
              <a:rect l="0" t="0" r="0" b="0"/>
              <a:pathLst>
                <a:path w="20934" h="357970">
                  <a:moveTo>
                    <a:pt x="10404" y="0"/>
                  </a:moveTo>
                  <a:lnTo>
                    <a:pt x="7537" y="11802"/>
                  </a:lnTo>
                  <a:lnTo>
                    <a:pt x="5396" y="23571"/>
                  </a:lnTo>
                  <a:lnTo>
                    <a:pt x="3793" y="36471"/>
                  </a:lnTo>
                  <a:lnTo>
                    <a:pt x="2612" y="50665"/>
                  </a:lnTo>
                  <a:lnTo>
                    <a:pt x="1763" y="66289"/>
                  </a:lnTo>
                  <a:lnTo>
                    <a:pt x="1166" y="83265"/>
                  </a:lnTo>
                  <a:lnTo>
                    <a:pt x="752" y="101366"/>
                  </a:lnTo>
                  <a:lnTo>
                    <a:pt x="467" y="120335"/>
                  </a:lnTo>
                  <a:lnTo>
                    <a:pt x="274" y="139937"/>
                  </a:lnTo>
                  <a:lnTo>
                    <a:pt x="143" y="159825"/>
                  </a:lnTo>
                  <a:lnTo>
                    <a:pt x="54" y="179556"/>
                  </a:lnTo>
                  <a:lnTo>
                    <a:pt x="0" y="198896"/>
                  </a:lnTo>
                  <a:lnTo>
                    <a:pt x="133" y="217645"/>
                  </a:lnTo>
                  <a:lnTo>
                    <a:pt x="755" y="235550"/>
                  </a:lnTo>
                  <a:lnTo>
                    <a:pt x="1990" y="252553"/>
                  </a:lnTo>
                  <a:lnTo>
                    <a:pt x="3804" y="268600"/>
                  </a:lnTo>
                  <a:lnTo>
                    <a:pt x="6092" y="283546"/>
                  </a:lnTo>
                  <a:lnTo>
                    <a:pt x="8738" y="297408"/>
                  </a:lnTo>
                  <a:lnTo>
                    <a:pt x="11492" y="310095"/>
                  </a:lnTo>
                  <a:lnTo>
                    <a:pt x="14244" y="322664"/>
                  </a:lnTo>
                  <a:lnTo>
                    <a:pt x="17234" y="337339"/>
                  </a:lnTo>
                  <a:lnTo>
                    <a:pt x="20933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97223" y="1737202"/>
              <a:ext cx="150923" cy="273742"/>
            </a:xfrm>
            <a:custGeom>
              <a:avLst/>
              <a:gdLst/>
              <a:ahLst/>
              <a:cxnLst/>
              <a:rect l="0" t="0" r="0" b="0"/>
              <a:pathLst>
                <a:path w="150923" h="273742">
                  <a:moveTo>
                    <a:pt x="87751" y="0"/>
                  </a:moveTo>
                  <a:lnTo>
                    <a:pt x="84750" y="8868"/>
                  </a:lnTo>
                  <a:lnTo>
                    <a:pt x="81328" y="17855"/>
                  </a:lnTo>
                  <a:lnTo>
                    <a:pt x="77131" y="27841"/>
                  </a:lnTo>
                  <a:lnTo>
                    <a:pt x="72231" y="38476"/>
                  </a:lnTo>
                  <a:lnTo>
                    <a:pt x="66750" y="48991"/>
                  </a:lnTo>
                  <a:lnTo>
                    <a:pt x="60819" y="58943"/>
                  </a:lnTo>
                  <a:lnTo>
                    <a:pt x="54558" y="68229"/>
                  </a:lnTo>
                  <a:lnTo>
                    <a:pt x="48059" y="76917"/>
                  </a:lnTo>
                  <a:lnTo>
                    <a:pt x="41395" y="85127"/>
                  </a:lnTo>
                  <a:lnTo>
                    <a:pt x="34616" y="92979"/>
                  </a:lnTo>
                  <a:lnTo>
                    <a:pt x="27760" y="100572"/>
                  </a:lnTo>
                  <a:lnTo>
                    <a:pt x="20859" y="107992"/>
                  </a:lnTo>
                  <a:lnTo>
                    <a:pt x="14259" y="115623"/>
                  </a:lnTo>
                  <a:lnTo>
                    <a:pt x="8585" y="124118"/>
                  </a:lnTo>
                  <a:lnTo>
                    <a:pt x="4114" y="133755"/>
                  </a:lnTo>
                  <a:lnTo>
                    <a:pt x="1114" y="144160"/>
                  </a:lnTo>
                  <a:lnTo>
                    <a:pt x="0" y="154530"/>
                  </a:lnTo>
                  <a:lnTo>
                    <a:pt x="818" y="164391"/>
                  </a:lnTo>
                  <a:lnTo>
                    <a:pt x="3639" y="173620"/>
                  </a:lnTo>
                  <a:lnTo>
                    <a:pt x="8723" y="182271"/>
                  </a:lnTo>
                  <a:lnTo>
                    <a:pt x="15989" y="190457"/>
                  </a:lnTo>
                  <a:lnTo>
                    <a:pt x="24933" y="198293"/>
                  </a:lnTo>
                  <a:lnTo>
                    <a:pt x="34837" y="205876"/>
                  </a:lnTo>
                  <a:lnTo>
                    <a:pt x="45201" y="213281"/>
                  </a:lnTo>
                  <a:lnTo>
                    <a:pt x="55919" y="220562"/>
                  </a:lnTo>
                  <a:lnTo>
                    <a:pt x="67173" y="227757"/>
                  </a:lnTo>
                  <a:lnTo>
                    <a:pt x="79029" y="234891"/>
                  </a:lnTo>
                  <a:lnTo>
                    <a:pt x="91213" y="241870"/>
                  </a:lnTo>
                  <a:lnTo>
                    <a:pt x="104581" y="249284"/>
                  </a:lnTo>
                  <a:lnTo>
                    <a:pt x="122545" y="258901"/>
                  </a:lnTo>
                  <a:lnTo>
                    <a:pt x="150922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048859" y="1631917"/>
              <a:ext cx="22805" cy="379027"/>
            </a:xfrm>
            <a:custGeom>
              <a:avLst/>
              <a:gdLst/>
              <a:ahLst/>
              <a:cxnLst/>
              <a:rect l="0" t="0" r="0" b="0"/>
              <a:pathLst>
                <a:path w="22805" h="379027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5" y="56822"/>
                  </a:lnTo>
                  <a:lnTo>
                    <a:pt x="2146" y="71938"/>
                  </a:lnTo>
                  <a:lnTo>
                    <a:pt x="3002" y="87454"/>
                  </a:lnTo>
                  <a:lnTo>
                    <a:pt x="4177" y="102545"/>
                  </a:lnTo>
                  <a:lnTo>
                    <a:pt x="5812" y="116810"/>
                  </a:lnTo>
                  <a:lnTo>
                    <a:pt x="7739" y="130689"/>
                  </a:lnTo>
                  <a:lnTo>
                    <a:pt x="9579" y="145228"/>
                  </a:lnTo>
                  <a:lnTo>
                    <a:pt x="11118" y="160975"/>
                  </a:lnTo>
                  <a:lnTo>
                    <a:pt x="12474" y="177827"/>
                  </a:lnTo>
                  <a:lnTo>
                    <a:pt x="13992" y="195298"/>
                  </a:lnTo>
                  <a:lnTo>
                    <a:pt x="15859" y="213019"/>
                  </a:lnTo>
                  <a:lnTo>
                    <a:pt x="17945" y="230800"/>
                  </a:lnTo>
                  <a:lnTo>
                    <a:pt x="19891" y="248564"/>
                  </a:lnTo>
                  <a:lnTo>
                    <a:pt x="21493" y="266281"/>
                  </a:lnTo>
                  <a:lnTo>
                    <a:pt x="22551" y="283786"/>
                  </a:lnTo>
                  <a:lnTo>
                    <a:pt x="22804" y="300780"/>
                  </a:lnTo>
                  <a:lnTo>
                    <a:pt x="22196" y="317123"/>
                  </a:lnTo>
                  <a:lnTo>
                    <a:pt x="20983" y="332253"/>
                  </a:lnTo>
                  <a:lnTo>
                    <a:pt x="19513" y="346587"/>
                  </a:lnTo>
                  <a:lnTo>
                    <a:pt x="17657" y="361385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58715" y="1758259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91240" y="5800"/>
                  </a:lnTo>
                  <a:lnTo>
                    <a:pt x="182893" y="10724"/>
                  </a:lnTo>
                  <a:lnTo>
                    <a:pt x="174190" y="15231"/>
                  </a:lnTo>
                  <a:lnTo>
                    <a:pt x="164896" y="19625"/>
                  </a:lnTo>
                  <a:lnTo>
                    <a:pt x="154752" y="24287"/>
                  </a:lnTo>
                  <a:lnTo>
                    <a:pt x="143708" y="29397"/>
                  </a:lnTo>
                  <a:lnTo>
                    <a:pt x="131869" y="34803"/>
                  </a:lnTo>
                  <a:lnTo>
                    <a:pt x="119398" y="40126"/>
                  </a:lnTo>
                  <a:lnTo>
                    <a:pt x="106460" y="45151"/>
                  </a:lnTo>
                  <a:lnTo>
                    <a:pt x="93350" y="49829"/>
                  </a:lnTo>
                  <a:lnTo>
                    <a:pt x="80476" y="54198"/>
                  </a:lnTo>
                  <a:lnTo>
                    <a:pt x="68046" y="58315"/>
                  </a:lnTo>
                  <a:lnTo>
                    <a:pt x="56145" y="62093"/>
                  </a:lnTo>
                  <a:lnTo>
                    <a:pt x="43455" y="65660"/>
                  </a:lnTo>
                  <a:lnTo>
                    <a:pt x="26625" y="6933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64557" y="1863544"/>
              <a:ext cx="139818" cy="155020"/>
            </a:xfrm>
            <a:custGeom>
              <a:avLst/>
              <a:gdLst/>
              <a:ahLst/>
              <a:cxnLst/>
              <a:rect l="0" t="0" r="0" b="0"/>
              <a:pathLst>
                <a:path w="139818" h="155020">
                  <a:moveTo>
                    <a:pt x="67898" y="0"/>
                  </a:moveTo>
                  <a:lnTo>
                    <a:pt x="59097" y="3000"/>
                  </a:lnTo>
                  <a:lnTo>
                    <a:pt x="50751" y="6423"/>
                  </a:lnTo>
                  <a:lnTo>
                    <a:pt x="42061" y="10628"/>
                  </a:lnTo>
                  <a:lnTo>
                    <a:pt x="33286" y="15874"/>
                  </a:lnTo>
                  <a:lnTo>
                    <a:pt x="25088" y="22652"/>
                  </a:lnTo>
                  <a:lnTo>
                    <a:pt x="17806" y="31089"/>
                  </a:lnTo>
                  <a:lnTo>
                    <a:pt x="11616" y="41001"/>
                  </a:lnTo>
                  <a:lnTo>
                    <a:pt x="6684" y="52093"/>
                  </a:lnTo>
                  <a:lnTo>
                    <a:pt x="2972" y="64065"/>
                  </a:lnTo>
                  <a:lnTo>
                    <a:pt x="615" y="76507"/>
                  </a:lnTo>
                  <a:lnTo>
                    <a:pt x="0" y="88925"/>
                  </a:lnTo>
                  <a:lnTo>
                    <a:pt x="1177" y="101045"/>
                  </a:lnTo>
                  <a:lnTo>
                    <a:pt x="3914" y="112639"/>
                  </a:lnTo>
                  <a:lnTo>
                    <a:pt x="7884" y="123432"/>
                  </a:lnTo>
                  <a:lnTo>
                    <a:pt x="12784" y="133346"/>
                  </a:lnTo>
                  <a:lnTo>
                    <a:pt x="18682" y="141987"/>
                  </a:lnTo>
                  <a:lnTo>
                    <a:pt x="25996" y="148588"/>
                  </a:lnTo>
                  <a:lnTo>
                    <a:pt x="34839" y="152912"/>
                  </a:lnTo>
                  <a:lnTo>
                    <a:pt x="44877" y="155019"/>
                  </a:lnTo>
                  <a:lnTo>
                    <a:pt x="55533" y="155003"/>
                  </a:lnTo>
                  <a:lnTo>
                    <a:pt x="66400" y="153143"/>
                  </a:lnTo>
                  <a:lnTo>
                    <a:pt x="77118" y="149812"/>
                  </a:lnTo>
                  <a:lnTo>
                    <a:pt x="87309" y="145376"/>
                  </a:lnTo>
                  <a:lnTo>
                    <a:pt x="96825" y="140136"/>
                  </a:lnTo>
                  <a:lnTo>
                    <a:pt x="105705" y="134165"/>
                  </a:lnTo>
                  <a:lnTo>
                    <a:pt x="114063" y="127325"/>
                  </a:lnTo>
                  <a:lnTo>
                    <a:pt x="122010" y="119603"/>
                  </a:lnTo>
                  <a:lnTo>
                    <a:pt x="129163" y="110790"/>
                  </a:lnTo>
                  <a:lnTo>
                    <a:pt x="134683" y="100431"/>
                  </a:lnTo>
                  <a:lnTo>
                    <a:pt x="138241" y="88432"/>
                  </a:lnTo>
                  <a:lnTo>
                    <a:pt x="139817" y="75476"/>
                  </a:lnTo>
                  <a:lnTo>
                    <a:pt x="139436" y="62780"/>
                  </a:lnTo>
                  <a:lnTo>
                    <a:pt x="137323" y="51035"/>
                  </a:lnTo>
                  <a:lnTo>
                    <a:pt x="133546" y="40679"/>
                  </a:lnTo>
                  <a:lnTo>
                    <a:pt x="127248" y="31147"/>
                  </a:lnTo>
                  <a:lnTo>
                    <a:pt x="114529" y="21612"/>
                  </a:lnTo>
                  <a:lnTo>
                    <a:pt x="88956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58228" y="1768787"/>
              <a:ext cx="147308" cy="242157"/>
            </a:xfrm>
            <a:custGeom>
              <a:avLst/>
              <a:gdLst/>
              <a:ahLst/>
              <a:cxnLst/>
              <a:rect l="0" t="0" r="0" b="0"/>
              <a:pathLst>
                <a:path w="147308" h="242157">
                  <a:moveTo>
                    <a:pt x="84839" y="0"/>
                  </a:moveTo>
                  <a:lnTo>
                    <a:pt x="73238" y="5868"/>
                  </a:lnTo>
                  <a:lnTo>
                    <a:pt x="63389" y="11432"/>
                  </a:lnTo>
                  <a:lnTo>
                    <a:pt x="54380" y="17236"/>
                  </a:lnTo>
                  <a:lnTo>
                    <a:pt x="45765" y="23489"/>
                  </a:lnTo>
                  <a:lnTo>
                    <a:pt x="37090" y="30468"/>
                  </a:lnTo>
                  <a:lnTo>
                    <a:pt x="28127" y="38254"/>
                  </a:lnTo>
                  <a:lnTo>
                    <a:pt x="19315" y="46928"/>
                  </a:lnTo>
                  <a:lnTo>
                    <a:pt x="11613" y="56655"/>
                  </a:lnTo>
                  <a:lnTo>
                    <a:pt x="5486" y="67408"/>
                  </a:lnTo>
                  <a:lnTo>
                    <a:pt x="1391" y="78543"/>
                  </a:lnTo>
                  <a:lnTo>
                    <a:pt x="0" y="88944"/>
                  </a:lnTo>
                  <a:lnTo>
                    <a:pt x="1411" y="98039"/>
                  </a:lnTo>
                  <a:lnTo>
                    <a:pt x="5427" y="105617"/>
                  </a:lnTo>
                  <a:lnTo>
                    <a:pt x="11844" y="111564"/>
                  </a:lnTo>
                  <a:lnTo>
                    <a:pt x="20307" y="116011"/>
                  </a:lnTo>
                  <a:lnTo>
                    <a:pt x="30545" y="119389"/>
                  </a:lnTo>
                  <a:lnTo>
                    <a:pt x="42455" y="122295"/>
                  </a:lnTo>
                  <a:lnTo>
                    <a:pt x="55824" y="125114"/>
                  </a:lnTo>
                  <a:lnTo>
                    <a:pt x="70036" y="128013"/>
                  </a:lnTo>
                  <a:lnTo>
                    <a:pt x="84187" y="131040"/>
                  </a:lnTo>
                  <a:lnTo>
                    <a:pt x="97767" y="134199"/>
                  </a:lnTo>
                  <a:lnTo>
                    <a:pt x="110324" y="137796"/>
                  </a:lnTo>
                  <a:lnTo>
                    <a:pt x="121306" y="142421"/>
                  </a:lnTo>
                  <a:lnTo>
                    <a:pt x="130570" y="148316"/>
                  </a:lnTo>
                  <a:lnTo>
                    <a:pt x="137977" y="155563"/>
                  </a:lnTo>
                  <a:lnTo>
                    <a:pt x="143219" y="164256"/>
                  </a:lnTo>
                  <a:lnTo>
                    <a:pt x="146332" y="174278"/>
                  </a:lnTo>
                  <a:lnTo>
                    <a:pt x="147307" y="184904"/>
                  </a:lnTo>
                  <a:lnTo>
                    <a:pt x="145926" y="194957"/>
                  </a:lnTo>
                  <a:lnTo>
                    <a:pt x="142295" y="203819"/>
                  </a:lnTo>
                  <a:lnTo>
                    <a:pt x="136774" y="211408"/>
                  </a:lnTo>
                  <a:lnTo>
                    <a:pt x="129790" y="217895"/>
                  </a:lnTo>
                  <a:lnTo>
                    <a:pt x="121722" y="223513"/>
                  </a:lnTo>
                  <a:lnTo>
                    <a:pt x="112714" y="228322"/>
                  </a:lnTo>
                  <a:lnTo>
                    <a:pt x="102691" y="232195"/>
                  </a:lnTo>
                  <a:lnTo>
                    <a:pt x="91699" y="235142"/>
                  </a:lnTo>
                  <a:lnTo>
                    <a:pt x="80116" y="237298"/>
                  </a:lnTo>
                  <a:lnTo>
                    <a:pt x="67224" y="239063"/>
                  </a:lnTo>
                  <a:lnTo>
                    <a:pt x="49656" y="240594"/>
                  </a:lnTo>
                  <a:lnTo>
                    <a:pt x="21668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16767" y="1818597"/>
              <a:ext cx="120556" cy="181818"/>
            </a:xfrm>
            <a:custGeom>
              <a:avLst/>
              <a:gdLst/>
              <a:ahLst/>
              <a:cxnLst/>
              <a:rect l="0" t="0" r="0" b="0"/>
              <a:pathLst>
                <a:path w="120556" h="181818">
                  <a:moveTo>
                    <a:pt x="0" y="66004"/>
                  </a:moveTo>
                  <a:lnTo>
                    <a:pt x="8868" y="63137"/>
                  </a:lnTo>
                  <a:lnTo>
                    <a:pt x="17855" y="60995"/>
                  </a:lnTo>
                  <a:lnTo>
                    <a:pt x="27846" y="59387"/>
                  </a:lnTo>
                  <a:lnTo>
                    <a:pt x="38653" y="58034"/>
                  </a:lnTo>
                  <a:lnTo>
                    <a:pt x="49816" y="56537"/>
                  </a:lnTo>
                  <a:lnTo>
                    <a:pt x="61022" y="54686"/>
                  </a:lnTo>
                  <a:lnTo>
                    <a:pt x="72134" y="52447"/>
                  </a:lnTo>
                  <a:lnTo>
                    <a:pt x="83119" y="49866"/>
                  </a:lnTo>
                  <a:lnTo>
                    <a:pt x="93966" y="47003"/>
                  </a:lnTo>
                  <a:lnTo>
                    <a:pt x="104045" y="43435"/>
                  </a:lnTo>
                  <a:lnTo>
                    <a:pt x="112149" y="38297"/>
                  </a:lnTo>
                  <a:lnTo>
                    <a:pt x="117767" y="31263"/>
                  </a:lnTo>
                  <a:lnTo>
                    <a:pt x="120555" y="23115"/>
                  </a:lnTo>
                  <a:lnTo>
                    <a:pt x="120006" y="15408"/>
                  </a:lnTo>
                  <a:lnTo>
                    <a:pt x="116188" y="9014"/>
                  </a:lnTo>
                  <a:lnTo>
                    <a:pt x="109591" y="4269"/>
                  </a:lnTo>
                  <a:lnTo>
                    <a:pt x="100828" y="1310"/>
                  </a:lnTo>
                  <a:lnTo>
                    <a:pt x="90472" y="0"/>
                  </a:lnTo>
                  <a:lnTo>
                    <a:pt x="79306" y="206"/>
                  </a:lnTo>
                  <a:lnTo>
                    <a:pt x="68287" y="1916"/>
                  </a:lnTo>
                  <a:lnTo>
                    <a:pt x="57922" y="4987"/>
                  </a:lnTo>
                  <a:lnTo>
                    <a:pt x="48322" y="9332"/>
                  </a:lnTo>
                  <a:lnTo>
                    <a:pt x="39406" y="14996"/>
                  </a:lnTo>
                  <a:lnTo>
                    <a:pt x="31044" y="21884"/>
                  </a:lnTo>
                  <a:lnTo>
                    <a:pt x="23426" y="29950"/>
                  </a:lnTo>
                  <a:lnTo>
                    <a:pt x="17052" y="39267"/>
                  </a:lnTo>
                  <a:lnTo>
                    <a:pt x="12100" y="49753"/>
                  </a:lnTo>
                  <a:lnTo>
                    <a:pt x="8604" y="61048"/>
                  </a:lnTo>
                  <a:lnTo>
                    <a:pt x="6623" y="72622"/>
                  </a:lnTo>
                  <a:lnTo>
                    <a:pt x="6032" y="84144"/>
                  </a:lnTo>
                  <a:lnTo>
                    <a:pt x="6583" y="95491"/>
                  </a:lnTo>
                  <a:lnTo>
                    <a:pt x="8008" y="106642"/>
                  </a:lnTo>
                  <a:lnTo>
                    <a:pt x="10086" y="117620"/>
                  </a:lnTo>
                  <a:lnTo>
                    <a:pt x="13122" y="128298"/>
                  </a:lnTo>
                  <a:lnTo>
                    <a:pt x="17903" y="138402"/>
                  </a:lnTo>
                  <a:lnTo>
                    <a:pt x="24716" y="147822"/>
                  </a:lnTo>
                  <a:lnTo>
                    <a:pt x="33394" y="156284"/>
                  </a:lnTo>
                  <a:lnTo>
                    <a:pt x="43587" y="163291"/>
                  </a:lnTo>
                  <a:lnTo>
                    <a:pt x="54912" y="168705"/>
                  </a:lnTo>
                  <a:lnTo>
                    <a:pt x="66640" y="172704"/>
                  </a:lnTo>
                  <a:lnTo>
                    <a:pt x="78958" y="175996"/>
                  </a:lnTo>
                  <a:lnTo>
                    <a:pt x="94061" y="178868"/>
                  </a:lnTo>
                  <a:lnTo>
                    <a:pt x="115813" y="1818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90124" y="1831167"/>
              <a:ext cx="131970" cy="180766"/>
            </a:xfrm>
            <a:custGeom>
              <a:avLst/>
              <a:gdLst/>
              <a:ahLst/>
              <a:cxnLst/>
              <a:rect l="0" t="0" r="0" b="0"/>
              <a:pathLst>
                <a:path w="131970" h="180766">
                  <a:moveTo>
                    <a:pt x="16155" y="85019"/>
                  </a:moveTo>
                  <a:lnTo>
                    <a:pt x="25024" y="82085"/>
                  </a:lnTo>
                  <a:lnTo>
                    <a:pt x="34011" y="79303"/>
                  </a:lnTo>
                  <a:lnTo>
                    <a:pt x="44006" y="76404"/>
                  </a:lnTo>
                  <a:lnTo>
                    <a:pt x="54987" y="73363"/>
                  </a:lnTo>
                  <a:lnTo>
                    <a:pt x="66799" y="70198"/>
                  </a:lnTo>
                  <a:lnTo>
                    <a:pt x="79243" y="66925"/>
                  </a:lnTo>
                  <a:lnTo>
                    <a:pt x="91662" y="63241"/>
                  </a:lnTo>
                  <a:lnTo>
                    <a:pt x="102998" y="58554"/>
                  </a:lnTo>
                  <a:lnTo>
                    <a:pt x="112746" y="52623"/>
                  </a:lnTo>
                  <a:lnTo>
                    <a:pt x="120439" y="45690"/>
                  </a:lnTo>
                  <a:lnTo>
                    <a:pt x="125407" y="38272"/>
                  </a:lnTo>
                  <a:lnTo>
                    <a:pt x="127549" y="30734"/>
                  </a:lnTo>
                  <a:lnTo>
                    <a:pt x="126904" y="23403"/>
                  </a:lnTo>
                  <a:lnTo>
                    <a:pt x="123370" y="16640"/>
                  </a:lnTo>
                  <a:lnTo>
                    <a:pt x="117180" y="10588"/>
                  </a:lnTo>
                  <a:lnTo>
                    <a:pt x="108637" y="5527"/>
                  </a:lnTo>
                  <a:lnTo>
                    <a:pt x="97947" y="1950"/>
                  </a:lnTo>
                  <a:lnTo>
                    <a:pt x="85442" y="3"/>
                  </a:lnTo>
                  <a:lnTo>
                    <a:pt x="71997" y="0"/>
                  </a:lnTo>
                  <a:lnTo>
                    <a:pt x="58901" y="2574"/>
                  </a:lnTo>
                  <a:lnTo>
                    <a:pt x="46847" y="7828"/>
                  </a:lnTo>
                  <a:lnTo>
                    <a:pt x="36130" y="15423"/>
                  </a:lnTo>
                  <a:lnTo>
                    <a:pt x="26922" y="24872"/>
                  </a:lnTo>
                  <a:lnTo>
                    <a:pt x="19141" y="35705"/>
                  </a:lnTo>
                  <a:lnTo>
                    <a:pt x="12711" y="47533"/>
                  </a:lnTo>
                  <a:lnTo>
                    <a:pt x="7667" y="60063"/>
                  </a:lnTo>
                  <a:lnTo>
                    <a:pt x="3899" y="73073"/>
                  </a:lnTo>
                  <a:lnTo>
                    <a:pt x="1347" y="86248"/>
                  </a:lnTo>
                  <a:lnTo>
                    <a:pt x="75" y="99173"/>
                  </a:lnTo>
                  <a:lnTo>
                    <a:pt x="0" y="111641"/>
                  </a:lnTo>
                  <a:lnTo>
                    <a:pt x="1084" y="123472"/>
                  </a:lnTo>
                  <a:lnTo>
                    <a:pt x="3407" y="134425"/>
                  </a:lnTo>
                  <a:lnTo>
                    <a:pt x="6899" y="144456"/>
                  </a:lnTo>
                  <a:lnTo>
                    <a:pt x="11532" y="153515"/>
                  </a:lnTo>
                  <a:lnTo>
                    <a:pt x="17391" y="161462"/>
                  </a:lnTo>
                  <a:lnTo>
                    <a:pt x="24406" y="168320"/>
                  </a:lnTo>
                  <a:lnTo>
                    <a:pt x="32387" y="173926"/>
                  </a:lnTo>
                  <a:lnTo>
                    <a:pt x="41116" y="177871"/>
                  </a:lnTo>
                  <a:lnTo>
                    <a:pt x="50393" y="180078"/>
                  </a:lnTo>
                  <a:lnTo>
                    <a:pt x="60061" y="180765"/>
                  </a:lnTo>
                  <a:lnTo>
                    <a:pt x="70005" y="180246"/>
                  </a:lnTo>
                  <a:lnTo>
                    <a:pt x="80128" y="178826"/>
                  </a:lnTo>
                  <a:lnTo>
                    <a:pt x="90109" y="176718"/>
                  </a:lnTo>
                  <a:lnTo>
                    <a:pt x="100476" y="173734"/>
                  </a:lnTo>
                  <a:lnTo>
                    <a:pt x="113256" y="168499"/>
                  </a:lnTo>
                  <a:lnTo>
                    <a:pt x="131969" y="158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49107" y="1905658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54"/>
                  </a:lnTo>
                  <a:lnTo>
                    <a:pt x="513" y="42676"/>
                  </a:lnTo>
                  <a:lnTo>
                    <a:pt x="1385" y="53944"/>
                  </a:lnTo>
                  <a:lnTo>
                    <a:pt x="2691" y="69488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22134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8843" y="1695515"/>
              <a:ext cx="93334" cy="347014"/>
            </a:xfrm>
            <a:custGeom>
              <a:avLst/>
              <a:gdLst/>
              <a:ahLst/>
              <a:cxnLst/>
              <a:rect l="0" t="0" r="0" b="0"/>
              <a:pathLst>
                <a:path w="93334" h="347014">
                  <a:moveTo>
                    <a:pt x="61747" y="347013"/>
                  </a:moveTo>
                  <a:lnTo>
                    <a:pt x="58814" y="338212"/>
                  </a:lnTo>
                  <a:lnTo>
                    <a:pt x="56031" y="329865"/>
                  </a:lnTo>
                  <a:lnTo>
                    <a:pt x="53132" y="321162"/>
                  </a:lnTo>
                  <a:lnTo>
                    <a:pt x="50091" y="311868"/>
                  </a:lnTo>
                  <a:lnTo>
                    <a:pt x="46926" y="301725"/>
                  </a:lnTo>
                  <a:lnTo>
                    <a:pt x="43662" y="290680"/>
                  </a:lnTo>
                  <a:lnTo>
                    <a:pt x="40325" y="278840"/>
                  </a:lnTo>
                  <a:lnTo>
                    <a:pt x="36933" y="266370"/>
                  </a:lnTo>
                  <a:lnTo>
                    <a:pt x="33504" y="253427"/>
                  </a:lnTo>
                  <a:lnTo>
                    <a:pt x="30050" y="240145"/>
                  </a:lnTo>
                  <a:lnTo>
                    <a:pt x="26577" y="226622"/>
                  </a:lnTo>
                  <a:lnTo>
                    <a:pt x="23092" y="212939"/>
                  </a:lnTo>
                  <a:lnTo>
                    <a:pt x="19600" y="199310"/>
                  </a:lnTo>
                  <a:lnTo>
                    <a:pt x="16101" y="186079"/>
                  </a:lnTo>
                  <a:lnTo>
                    <a:pt x="12604" y="173397"/>
                  </a:lnTo>
                  <a:lnTo>
                    <a:pt x="9272" y="161083"/>
                  </a:lnTo>
                  <a:lnTo>
                    <a:pt x="6415" y="148741"/>
                  </a:lnTo>
                  <a:lnTo>
                    <a:pt x="4160" y="136133"/>
                  </a:lnTo>
                  <a:lnTo>
                    <a:pt x="2478" y="123037"/>
                  </a:lnTo>
                  <a:lnTo>
                    <a:pt x="1266" y="109173"/>
                  </a:lnTo>
                  <a:lnTo>
                    <a:pt x="418" y="94478"/>
                  </a:lnTo>
                  <a:lnTo>
                    <a:pt x="0" y="79372"/>
                  </a:lnTo>
                  <a:lnTo>
                    <a:pt x="244" y="64617"/>
                  </a:lnTo>
                  <a:lnTo>
                    <a:pt x="1230" y="50633"/>
                  </a:lnTo>
                  <a:lnTo>
                    <a:pt x="3216" y="37805"/>
                  </a:lnTo>
                  <a:lnTo>
                    <a:pt x="6684" y="26641"/>
                  </a:lnTo>
                  <a:lnTo>
                    <a:pt x="11761" y="17257"/>
                  </a:lnTo>
                  <a:lnTo>
                    <a:pt x="18274" y="9769"/>
                  </a:lnTo>
                  <a:lnTo>
                    <a:pt x="25934" y="4472"/>
                  </a:lnTo>
                  <a:lnTo>
                    <a:pt x="34450" y="1314"/>
                  </a:lnTo>
                  <a:lnTo>
                    <a:pt x="43512" y="0"/>
                  </a:lnTo>
                  <a:lnTo>
                    <a:pt x="53891" y="152"/>
                  </a:lnTo>
                  <a:lnTo>
                    <a:pt x="68728" y="2896"/>
                  </a:lnTo>
                  <a:lnTo>
                    <a:pt x="93333" y="101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95834" y="189512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8" y="5"/>
                  </a:lnTo>
                  <a:lnTo>
                    <a:pt x="90246" y="177"/>
                  </a:lnTo>
                  <a:lnTo>
                    <a:pt x="77586" y="826"/>
                  </a:lnTo>
                  <a:lnTo>
                    <a:pt x="64545" y="2074"/>
                  </a:lnTo>
                  <a:lnTo>
                    <a:pt x="51634" y="3736"/>
                  </a:lnTo>
                  <a:lnTo>
                    <a:pt x="38382" y="5563"/>
                  </a:lnTo>
                  <a:lnTo>
                    <a:pt x="2250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43274" y="1863544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1" y="25842"/>
                  </a:lnTo>
                  <a:lnTo>
                    <a:pt x="11834" y="34790"/>
                  </a:lnTo>
                  <a:lnTo>
                    <a:pt x="15647" y="43637"/>
                  </a:lnTo>
                  <a:lnTo>
                    <a:pt x="20164" y="52171"/>
                  </a:lnTo>
                  <a:lnTo>
                    <a:pt x="25406" y="60242"/>
                  </a:lnTo>
                  <a:lnTo>
                    <a:pt x="32124" y="68581"/>
                  </a:lnTo>
                  <a:lnTo>
                    <a:pt x="43144" y="7903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01160" y="1842487"/>
              <a:ext cx="178986" cy="379027"/>
            </a:xfrm>
            <a:custGeom>
              <a:avLst/>
              <a:gdLst/>
              <a:ahLst/>
              <a:cxnLst/>
              <a:rect l="0" t="0" r="0" b="0"/>
              <a:pathLst>
                <a:path w="178986" h="379027">
                  <a:moveTo>
                    <a:pt x="178985" y="0"/>
                  </a:moveTo>
                  <a:lnTo>
                    <a:pt x="173184" y="6001"/>
                  </a:lnTo>
                  <a:lnTo>
                    <a:pt x="168260" y="12846"/>
                  </a:lnTo>
                  <a:lnTo>
                    <a:pt x="163753" y="21238"/>
                  </a:lnTo>
                  <a:lnTo>
                    <a:pt x="159360" y="31038"/>
                  </a:lnTo>
                  <a:lnTo>
                    <a:pt x="154697" y="42001"/>
                  </a:lnTo>
                  <a:lnTo>
                    <a:pt x="149582" y="53853"/>
                  </a:lnTo>
                  <a:lnTo>
                    <a:pt x="144005" y="66031"/>
                  </a:lnTo>
                  <a:lnTo>
                    <a:pt x="138033" y="77731"/>
                  </a:lnTo>
                  <a:lnTo>
                    <a:pt x="131759" y="88557"/>
                  </a:lnTo>
                  <a:lnTo>
                    <a:pt x="125428" y="98636"/>
                  </a:lnTo>
                  <a:lnTo>
                    <a:pt x="119412" y="108406"/>
                  </a:lnTo>
                  <a:lnTo>
                    <a:pt x="113877" y="118172"/>
                  </a:lnTo>
                  <a:lnTo>
                    <a:pt x="108501" y="128225"/>
                  </a:lnTo>
                  <a:lnTo>
                    <a:pt x="102593" y="138901"/>
                  </a:lnTo>
                  <a:lnTo>
                    <a:pt x="95806" y="150310"/>
                  </a:lnTo>
                  <a:lnTo>
                    <a:pt x="88449" y="162229"/>
                  </a:lnTo>
                  <a:lnTo>
                    <a:pt x="81271" y="174222"/>
                  </a:lnTo>
                  <a:lnTo>
                    <a:pt x="74699" y="186031"/>
                  </a:lnTo>
                  <a:lnTo>
                    <a:pt x="68660" y="197739"/>
                  </a:lnTo>
                  <a:lnTo>
                    <a:pt x="62771" y="209666"/>
                  </a:lnTo>
                  <a:lnTo>
                    <a:pt x="56779" y="221990"/>
                  </a:lnTo>
                  <a:lnTo>
                    <a:pt x="50754" y="234896"/>
                  </a:lnTo>
                  <a:lnTo>
                    <a:pt x="45003" y="248631"/>
                  </a:lnTo>
                  <a:lnTo>
                    <a:pt x="39685" y="263238"/>
                  </a:lnTo>
                  <a:lnTo>
                    <a:pt x="34808" y="278287"/>
                  </a:lnTo>
                  <a:lnTo>
                    <a:pt x="30305" y="293002"/>
                  </a:lnTo>
                  <a:lnTo>
                    <a:pt x="26092" y="306965"/>
                  </a:lnTo>
                  <a:lnTo>
                    <a:pt x="22051" y="320049"/>
                  </a:lnTo>
                  <a:lnTo>
                    <a:pt x="17535" y="333736"/>
                  </a:lnTo>
                  <a:lnTo>
                    <a:pt x="11027" y="35145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85358" y="1874072"/>
              <a:ext cx="93834" cy="137544"/>
            </a:xfrm>
            <a:custGeom>
              <a:avLst/>
              <a:gdLst/>
              <a:ahLst/>
              <a:cxnLst/>
              <a:rect l="0" t="0" r="0" b="0"/>
              <a:pathLst>
                <a:path w="93834" h="137544">
                  <a:moveTo>
                    <a:pt x="57958" y="0"/>
                  </a:moveTo>
                  <a:lnTo>
                    <a:pt x="49223" y="3068"/>
                  </a:lnTo>
                  <a:lnTo>
                    <a:pt x="41517" y="7130"/>
                  </a:lnTo>
                  <a:lnTo>
                    <a:pt x="34119" y="12623"/>
                  </a:lnTo>
                  <a:lnTo>
                    <a:pt x="27031" y="19383"/>
                  </a:lnTo>
                  <a:lnTo>
                    <a:pt x="20501" y="27181"/>
                  </a:lnTo>
                  <a:lnTo>
                    <a:pt x="14633" y="35782"/>
                  </a:lnTo>
                  <a:lnTo>
                    <a:pt x="9541" y="45141"/>
                  </a:lnTo>
                  <a:lnTo>
                    <a:pt x="5419" y="55395"/>
                  </a:lnTo>
                  <a:lnTo>
                    <a:pt x="2286" y="66538"/>
                  </a:lnTo>
                  <a:lnTo>
                    <a:pt x="336" y="78121"/>
                  </a:lnTo>
                  <a:lnTo>
                    <a:pt x="0" y="89362"/>
                  </a:lnTo>
                  <a:lnTo>
                    <a:pt x="1373" y="99842"/>
                  </a:lnTo>
                  <a:lnTo>
                    <a:pt x="4413" y="109336"/>
                  </a:lnTo>
                  <a:lnTo>
                    <a:pt x="9120" y="117640"/>
                  </a:lnTo>
                  <a:lnTo>
                    <a:pt x="15322" y="124771"/>
                  </a:lnTo>
                  <a:lnTo>
                    <a:pt x="22740" y="130576"/>
                  </a:lnTo>
                  <a:lnTo>
                    <a:pt x="31081" y="134661"/>
                  </a:lnTo>
                  <a:lnTo>
                    <a:pt x="40090" y="136962"/>
                  </a:lnTo>
                  <a:lnTo>
                    <a:pt x="49408" y="137543"/>
                  </a:lnTo>
                  <a:lnTo>
                    <a:pt x="58582" y="136421"/>
                  </a:lnTo>
                  <a:lnTo>
                    <a:pt x="67372" y="133770"/>
                  </a:lnTo>
                  <a:lnTo>
                    <a:pt x="75408" y="129550"/>
                  </a:lnTo>
                  <a:lnTo>
                    <a:pt x="82128" y="123445"/>
                  </a:lnTo>
                  <a:lnTo>
                    <a:pt x="87344" y="115455"/>
                  </a:lnTo>
                  <a:lnTo>
                    <a:pt x="91033" y="106005"/>
                  </a:lnTo>
                  <a:lnTo>
                    <a:pt x="93151" y="95754"/>
                  </a:lnTo>
                  <a:lnTo>
                    <a:pt x="93833" y="85162"/>
                  </a:lnTo>
                  <a:lnTo>
                    <a:pt x="93174" y="74629"/>
                  </a:lnTo>
                  <a:lnTo>
                    <a:pt x="91146" y="64564"/>
                  </a:lnTo>
                  <a:lnTo>
                    <a:pt x="87864" y="55141"/>
                  </a:lnTo>
                  <a:lnTo>
                    <a:pt x="83665" y="46635"/>
                  </a:lnTo>
                  <a:lnTo>
                    <a:pt x="78511" y="38685"/>
                  </a:lnTo>
                  <a:lnTo>
                    <a:pt x="70834" y="30595"/>
                  </a:lnTo>
                  <a:lnTo>
                    <a:pt x="5795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24150" y="1863544"/>
              <a:ext cx="100333" cy="145422"/>
            </a:xfrm>
            <a:custGeom>
              <a:avLst/>
              <a:gdLst/>
              <a:ahLst/>
              <a:cxnLst/>
              <a:rect l="0" t="0" r="0" b="0"/>
              <a:pathLst>
                <a:path w="100333" h="145422">
                  <a:moveTo>
                    <a:pt x="13922" y="21057"/>
                  </a:moveTo>
                  <a:lnTo>
                    <a:pt x="10989" y="29858"/>
                  </a:lnTo>
                  <a:lnTo>
                    <a:pt x="8206" y="38205"/>
                  </a:lnTo>
                  <a:lnTo>
                    <a:pt x="5316" y="46908"/>
                  </a:lnTo>
                  <a:lnTo>
                    <a:pt x="2621" y="56201"/>
                  </a:lnTo>
                  <a:lnTo>
                    <a:pt x="753" y="66345"/>
                  </a:lnTo>
                  <a:lnTo>
                    <a:pt x="0" y="77381"/>
                  </a:lnTo>
                  <a:lnTo>
                    <a:pt x="486" y="88875"/>
                  </a:lnTo>
                  <a:lnTo>
                    <a:pt x="2336" y="100048"/>
                  </a:lnTo>
                  <a:lnTo>
                    <a:pt x="5477" y="110480"/>
                  </a:lnTo>
                  <a:lnTo>
                    <a:pt x="9857" y="119939"/>
                  </a:lnTo>
                  <a:lnTo>
                    <a:pt x="15538" y="128220"/>
                  </a:lnTo>
                  <a:lnTo>
                    <a:pt x="22431" y="135329"/>
                  </a:lnTo>
                  <a:lnTo>
                    <a:pt x="30328" y="140950"/>
                  </a:lnTo>
                  <a:lnTo>
                    <a:pt x="38999" y="144378"/>
                  </a:lnTo>
                  <a:lnTo>
                    <a:pt x="48229" y="145421"/>
                  </a:lnTo>
                  <a:lnTo>
                    <a:pt x="57526" y="144173"/>
                  </a:lnTo>
                  <a:lnTo>
                    <a:pt x="66155" y="140753"/>
                  </a:lnTo>
                  <a:lnTo>
                    <a:pt x="73769" y="135453"/>
                  </a:lnTo>
                  <a:lnTo>
                    <a:pt x="80371" y="128660"/>
                  </a:lnTo>
                  <a:lnTo>
                    <a:pt x="86122" y="120746"/>
                  </a:lnTo>
                  <a:lnTo>
                    <a:pt x="91205" y="112018"/>
                  </a:lnTo>
                  <a:lnTo>
                    <a:pt x="95469" y="102551"/>
                  </a:lnTo>
                  <a:lnTo>
                    <a:pt x="98436" y="92212"/>
                  </a:lnTo>
                  <a:lnTo>
                    <a:pt x="99957" y="81000"/>
                  </a:lnTo>
                  <a:lnTo>
                    <a:pt x="100332" y="69068"/>
                  </a:lnTo>
                  <a:lnTo>
                    <a:pt x="100176" y="55160"/>
                  </a:lnTo>
                  <a:lnTo>
                    <a:pt x="99475" y="34700"/>
                  </a:lnTo>
                  <a:lnTo>
                    <a:pt x="981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9971" y="1821430"/>
              <a:ext cx="131315" cy="176975"/>
            </a:xfrm>
            <a:custGeom>
              <a:avLst/>
              <a:gdLst/>
              <a:ahLst/>
              <a:cxnLst/>
              <a:rect l="0" t="0" r="0" b="0"/>
              <a:pathLst>
                <a:path w="131315" h="176975">
                  <a:moveTo>
                    <a:pt x="4972" y="84228"/>
                  </a:moveTo>
                  <a:lnTo>
                    <a:pt x="10772" y="90162"/>
                  </a:lnTo>
                  <a:lnTo>
                    <a:pt x="15697" y="96367"/>
                  </a:lnTo>
                  <a:lnTo>
                    <a:pt x="20199" y="103467"/>
                  </a:lnTo>
                  <a:lnTo>
                    <a:pt x="24420" y="111580"/>
                  </a:lnTo>
                  <a:lnTo>
                    <a:pt x="28433" y="120875"/>
                  </a:lnTo>
                  <a:lnTo>
                    <a:pt x="32299" y="131318"/>
                  </a:lnTo>
                  <a:lnTo>
                    <a:pt x="36225" y="142571"/>
                  </a:lnTo>
                  <a:lnTo>
                    <a:pt x="40549" y="154108"/>
                  </a:lnTo>
                  <a:lnTo>
                    <a:pt x="45372" y="165533"/>
                  </a:lnTo>
                  <a:lnTo>
                    <a:pt x="48829" y="174203"/>
                  </a:lnTo>
                  <a:lnTo>
                    <a:pt x="48764" y="176974"/>
                  </a:lnTo>
                  <a:lnTo>
                    <a:pt x="46122" y="174900"/>
                  </a:lnTo>
                  <a:lnTo>
                    <a:pt x="41888" y="169661"/>
                  </a:lnTo>
                  <a:lnTo>
                    <a:pt x="36662" y="162456"/>
                  </a:lnTo>
                  <a:lnTo>
                    <a:pt x="30812" y="154035"/>
                  </a:lnTo>
                  <a:lnTo>
                    <a:pt x="24727" y="144858"/>
                  </a:lnTo>
                  <a:lnTo>
                    <a:pt x="18856" y="135203"/>
                  </a:lnTo>
                  <a:lnTo>
                    <a:pt x="13425" y="125238"/>
                  </a:lnTo>
                  <a:lnTo>
                    <a:pt x="8622" y="114910"/>
                  </a:lnTo>
                  <a:lnTo>
                    <a:pt x="4693" y="103978"/>
                  </a:lnTo>
                  <a:lnTo>
                    <a:pt x="1693" y="92367"/>
                  </a:lnTo>
                  <a:lnTo>
                    <a:pt x="0" y="80466"/>
                  </a:lnTo>
                  <a:lnTo>
                    <a:pt x="370" y="69009"/>
                  </a:lnTo>
                  <a:lnTo>
                    <a:pt x="3033" y="58382"/>
                  </a:lnTo>
                  <a:lnTo>
                    <a:pt x="7923" y="48791"/>
                  </a:lnTo>
                  <a:lnTo>
                    <a:pt x="14944" y="40420"/>
                  </a:lnTo>
                  <a:lnTo>
                    <a:pt x="23814" y="33236"/>
                  </a:lnTo>
                  <a:lnTo>
                    <a:pt x="34156" y="27056"/>
                  </a:lnTo>
                  <a:lnTo>
                    <a:pt x="45607" y="21655"/>
                  </a:lnTo>
                  <a:lnTo>
                    <a:pt x="57849" y="16834"/>
                  </a:lnTo>
                  <a:lnTo>
                    <a:pt x="70424" y="12579"/>
                  </a:lnTo>
                  <a:lnTo>
                    <a:pt x="84163" y="8639"/>
                  </a:lnTo>
                  <a:lnTo>
                    <a:pt x="102502" y="4662"/>
                  </a:lnTo>
                  <a:lnTo>
                    <a:pt x="1313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27627" y="1830942"/>
              <a:ext cx="175518" cy="390572"/>
            </a:xfrm>
            <a:custGeom>
              <a:avLst/>
              <a:gdLst/>
              <a:ahLst/>
              <a:cxnLst/>
              <a:rect l="0" t="0" r="0" b="0"/>
              <a:pathLst>
                <a:path w="175518" h="390572">
                  <a:moveTo>
                    <a:pt x="157927" y="85244"/>
                  </a:moveTo>
                  <a:lnTo>
                    <a:pt x="160727" y="76443"/>
                  </a:lnTo>
                  <a:lnTo>
                    <a:pt x="162229" y="68096"/>
                  </a:lnTo>
                  <a:lnTo>
                    <a:pt x="162531" y="59402"/>
                  </a:lnTo>
                  <a:lnTo>
                    <a:pt x="161679" y="50454"/>
                  </a:lnTo>
                  <a:lnTo>
                    <a:pt x="159563" y="41607"/>
                  </a:lnTo>
                  <a:lnTo>
                    <a:pt x="156236" y="33073"/>
                  </a:lnTo>
                  <a:lnTo>
                    <a:pt x="151728" y="25057"/>
                  </a:lnTo>
                  <a:lnTo>
                    <a:pt x="145961" y="17828"/>
                  </a:lnTo>
                  <a:lnTo>
                    <a:pt x="139009" y="11460"/>
                  </a:lnTo>
                  <a:lnTo>
                    <a:pt x="131072" y="6185"/>
                  </a:lnTo>
                  <a:lnTo>
                    <a:pt x="122375" y="2465"/>
                  </a:lnTo>
                  <a:lnTo>
                    <a:pt x="113123" y="413"/>
                  </a:lnTo>
                  <a:lnTo>
                    <a:pt x="103641" y="0"/>
                  </a:lnTo>
                  <a:lnTo>
                    <a:pt x="94356" y="1234"/>
                  </a:lnTo>
                  <a:lnTo>
                    <a:pt x="85483" y="3958"/>
                  </a:lnTo>
                  <a:lnTo>
                    <a:pt x="77051" y="8056"/>
                  </a:lnTo>
                  <a:lnTo>
                    <a:pt x="69002" y="13546"/>
                  </a:lnTo>
                  <a:lnTo>
                    <a:pt x="61261" y="20316"/>
                  </a:lnTo>
                  <a:lnTo>
                    <a:pt x="54079" y="28301"/>
                  </a:lnTo>
                  <a:lnTo>
                    <a:pt x="48007" y="37563"/>
                  </a:lnTo>
                  <a:lnTo>
                    <a:pt x="43260" y="48012"/>
                  </a:lnTo>
                  <a:lnTo>
                    <a:pt x="39903" y="59282"/>
                  </a:lnTo>
                  <a:lnTo>
                    <a:pt x="38016" y="70839"/>
                  </a:lnTo>
                  <a:lnTo>
                    <a:pt x="37494" y="82346"/>
                  </a:lnTo>
                  <a:lnTo>
                    <a:pt x="38260" y="93512"/>
                  </a:lnTo>
                  <a:lnTo>
                    <a:pt x="40362" y="104010"/>
                  </a:lnTo>
                  <a:lnTo>
                    <a:pt x="43703" y="113731"/>
                  </a:lnTo>
                  <a:lnTo>
                    <a:pt x="48232" y="122581"/>
                  </a:lnTo>
                  <a:lnTo>
                    <a:pt x="54021" y="130387"/>
                  </a:lnTo>
                  <a:lnTo>
                    <a:pt x="60989" y="137141"/>
                  </a:lnTo>
                  <a:lnTo>
                    <a:pt x="68939" y="142339"/>
                  </a:lnTo>
                  <a:lnTo>
                    <a:pt x="77645" y="144944"/>
                  </a:lnTo>
                  <a:lnTo>
                    <a:pt x="86899" y="144617"/>
                  </a:lnTo>
                  <a:lnTo>
                    <a:pt x="96213" y="141634"/>
                  </a:lnTo>
                  <a:lnTo>
                    <a:pt x="104853" y="136509"/>
                  </a:lnTo>
                  <a:lnTo>
                    <a:pt x="112474" y="129769"/>
                  </a:lnTo>
                  <a:lnTo>
                    <a:pt x="119082" y="121857"/>
                  </a:lnTo>
                  <a:lnTo>
                    <a:pt x="124836" y="113119"/>
                  </a:lnTo>
                  <a:lnTo>
                    <a:pt x="129938" y="103877"/>
                  </a:lnTo>
                  <a:lnTo>
                    <a:pt x="134803" y="96840"/>
                  </a:lnTo>
                  <a:lnTo>
                    <a:pt x="139387" y="95422"/>
                  </a:lnTo>
                  <a:lnTo>
                    <a:pt x="143141" y="98967"/>
                  </a:lnTo>
                  <a:lnTo>
                    <a:pt x="146342" y="106021"/>
                  </a:lnTo>
                  <a:lnTo>
                    <a:pt x="149354" y="115432"/>
                  </a:lnTo>
                  <a:lnTo>
                    <a:pt x="152373" y="126405"/>
                  </a:lnTo>
                  <a:lnTo>
                    <a:pt x="155475" y="138410"/>
                  </a:lnTo>
                  <a:lnTo>
                    <a:pt x="158672" y="151098"/>
                  </a:lnTo>
                  <a:lnTo>
                    <a:pt x="161953" y="164239"/>
                  </a:lnTo>
                  <a:lnTo>
                    <a:pt x="165295" y="177680"/>
                  </a:lnTo>
                  <a:lnTo>
                    <a:pt x="168519" y="191321"/>
                  </a:lnTo>
                  <a:lnTo>
                    <a:pt x="171301" y="205095"/>
                  </a:lnTo>
                  <a:lnTo>
                    <a:pt x="173501" y="218962"/>
                  </a:lnTo>
                  <a:lnTo>
                    <a:pt x="174976" y="233055"/>
                  </a:lnTo>
                  <a:lnTo>
                    <a:pt x="175517" y="247663"/>
                  </a:lnTo>
                  <a:lnTo>
                    <a:pt x="175096" y="262889"/>
                  </a:lnTo>
                  <a:lnTo>
                    <a:pt x="173677" y="278199"/>
                  </a:lnTo>
                  <a:lnTo>
                    <a:pt x="171130" y="292565"/>
                  </a:lnTo>
                  <a:lnTo>
                    <a:pt x="167482" y="305479"/>
                  </a:lnTo>
                  <a:lnTo>
                    <a:pt x="162575" y="316776"/>
                  </a:lnTo>
                  <a:lnTo>
                    <a:pt x="156001" y="326374"/>
                  </a:lnTo>
                  <a:lnTo>
                    <a:pt x="147683" y="334416"/>
                  </a:lnTo>
                  <a:lnTo>
                    <a:pt x="137673" y="341021"/>
                  </a:lnTo>
                  <a:lnTo>
                    <a:pt x="125980" y="346182"/>
                  </a:lnTo>
                  <a:lnTo>
                    <a:pt x="112790" y="350037"/>
                  </a:lnTo>
                  <a:lnTo>
                    <a:pt x="98713" y="352986"/>
                  </a:lnTo>
                  <a:lnTo>
                    <a:pt x="84660" y="355591"/>
                  </a:lnTo>
                  <a:lnTo>
                    <a:pt x="71145" y="358205"/>
                  </a:lnTo>
                  <a:lnTo>
                    <a:pt x="58464" y="361133"/>
                  </a:lnTo>
                  <a:lnTo>
                    <a:pt x="46866" y="364710"/>
                  </a:lnTo>
                  <a:lnTo>
                    <a:pt x="36372" y="369038"/>
                  </a:lnTo>
                  <a:lnTo>
                    <a:pt x="27125" y="373745"/>
                  </a:lnTo>
                  <a:lnTo>
                    <a:pt x="18589" y="378552"/>
                  </a:lnTo>
                  <a:lnTo>
                    <a:pt x="10013" y="383882"/>
                  </a:lnTo>
                  <a:lnTo>
                    <a:pt x="0" y="390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6611" y="1832136"/>
              <a:ext cx="263213" cy="177384"/>
            </a:xfrm>
            <a:custGeom>
              <a:avLst/>
              <a:gdLst/>
              <a:ahLst/>
              <a:cxnLst/>
              <a:rect l="0" t="0" r="0" b="0"/>
              <a:pathLst>
                <a:path w="263213" h="177384">
                  <a:moveTo>
                    <a:pt x="0" y="20879"/>
                  </a:moveTo>
                  <a:lnTo>
                    <a:pt x="0" y="32681"/>
                  </a:lnTo>
                  <a:lnTo>
                    <a:pt x="0" y="44450"/>
                  </a:lnTo>
                  <a:lnTo>
                    <a:pt x="5" y="57336"/>
                  </a:lnTo>
                  <a:lnTo>
                    <a:pt x="177" y="71011"/>
                  </a:lnTo>
                  <a:lnTo>
                    <a:pt x="825" y="84691"/>
                  </a:lnTo>
                  <a:lnTo>
                    <a:pt x="2079" y="97907"/>
                  </a:lnTo>
                  <a:lnTo>
                    <a:pt x="3904" y="110532"/>
                  </a:lnTo>
                  <a:lnTo>
                    <a:pt x="6201" y="122611"/>
                  </a:lnTo>
                  <a:lnTo>
                    <a:pt x="8867" y="134241"/>
                  </a:lnTo>
                  <a:lnTo>
                    <a:pt x="12131" y="145201"/>
                  </a:lnTo>
                  <a:lnTo>
                    <a:pt x="16532" y="154970"/>
                  </a:lnTo>
                  <a:lnTo>
                    <a:pt x="22272" y="163346"/>
                  </a:lnTo>
                  <a:lnTo>
                    <a:pt x="29246" y="169954"/>
                  </a:lnTo>
                  <a:lnTo>
                    <a:pt x="37223" y="174113"/>
                  </a:lnTo>
                  <a:lnTo>
                    <a:pt x="45956" y="175678"/>
                  </a:lnTo>
                  <a:lnTo>
                    <a:pt x="55072" y="174797"/>
                  </a:lnTo>
                  <a:lnTo>
                    <a:pt x="64104" y="171629"/>
                  </a:lnTo>
                  <a:lnTo>
                    <a:pt x="72799" y="166503"/>
                  </a:lnTo>
                  <a:lnTo>
                    <a:pt x="80940" y="159827"/>
                  </a:lnTo>
                  <a:lnTo>
                    <a:pt x="88261" y="151993"/>
                  </a:lnTo>
                  <a:lnTo>
                    <a:pt x="94700" y="143313"/>
                  </a:lnTo>
                  <a:lnTo>
                    <a:pt x="100194" y="133709"/>
                  </a:lnTo>
                  <a:lnTo>
                    <a:pt x="104594" y="122746"/>
                  </a:lnTo>
                  <a:lnTo>
                    <a:pt x="107921" y="110302"/>
                  </a:lnTo>
                  <a:lnTo>
                    <a:pt x="110175" y="96859"/>
                  </a:lnTo>
                  <a:lnTo>
                    <a:pt x="111247" y="83297"/>
                  </a:lnTo>
                  <a:lnTo>
                    <a:pt x="111216" y="70156"/>
                  </a:lnTo>
                  <a:lnTo>
                    <a:pt x="111184" y="58245"/>
                  </a:lnTo>
                  <a:lnTo>
                    <a:pt x="113429" y="49683"/>
                  </a:lnTo>
                  <a:lnTo>
                    <a:pt x="118553" y="45661"/>
                  </a:lnTo>
                  <a:lnTo>
                    <a:pt x="125277" y="44794"/>
                  </a:lnTo>
                  <a:lnTo>
                    <a:pt x="133010" y="45772"/>
                  </a:lnTo>
                  <a:lnTo>
                    <a:pt x="141505" y="47798"/>
                  </a:lnTo>
                  <a:lnTo>
                    <a:pt x="150589" y="50417"/>
                  </a:lnTo>
                  <a:lnTo>
                    <a:pt x="160276" y="53214"/>
                  </a:lnTo>
                  <a:lnTo>
                    <a:pt x="170753" y="55741"/>
                  </a:lnTo>
                  <a:lnTo>
                    <a:pt x="182047" y="57779"/>
                  </a:lnTo>
                  <a:lnTo>
                    <a:pt x="193730" y="58983"/>
                  </a:lnTo>
                  <a:lnTo>
                    <a:pt x="205039" y="58814"/>
                  </a:lnTo>
                  <a:lnTo>
                    <a:pt x="215560" y="57095"/>
                  </a:lnTo>
                  <a:lnTo>
                    <a:pt x="224911" y="53653"/>
                  </a:lnTo>
                  <a:lnTo>
                    <a:pt x="232587" y="48145"/>
                  </a:lnTo>
                  <a:lnTo>
                    <a:pt x="238474" y="40600"/>
                  </a:lnTo>
                  <a:lnTo>
                    <a:pt x="242290" y="31806"/>
                  </a:lnTo>
                  <a:lnTo>
                    <a:pt x="243435" y="23068"/>
                  </a:lnTo>
                  <a:lnTo>
                    <a:pt x="241835" y="15136"/>
                  </a:lnTo>
                  <a:lnTo>
                    <a:pt x="237849" y="8528"/>
                  </a:lnTo>
                  <a:lnTo>
                    <a:pt x="231976" y="3773"/>
                  </a:lnTo>
                  <a:lnTo>
                    <a:pt x="224703" y="958"/>
                  </a:lnTo>
                  <a:lnTo>
                    <a:pt x="216587" y="0"/>
                  </a:lnTo>
                  <a:lnTo>
                    <a:pt x="208235" y="854"/>
                  </a:lnTo>
                  <a:lnTo>
                    <a:pt x="199997" y="3310"/>
                  </a:lnTo>
                  <a:lnTo>
                    <a:pt x="191993" y="7056"/>
                  </a:lnTo>
                  <a:lnTo>
                    <a:pt x="184232" y="11777"/>
                  </a:lnTo>
                  <a:lnTo>
                    <a:pt x="176681" y="17211"/>
                  </a:lnTo>
                  <a:lnTo>
                    <a:pt x="169455" y="23315"/>
                  </a:lnTo>
                  <a:lnTo>
                    <a:pt x="162819" y="30243"/>
                  </a:lnTo>
                  <a:lnTo>
                    <a:pt x="156878" y="38020"/>
                  </a:lnTo>
                  <a:lnTo>
                    <a:pt x="151735" y="46701"/>
                  </a:lnTo>
                  <a:lnTo>
                    <a:pt x="147577" y="56439"/>
                  </a:lnTo>
                  <a:lnTo>
                    <a:pt x="144421" y="67211"/>
                  </a:lnTo>
                  <a:lnTo>
                    <a:pt x="142453" y="78699"/>
                  </a:lnTo>
                  <a:lnTo>
                    <a:pt x="142106" y="90403"/>
                  </a:lnTo>
                  <a:lnTo>
                    <a:pt x="143466" y="102009"/>
                  </a:lnTo>
                  <a:lnTo>
                    <a:pt x="146329" y="113241"/>
                  </a:lnTo>
                  <a:lnTo>
                    <a:pt x="150384" y="123784"/>
                  </a:lnTo>
                  <a:lnTo>
                    <a:pt x="155331" y="133539"/>
                  </a:lnTo>
                  <a:lnTo>
                    <a:pt x="160922" y="142582"/>
                  </a:lnTo>
                  <a:lnTo>
                    <a:pt x="166965" y="151050"/>
                  </a:lnTo>
                  <a:lnTo>
                    <a:pt x="173331" y="159070"/>
                  </a:lnTo>
                  <a:lnTo>
                    <a:pt x="180249" y="166272"/>
                  </a:lnTo>
                  <a:lnTo>
                    <a:pt x="188265" y="171826"/>
                  </a:lnTo>
                  <a:lnTo>
                    <a:pt x="197579" y="175411"/>
                  </a:lnTo>
                  <a:lnTo>
                    <a:pt x="207868" y="177143"/>
                  </a:lnTo>
                  <a:lnTo>
                    <a:pt x="219668" y="177383"/>
                  </a:lnTo>
                  <a:lnTo>
                    <a:pt x="236257" y="175032"/>
                  </a:lnTo>
                  <a:lnTo>
                    <a:pt x="263212" y="1682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15039" y="1821430"/>
              <a:ext cx="101493" cy="189514"/>
            </a:xfrm>
            <a:custGeom>
              <a:avLst/>
              <a:gdLst/>
              <a:ahLst/>
              <a:cxnLst/>
              <a:rect l="0" t="0" r="0" b="0"/>
              <a:pathLst>
                <a:path w="101493" h="189514">
                  <a:moveTo>
                    <a:pt x="81126" y="0"/>
                  </a:moveTo>
                  <a:lnTo>
                    <a:pt x="72325" y="3000"/>
                  </a:lnTo>
                  <a:lnTo>
                    <a:pt x="63978" y="6423"/>
                  </a:lnTo>
                  <a:lnTo>
                    <a:pt x="55284" y="10619"/>
                  </a:lnTo>
                  <a:lnTo>
                    <a:pt x="46336" y="15519"/>
                  </a:lnTo>
                  <a:lnTo>
                    <a:pt x="37490" y="21000"/>
                  </a:lnTo>
                  <a:lnTo>
                    <a:pt x="28955" y="26935"/>
                  </a:lnTo>
                  <a:lnTo>
                    <a:pt x="20940" y="33370"/>
                  </a:lnTo>
                  <a:lnTo>
                    <a:pt x="13711" y="40517"/>
                  </a:lnTo>
                  <a:lnTo>
                    <a:pt x="7353" y="48425"/>
                  </a:lnTo>
                  <a:lnTo>
                    <a:pt x="2423" y="56684"/>
                  </a:lnTo>
                  <a:lnTo>
                    <a:pt x="0" y="64540"/>
                  </a:lnTo>
                  <a:lnTo>
                    <a:pt x="458" y="71595"/>
                  </a:lnTo>
                  <a:lnTo>
                    <a:pt x="3868" y="77636"/>
                  </a:lnTo>
                  <a:lnTo>
                    <a:pt x="10345" y="82469"/>
                  </a:lnTo>
                  <a:lnTo>
                    <a:pt x="19619" y="86133"/>
                  </a:lnTo>
                  <a:lnTo>
                    <a:pt x="30861" y="89137"/>
                  </a:lnTo>
                  <a:lnTo>
                    <a:pt x="42913" y="92316"/>
                  </a:lnTo>
                  <a:lnTo>
                    <a:pt x="55033" y="96138"/>
                  </a:lnTo>
                  <a:lnTo>
                    <a:pt x="66587" y="100862"/>
                  </a:lnTo>
                  <a:lnTo>
                    <a:pt x="76887" y="106717"/>
                  </a:lnTo>
                  <a:lnTo>
                    <a:pt x="85689" y="113698"/>
                  </a:lnTo>
                  <a:lnTo>
                    <a:pt x="92783" y="121641"/>
                  </a:lnTo>
                  <a:lnTo>
                    <a:pt x="97817" y="130335"/>
                  </a:lnTo>
                  <a:lnTo>
                    <a:pt x="100785" y="139576"/>
                  </a:lnTo>
                  <a:lnTo>
                    <a:pt x="101492" y="148880"/>
                  </a:lnTo>
                  <a:lnTo>
                    <a:pt x="99400" y="157513"/>
                  </a:lnTo>
                  <a:lnTo>
                    <a:pt x="94473" y="165124"/>
                  </a:lnTo>
                  <a:lnTo>
                    <a:pt x="87100" y="171555"/>
                  </a:lnTo>
                  <a:lnTo>
                    <a:pt x="77800" y="176658"/>
                  </a:lnTo>
                  <a:lnTo>
                    <a:pt x="67085" y="180498"/>
                  </a:lnTo>
                  <a:lnTo>
                    <a:pt x="55971" y="183287"/>
                  </a:lnTo>
                  <a:lnTo>
                    <a:pt x="44875" y="185561"/>
                  </a:lnTo>
                  <a:lnTo>
                    <a:pt x="32834" y="187522"/>
                  </a:lnTo>
                  <a:lnTo>
                    <a:pt x="17956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38280" y="1810901"/>
              <a:ext cx="129450" cy="184695"/>
            </a:xfrm>
            <a:custGeom>
              <a:avLst/>
              <a:gdLst/>
              <a:ahLst/>
              <a:cxnLst/>
              <a:rect l="0" t="0" r="0" b="0"/>
              <a:pathLst>
                <a:path w="129450" h="184695">
                  <a:moveTo>
                    <a:pt x="105285" y="0"/>
                  </a:moveTo>
                  <a:lnTo>
                    <a:pt x="96551" y="3068"/>
                  </a:lnTo>
                  <a:lnTo>
                    <a:pt x="88843" y="7131"/>
                  </a:lnTo>
                  <a:lnTo>
                    <a:pt x="81441" y="12619"/>
                  </a:lnTo>
                  <a:lnTo>
                    <a:pt x="74181" y="19206"/>
                  </a:lnTo>
                  <a:lnTo>
                    <a:pt x="67002" y="26355"/>
                  </a:lnTo>
                  <a:lnTo>
                    <a:pt x="59881" y="33704"/>
                  </a:lnTo>
                  <a:lnTo>
                    <a:pt x="52964" y="41236"/>
                  </a:lnTo>
                  <a:lnTo>
                    <a:pt x="46546" y="49193"/>
                  </a:lnTo>
                  <a:lnTo>
                    <a:pt x="40762" y="57686"/>
                  </a:lnTo>
                  <a:lnTo>
                    <a:pt x="36065" y="66523"/>
                  </a:lnTo>
                  <a:lnTo>
                    <a:pt x="33274" y="75308"/>
                  </a:lnTo>
                  <a:lnTo>
                    <a:pt x="32669" y="83803"/>
                  </a:lnTo>
                  <a:lnTo>
                    <a:pt x="34385" y="91625"/>
                  </a:lnTo>
                  <a:lnTo>
                    <a:pt x="38652" y="98195"/>
                  </a:lnTo>
                  <a:lnTo>
                    <a:pt x="45338" y="103316"/>
                  </a:lnTo>
                  <a:lnTo>
                    <a:pt x="54047" y="107279"/>
                  </a:lnTo>
                  <a:lnTo>
                    <a:pt x="64317" y="110645"/>
                  </a:lnTo>
                  <a:lnTo>
                    <a:pt x="75728" y="113809"/>
                  </a:lnTo>
                  <a:lnTo>
                    <a:pt x="87622" y="117125"/>
                  </a:lnTo>
                  <a:lnTo>
                    <a:pt x="99139" y="120971"/>
                  </a:lnTo>
                  <a:lnTo>
                    <a:pt x="109823" y="125497"/>
                  </a:lnTo>
                  <a:lnTo>
                    <a:pt x="118959" y="130827"/>
                  </a:lnTo>
                  <a:lnTo>
                    <a:pt x="125436" y="137155"/>
                  </a:lnTo>
                  <a:lnTo>
                    <a:pt x="128892" y="144476"/>
                  </a:lnTo>
                  <a:lnTo>
                    <a:pt x="129449" y="152323"/>
                  </a:lnTo>
                  <a:lnTo>
                    <a:pt x="127332" y="159895"/>
                  </a:lnTo>
                  <a:lnTo>
                    <a:pt x="122939" y="166756"/>
                  </a:lnTo>
                  <a:lnTo>
                    <a:pt x="116435" y="172664"/>
                  </a:lnTo>
                  <a:lnTo>
                    <a:pt x="107661" y="177408"/>
                  </a:lnTo>
                  <a:lnTo>
                    <a:pt x="96736" y="180998"/>
                  </a:lnTo>
                  <a:lnTo>
                    <a:pt x="84336" y="183443"/>
                  </a:lnTo>
                  <a:lnTo>
                    <a:pt x="71484" y="184651"/>
                  </a:lnTo>
                  <a:lnTo>
                    <a:pt x="58816" y="184694"/>
                  </a:lnTo>
                  <a:lnTo>
                    <a:pt x="46819" y="183923"/>
                  </a:lnTo>
                  <a:lnTo>
                    <a:pt x="34732" y="182800"/>
                  </a:lnTo>
                  <a:lnTo>
                    <a:pt x="20384" y="18122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54134" y="190565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7" y="38831"/>
                  </a:lnTo>
                  <a:lnTo>
                    <a:pt x="1888" y="50642"/>
                  </a:lnTo>
                  <a:lnTo>
                    <a:pt x="1290" y="63083"/>
                  </a:lnTo>
                  <a:lnTo>
                    <a:pt x="875" y="75376"/>
                  </a:lnTo>
                  <a:lnTo>
                    <a:pt x="545" y="87397"/>
                  </a:lnTo>
                  <a:lnTo>
                    <a:pt x="271" y="100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12021" y="18214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38362" y="1848412"/>
              <a:ext cx="115815" cy="174601"/>
            </a:xfrm>
            <a:custGeom>
              <a:avLst/>
              <a:gdLst/>
              <a:ahLst/>
              <a:cxnLst/>
              <a:rect l="0" t="0" r="0" b="0"/>
              <a:pathLst>
                <a:path w="115815" h="174601">
                  <a:moveTo>
                    <a:pt x="115814" y="4603"/>
                  </a:moveTo>
                  <a:lnTo>
                    <a:pt x="107013" y="1803"/>
                  </a:lnTo>
                  <a:lnTo>
                    <a:pt x="98666" y="302"/>
                  </a:lnTo>
                  <a:lnTo>
                    <a:pt x="89967" y="0"/>
                  </a:lnTo>
                  <a:lnTo>
                    <a:pt x="80846" y="852"/>
                  </a:lnTo>
                  <a:lnTo>
                    <a:pt x="71350" y="2968"/>
                  </a:lnTo>
                  <a:lnTo>
                    <a:pt x="61563" y="6290"/>
                  </a:lnTo>
                  <a:lnTo>
                    <a:pt x="51722" y="10625"/>
                  </a:lnTo>
                  <a:lnTo>
                    <a:pt x="42196" y="15744"/>
                  </a:lnTo>
                  <a:lnTo>
                    <a:pt x="33177" y="21447"/>
                  </a:lnTo>
                  <a:lnTo>
                    <a:pt x="25157" y="27731"/>
                  </a:lnTo>
                  <a:lnTo>
                    <a:pt x="18981" y="34780"/>
                  </a:lnTo>
                  <a:lnTo>
                    <a:pt x="14953" y="42625"/>
                  </a:lnTo>
                  <a:lnTo>
                    <a:pt x="13214" y="50841"/>
                  </a:lnTo>
                  <a:lnTo>
                    <a:pt x="14010" y="58670"/>
                  </a:lnTo>
                  <a:lnTo>
                    <a:pt x="17218" y="65711"/>
                  </a:lnTo>
                  <a:lnTo>
                    <a:pt x="22607" y="71912"/>
                  </a:lnTo>
                  <a:lnTo>
                    <a:pt x="30026" y="77386"/>
                  </a:lnTo>
                  <a:lnTo>
                    <a:pt x="39193" y="82293"/>
                  </a:lnTo>
                  <a:lnTo>
                    <a:pt x="49580" y="86946"/>
                  </a:lnTo>
                  <a:lnTo>
                    <a:pt x="60537" y="91771"/>
                  </a:lnTo>
                  <a:lnTo>
                    <a:pt x="71631" y="96994"/>
                  </a:lnTo>
                  <a:lnTo>
                    <a:pt x="82350" y="102810"/>
                  </a:lnTo>
                  <a:lnTo>
                    <a:pt x="92015" y="109472"/>
                  </a:lnTo>
                  <a:lnTo>
                    <a:pt x="100349" y="117027"/>
                  </a:lnTo>
                  <a:lnTo>
                    <a:pt x="106945" y="125201"/>
                  </a:lnTo>
                  <a:lnTo>
                    <a:pt x="111103" y="133526"/>
                  </a:lnTo>
                  <a:lnTo>
                    <a:pt x="112671" y="141710"/>
                  </a:lnTo>
                  <a:lnTo>
                    <a:pt x="111793" y="149491"/>
                  </a:lnTo>
                  <a:lnTo>
                    <a:pt x="108629" y="156563"/>
                  </a:lnTo>
                  <a:lnTo>
                    <a:pt x="103500" y="162826"/>
                  </a:lnTo>
                  <a:lnTo>
                    <a:pt x="96653" y="168030"/>
                  </a:lnTo>
                  <a:lnTo>
                    <a:pt x="88171" y="171704"/>
                  </a:lnTo>
                  <a:lnTo>
                    <a:pt x="78253" y="173734"/>
                  </a:lnTo>
                  <a:lnTo>
                    <a:pt x="67213" y="174468"/>
                  </a:lnTo>
                  <a:lnTo>
                    <a:pt x="54010" y="174600"/>
                  </a:lnTo>
                  <a:lnTo>
                    <a:pt x="34132" y="174142"/>
                  </a:lnTo>
                  <a:lnTo>
                    <a:pt x="0" y="1730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90124" y="1872816"/>
              <a:ext cx="90436" cy="131347"/>
            </a:xfrm>
            <a:custGeom>
              <a:avLst/>
              <a:gdLst/>
              <a:ahLst/>
              <a:cxnLst/>
              <a:rect l="0" t="0" r="0" b="0"/>
              <a:pathLst>
                <a:path w="90436" h="131347">
                  <a:moveTo>
                    <a:pt x="16736" y="43370"/>
                  </a:moveTo>
                  <a:lnTo>
                    <a:pt x="16803" y="57905"/>
                  </a:lnTo>
                  <a:lnTo>
                    <a:pt x="17442" y="70536"/>
                  </a:lnTo>
                  <a:lnTo>
                    <a:pt x="18739" y="82441"/>
                  </a:lnTo>
                  <a:lnTo>
                    <a:pt x="20599" y="93923"/>
                  </a:lnTo>
                  <a:lnTo>
                    <a:pt x="22916" y="105115"/>
                  </a:lnTo>
                  <a:lnTo>
                    <a:pt x="25543" y="116075"/>
                  </a:lnTo>
                  <a:lnTo>
                    <a:pt x="27015" y="125876"/>
                  </a:lnTo>
                  <a:lnTo>
                    <a:pt x="25453" y="131346"/>
                  </a:lnTo>
                  <a:lnTo>
                    <a:pt x="21813" y="130849"/>
                  </a:lnTo>
                  <a:lnTo>
                    <a:pt x="17787" y="126366"/>
                  </a:lnTo>
                  <a:lnTo>
                    <a:pt x="13877" y="119165"/>
                  </a:lnTo>
                  <a:lnTo>
                    <a:pt x="10118" y="109969"/>
                  </a:lnTo>
                  <a:lnTo>
                    <a:pt x="6629" y="99312"/>
                  </a:lnTo>
                  <a:lnTo>
                    <a:pt x="3675" y="87606"/>
                  </a:lnTo>
                  <a:lnTo>
                    <a:pt x="1372" y="75171"/>
                  </a:lnTo>
                  <a:lnTo>
                    <a:pt x="0" y="62561"/>
                  </a:lnTo>
                  <a:lnTo>
                    <a:pt x="62" y="50551"/>
                  </a:lnTo>
                  <a:lnTo>
                    <a:pt x="1705" y="39516"/>
                  </a:lnTo>
                  <a:lnTo>
                    <a:pt x="4929" y="29632"/>
                  </a:lnTo>
                  <a:lnTo>
                    <a:pt x="9760" y="21057"/>
                  </a:lnTo>
                  <a:lnTo>
                    <a:pt x="16046" y="13741"/>
                  </a:lnTo>
                  <a:lnTo>
                    <a:pt x="23519" y="7810"/>
                  </a:lnTo>
                  <a:lnTo>
                    <a:pt x="31897" y="3640"/>
                  </a:lnTo>
                  <a:lnTo>
                    <a:pt x="40928" y="1273"/>
                  </a:lnTo>
                  <a:lnTo>
                    <a:pt x="50153" y="311"/>
                  </a:lnTo>
                  <a:lnTo>
                    <a:pt x="59923" y="0"/>
                  </a:lnTo>
                  <a:lnTo>
                    <a:pt x="72207" y="313"/>
                  </a:lnTo>
                  <a:lnTo>
                    <a:pt x="90435" y="12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49646" y="1905658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2" y="63083"/>
                  </a:lnTo>
                  <a:lnTo>
                    <a:pt x="2828" y="75376"/>
                  </a:lnTo>
                  <a:lnTo>
                    <a:pt x="3429" y="87397"/>
                  </a:lnTo>
                  <a:lnTo>
                    <a:pt x="3994" y="100199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22673" y="176878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96373" y="1908617"/>
              <a:ext cx="158991" cy="316899"/>
            </a:xfrm>
            <a:custGeom>
              <a:avLst/>
              <a:gdLst/>
              <a:ahLst/>
              <a:cxnLst/>
              <a:rect l="0" t="0" r="0" b="0"/>
              <a:pathLst>
                <a:path w="158991" h="316899">
                  <a:moveTo>
                    <a:pt x="105285" y="112854"/>
                  </a:moveTo>
                  <a:lnTo>
                    <a:pt x="113819" y="106785"/>
                  </a:lnTo>
                  <a:lnTo>
                    <a:pt x="119604" y="99300"/>
                  </a:lnTo>
                  <a:lnTo>
                    <a:pt x="123115" y="89621"/>
                  </a:lnTo>
                  <a:lnTo>
                    <a:pt x="124799" y="78307"/>
                  </a:lnTo>
                  <a:lnTo>
                    <a:pt x="125028" y="66324"/>
                  </a:lnTo>
                  <a:lnTo>
                    <a:pt x="124145" y="54307"/>
                  </a:lnTo>
                  <a:lnTo>
                    <a:pt x="122119" y="42684"/>
                  </a:lnTo>
                  <a:lnTo>
                    <a:pt x="118567" y="31822"/>
                  </a:lnTo>
                  <a:lnTo>
                    <a:pt x="113405" y="21837"/>
                  </a:lnTo>
                  <a:lnTo>
                    <a:pt x="106822" y="13136"/>
                  </a:lnTo>
                  <a:lnTo>
                    <a:pt x="99109" y="6489"/>
                  </a:lnTo>
                  <a:lnTo>
                    <a:pt x="90554" y="2132"/>
                  </a:lnTo>
                  <a:lnTo>
                    <a:pt x="81557" y="1"/>
                  </a:lnTo>
                  <a:lnTo>
                    <a:pt x="72604" y="0"/>
                  </a:lnTo>
                  <a:lnTo>
                    <a:pt x="63963" y="1853"/>
                  </a:lnTo>
                  <a:lnTo>
                    <a:pt x="55857" y="5349"/>
                  </a:lnTo>
                  <a:lnTo>
                    <a:pt x="48559" y="10428"/>
                  </a:lnTo>
                  <a:lnTo>
                    <a:pt x="42141" y="16917"/>
                  </a:lnTo>
                  <a:lnTo>
                    <a:pt x="36832" y="24712"/>
                  </a:lnTo>
                  <a:lnTo>
                    <a:pt x="33087" y="33846"/>
                  </a:lnTo>
                  <a:lnTo>
                    <a:pt x="31018" y="44205"/>
                  </a:lnTo>
                  <a:lnTo>
                    <a:pt x="30594" y="55245"/>
                  </a:lnTo>
                  <a:lnTo>
                    <a:pt x="31821" y="66115"/>
                  </a:lnTo>
                  <a:lnTo>
                    <a:pt x="34538" y="76343"/>
                  </a:lnTo>
                  <a:lnTo>
                    <a:pt x="38632" y="85666"/>
                  </a:lnTo>
                  <a:lnTo>
                    <a:pt x="44121" y="93856"/>
                  </a:lnTo>
                  <a:lnTo>
                    <a:pt x="50879" y="100905"/>
                  </a:lnTo>
                  <a:lnTo>
                    <a:pt x="58517" y="106486"/>
                  </a:lnTo>
                  <a:lnTo>
                    <a:pt x="66482" y="109887"/>
                  </a:lnTo>
                  <a:lnTo>
                    <a:pt x="74428" y="110917"/>
                  </a:lnTo>
                  <a:lnTo>
                    <a:pt x="82220" y="109830"/>
                  </a:lnTo>
                  <a:lnTo>
                    <a:pt x="89832" y="107050"/>
                  </a:lnTo>
                  <a:lnTo>
                    <a:pt x="97288" y="103046"/>
                  </a:lnTo>
                  <a:lnTo>
                    <a:pt x="104717" y="99850"/>
                  </a:lnTo>
                  <a:lnTo>
                    <a:pt x="111498" y="100151"/>
                  </a:lnTo>
                  <a:lnTo>
                    <a:pt x="116685" y="104245"/>
                  </a:lnTo>
                  <a:lnTo>
                    <a:pt x="120713" y="111746"/>
                  </a:lnTo>
                  <a:lnTo>
                    <a:pt x="124185" y="122034"/>
                  </a:lnTo>
                  <a:lnTo>
                    <a:pt x="127458" y="134460"/>
                  </a:lnTo>
                  <a:lnTo>
                    <a:pt x="130702" y="148452"/>
                  </a:lnTo>
                  <a:lnTo>
                    <a:pt x="133982" y="163555"/>
                  </a:lnTo>
                  <a:lnTo>
                    <a:pt x="137310" y="179269"/>
                  </a:lnTo>
                  <a:lnTo>
                    <a:pt x="140686" y="195044"/>
                  </a:lnTo>
                  <a:lnTo>
                    <a:pt x="144100" y="210576"/>
                  </a:lnTo>
                  <a:lnTo>
                    <a:pt x="147542" y="225616"/>
                  </a:lnTo>
                  <a:lnTo>
                    <a:pt x="151005" y="239877"/>
                  </a:lnTo>
                  <a:lnTo>
                    <a:pt x="154469" y="253282"/>
                  </a:lnTo>
                  <a:lnTo>
                    <a:pt x="157440" y="265760"/>
                  </a:lnTo>
                  <a:lnTo>
                    <a:pt x="158990" y="277156"/>
                  </a:lnTo>
                  <a:lnTo>
                    <a:pt x="158716" y="287483"/>
                  </a:lnTo>
                  <a:lnTo>
                    <a:pt x="156224" y="296572"/>
                  </a:lnTo>
                  <a:lnTo>
                    <a:pt x="150894" y="304007"/>
                  </a:lnTo>
                  <a:lnTo>
                    <a:pt x="142682" y="309709"/>
                  </a:lnTo>
                  <a:lnTo>
                    <a:pt x="132304" y="313724"/>
                  </a:lnTo>
                  <a:lnTo>
                    <a:pt x="120905" y="316061"/>
                  </a:lnTo>
                  <a:lnTo>
                    <a:pt x="109245" y="316898"/>
                  </a:lnTo>
                  <a:lnTo>
                    <a:pt x="97508" y="316683"/>
                  </a:lnTo>
                  <a:lnTo>
                    <a:pt x="85496" y="316017"/>
                  </a:lnTo>
                  <a:lnTo>
                    <a:pt x="73095" y="315280"/>
                  </a:lnTo>
                  <a:lnTo>
                    <a:pt x="60529" y="314635"/>
                  </a:lnTo>
                  <a:lnTo>
                    <a:pt x="46854" y="314060"/>
                  </a:lnTo>
                  <a:lnTo>
                    <a:pt x="28632" y="313508"/>
                  </a:lnTo>
                  <a:lnTo>
                    <a:pt x="0" y="312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85886" y="1747730"/>
              <a:ext cx="136872" cy="326385"/>
            </a:xfrm>
            <a:custGeom>
              <a:avLst/>
              <a:gdLst/>
              <a:ahLst/>
              <a:cxnLst/>
              <a:rect l="0" t="0" r="0" b="0"/>
              <a:pathLst>
                <a:path w="136872" h="3263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4" y="85326"/>
                  </a:lnTo>
                  <a:lnTo>
                    <a:pt x="177" y="104561"/>
                  </a:lnTo>
                  <a:lnTo>
                    <a:pt x="825" y="123233"/>
                  </a:lnTo>
                  <a:lnTo>
                    <a:pt x="2074" y="140492"/>
                  </a:lnTo>
                  <a:lnTo>
                    <a:pt x="3727" y="156515"/>
                  </a:lnTo>
                  <a:lnTo>
                    <a:pt x="5375" y="172109"/>
                  </a:lnTo>
                  <a:lnTo>
                    <a:pt x="6782" y="187819"/>
                  </a:lnTo>
                  <a:lnTo>
                    <a:pt x="8048" y="203695"/>
                  </a:lnTo>
                  <a:lnTo>
                    <a:pt x="9505" y="219454"/>
                  </a:lnTo>
                  <a:lnTo>
                    <a:pt x="11339" y="234835"/>
                  </a:lnTo>
                  <a:lnTo>
                    <a:pt x="13676" y="246811"/>
                  </a:lnTo>
                  <a:lnTo>
                    <a:pt x="16125" y="251376"/>
                  </a:lnTo>
                  <a:lnTo>
                    <a:pt x="17940" y="249365"/>
                  </a:lnTo>
                  <a:lnTo>
                    <a:pt x="19111" y="242894"/>
                  </a:lnTo>
                  <a:lnTo>
                    <a:pt x="20007" y="233781"/>
                  </a:lnTo>
                  <a:lnTo>
                    <a:pt x="21102" y="223402"/>
                  </a:lnTo>
                  <a:lnTo>
                    <a:pt x="22648" y="212558"/>
                  </a:lnTo>
                  <a:lnTo>
                    <a:pt x="25169" y="202108"/>
                  </a:lnTo>
                  <a:lnTo>
                    <a:pt x="29523" y="193121"/>
                  </a:lnTo>
                  <a:lnTo>
                    <a:pt x="35998" y="186042"/>
                  </a:lnTo>
                  <a:lnTo>
                    <a:pt x="43923" y="181266"/>
                  </a:lnTo>
                  <a:lnTo>
                    <a:pt x="52003" y="179397"/>
                  </a:lnTo>
                  <a:lnTo>
                    <a:pt x="59469" y="180473"/>
                  </a:lnTo>
                  <a:lnTo>
                    <a:pt x="66256" y="184090"/>
                  </a:lnTo>
                  <a:lnTo>
                    <a:pt x="72722" y="189706"/>
                  </a:lnTo>
                  <a:lnTo>
                    <a:pt x="79136" y="196808"/>
                  </a:lnTo>
                  <a:lnTo>
                    <a:pt x="85460" y="204978"/>
                  </a:lnTo>
                  <a:lnTo>
                    <a:pt x="91422" y="213897"/>
                  </a:lnTo>
                  <a:lnTo>
                    <a:pt x="96885" y="223334"/>
                  </a:lnTo>
                  <a:lnTo>
                    <a:pt x="101860" y="233126"/>
                  </a:lnTo>
                  <a:lnTo>
                    <a:pt x="106431" y="243159"/>
                  </a:lnTo>
                  <a:lnTo>
                    <a:pt x="110688" y="253355"/>
                  </a:lnTo>
                  <a:lnTo>
                    <a:pt x="114715" y="263661"/>
                  </a:lnTo>
                  <a:lnTo>
                    <a:pt x="118582" y="274041"/>
                  </a:lnTo>
                  <a:lnTo>
                    <a:pt x="122329" y="284456"/>
                  </a:lnTo>
                  <a:lnTo>
                    <a:pt x="125842" y="294436"/>
                  </a:lnTo>
                  <a:lnTo>
                    <a:pt x="129195" y="304059"/>
                  </a:lnTo>
                  <a:lnTo>
                    <a:pt x="132685" y="314170"/>
                  </a:lnTo>
                  <a:lnTo>
                    <a:pt x="136871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75399" y="173720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0"/>
                  </a:lnTo>
                  <a:lnTo>
                    <a:pt x="826" y="77807"/>
                  </a:lnTo>
                  <a:lnTo>
                    <a:pt x="2074" y="93047"/>
                  </a:lnTo>
                  <a:lnTo>
                    <a:pt x="3727" y="107703"/>
                  </a:lnTo>
                  <a:lnTo>
                    <a:pt x="5376" y="122822"/>
                  </a:lnTo>
                  <a:lnTo>
                    <a:pt x="6783" y="138979"/>
                  </a:lnTo>
                  <a:lnTo>
                    <a:pt x="8048" y="155780"/>
                  </a:lnTo>
                  <a:lnTo>
                    <a:pt x="9505" y="172158"/>
                  </a:lnTo>
                  <a:lnTo>
                    <a:pt x="11336" y="187522"/>
                  </a:lnTo>
                  <a:lnTo>
                    <a:pt x="13567" y="202093"/>
                  </a:lnTo>
                  <a:lnTo>
                    <a:pt x="16142" y="216625"/>
                  </a:lnTo>
                  <a:lnTo>
                    <a:pt x="18990" y="231580"/>
                  </a:lnTo>
                  <a:lnTo>
                    <a:pt x="22037" y="246929"/>
                  </a:lnTo>
                  <a:lnTo>
                    <a:pt x="25229" y="262326"/>
                  </a:lnTo>
                  <a:lnTo>
                    <a:pt x="28518" y="277531"/>
                  </a:lnTo>
                  <a:lnTo>
                    <a:pt x="31720" y="292059"/>
                  </a:lnTo>
                  <a:lnTo>
                    <a:pt x="34830" y="306653"/>
                  </a:lnTo>
                  <a:lnTo>
                    <a:pt x="38120" y="323711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38528" y="1863544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31585"/>
                  </a:moveTo>
                  <a:lnTo>
                    <a:pt x="264738" y="28718"/>
                  </a:lnTo>
                  <a:lnTo>
                    <a:pt x="254472" y="26576"/>
                  </a:lnTo>
                  <a:lnTo>
                    <a:pt x="241889" y="24969"/>
                  </a:lnTo>
                  <a:lnTo>
                    <a:pt x="227361" y="23615"/>
                  </a:lnTo>
                  <a:lnTo>
                    <a:pt x="211565" y="22118"/>
                  </a:lnTo>
                  <a:lnTo>
                    <a:pt x="195026" y="20268"/>
                  </a:lnTo>
                  <a:lnTo>
                    <a:pt x="178066" y="18028"/>
                  </a:lnTo>
                  <a:lnTo>
                    <a:pt x="160868" y="15447"/>
                  </a:lnTo>
                  <a:lnTo>
                    <a:pt x="143527" y="12602"/>
                  </a:lnTo>
                  <a:lnTo>
                    <a:pt x="125937" y="9726"/>
                  </a:lnTo>
                  <a:lnTo>
                    <a:pt x="107822" y="7181"/>
                  </a:lnTo>
                  <a:lnTo>
                    <a:pt x="89096" y="5141"/>
                  </a:lnTo>
                  <a:lnTo>
                    <a:pt x="70522" y="3601"/>
                  </a:lnTo>
                  <a:lnTo>
                    <a:pt x="51694" y="2318"/>
                  </a:lnTo>
                  <a:lnTo>
                    <a:pt x="29840" y="11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511491" y="2274155"/>
            <a:ext cx="6260713" cy="789638"/>
            <a:chOff x="1511491" y="2274155"/>
            <a:chExt cx="6260713" cy="789638"/>
          </a:xfrm>
        </p:grpSpPr>
        <p:sp>
          <p:nvSpPr>
            <p:cNvPr id="80" name="Freeform 79"/>
            <p:cNvSpPr/>
            <p:nvPr/>
          </p:nvSpPr>
          <p:spPr>
            <a:xfrm>
              <a:off x="1511491" y="2358383"/>
              <a:ext cx="204825" cy="432999"/>
            </a:xfrm>
            <a:custGeom>
              <a:avLst/>
              <a:gdLst/>
              <a:ahLst/>
              <a:cxnLst/>
              <a:rect l="0" t="0" r="0" b="0"/>
              <a:pathLst>
                <a:path w="204825" h="432999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6" y="65171"/>
                  </a:lnTo>
                  <a:lnTo>
                    <a:pt x="3002" y="79588"/>
                  </a:lnTo>
                  <a:lnTo>
                    <a:pt x="4177" y="93869"/>
                  </a:lnTo>
                  <a:lnTo>
                    <a:pt x="5816" y="107554"/>
                  </a:lnTo>
                  <a:lnTo>
                    <a:pt x="7917" y="121028"/>
                  </a:lnTo>
                  <a:lnTo>
                    <a:pt x="10405" y="135287"/>
                  </a:lnTo>
                  <a:lnTo>
                    <a:pt x="13193" y="150843"/>
                  </a:lnTo>
                  <a:lnTo>
                    <a:pt x="16201" y="167565"/>
                  </a:lnTo>
                  <a:lnTo>
                    <a:pt x="19367" y="184948"/>
                  </a:lnTo>
                  <a:lnTo>
                    <a:pt x="22642" y="202610"/>
                  </a:lnTo>
                  <a:lnTo>
                    <a:pt x="25993" y="220352"/>
                  </a:lnTo>
                  <a:lnTo>
                    <a:pt x="29396" y="238089"/>
                  </a:lnTo>
                  <a:lnTo>
                    <a:pt x="32829" y="255793"/>
                  </a:lnTo>
                  <a:lnTo>
                    <a:pt x="36118" y="273460"/>
                  </a:lnTo>
                  <a:lnTo>
                    <a:pt x="38946" y="291094"/>
                  </a:lnTo>
                  <a:lnTo>
                    <a:pt x="41186" y="308693"/>
                  </a:lnTo>
                  <a:lnTo>
                    <a:pt x="43028" y="325938"/>
                  </a:lnTo>
                  <a:lnTo>
                    <a:pt x="44880" y="342219"/>
                  </a:lnTo>
                  <a:lnTo>
                    <a:pt x="46962" y="357204"/>
                  </a:lnTo>
                  <a:lnTo>
                    <a:pt x="48713" y="368310"/>
                  </a:lnTo>
                  <a:lnTo>
                    <a:pt x="49690" y="371980"/>
                  </a:lnTo>
                  <a:lnTo>
                    <a:pt x="50681" y="368829"/>
                  </a:lnTo>
                  <a:lnTo>
                    <a:pt x="52099" y="360943"/>
                  </a:lnTo>
                  <a:lnTo>
                    <a:pt x="54012" y="350265"/>
                  </a:lnTo>
                  <a:lnTo>
                    <a:pt x="56363" y="338058"/>
                  </a:lnTo>
                  <a:lnTo>
                    <a:pt x="59221" y="325196"/>
                  </a:lnTo>
                  <a:lnTo>
                    <a:pt x="62806" y="312367"/>
                  </a:lnTo>
                  <a:lnTo>
                    <a:pt x="67179" y="299912"/>
                  </a:lnTo>
                  <a:lnTo>
                    <a:pt x="72419" y="288232"/>
                  </a:lnTo>
                  <a:lnTo>
                    <a:pt x="78691" y="277898"/>
                  </a:lnTo>
                  <a:lnTo>
                    <a:pt x="85987" y="269100"/>
                  </a:lnTo>
                  <a:lnTo>
                    <a:pt x="94158" y="262019"/>
                  </a:lnTo>
                  <a:lnTo>
                    <a:pt x="103013" y="257002"/>
                  </a:lnTo>
                  <a:lnTo>
                    <a:pt x="112372" y="254038"/>
                  </a:lnTo>
                  <a:lnTo>
                    <a:pt x="121925" y="252995"/>
                  </a:lnTo>
                  <a:lnTo>
                    <a:pt x="131258" y="253798"/>
                  </a:lnTo>
                  <a:lnTo>
                    <a:pt x="140163" y="256224"/>
                  </a:lnTo>
                  <a:lnTo>
                    <a:pt x="148616" y="259950"/>
                  </a:lnTo>
                  <a:lnTo>
                    <a:pt x="156679" y="264659"/>
                  </a:lnTo>
                  <a:lnTo>
                    <a:pt x="164434" y="270086"/>
                  </a:lnTo>
                  <a:lnTo>
                    <a:pt x="171796" y="276185"/>
                  </a:lnTo>
                  <a:lnTo>
                    <a:pt x="178521" y="283110"/>
                  </a:lnTo>
                  <a:lnTo>
                    <a:pt x="184529" y="290881"/>
                  </a:lnTo>
                  <a:lnTo>
                    <a:pt x="189886" y="299388"/>
                  </a:lnTo>
                  <a:lnTo>
                    <a:pt x="194719" y="308477"/>
                  </a:lnTo>
                  <a:lnTo>
                    <a:pt x="199142" y="317999"/>
                  </a:lnTo>
                  <a:lnTo>
                    <a:pt x="202774" y="327835"/>
                  </a:lnTo>
                  <a:lnTo>
                    <a:pt x="204777" y="337890"/>
                  </a:lnTo>
                  <a:lnTo>
                    <a:pt x="204824" y="348094"/>
                  </a:lnTo>
                  <a:lnTo>
                    <a:pt x="203058" y="358233"/>
                  </a:lnTo>
                  <a:lnTo>
                    <a:pt x="199814" y="367967"/>
                  </a:lnTo>
                  <a:lnTo>
                    <a:pt x="195442" y="377144"/>
                  </a:lnTo>
                  <a:lnTo>
                    <a:pt x="190084" y="385782"/>
                  </a:lnTo>
                  <a:lnTo>
                    <a:pt x="183673" y="393970"/>
                  </a:lnTo>
                  <a:lnTo>
                    <a:pt x="176250" y="401809"/>
                  </a:lnTo>
                  <a:lnTo>
                    <a:pt x="167809" y="409226"/>
                  </a:lnTo>
                  <a:lnTo>
                    <a:pt x="158234" y="415989"/>
                  </a:lnTo>
                  <a:lnTo>
                    <a:pt x="147567" y="422012"/>
                  </a:lnTo>
                  <a:lnTo>
                    <a:pt x="135979" y="427041"/>
                  </a:lnTo>
                  <a:lnTo>
                    <a:pt x="123676" y="430588"/>
                  </a:lnTo>
                  <a:lnTo>
                    <a:pt x="110854" y="432526"/>
                  </a:lnTo>
                  <a:lnTo>
                    <a:pt x="97886" y="432998"/>
                  </a:lnTo>
                  <a:lnTo>
                    <a:pt x="83841" y="432180"/>
                  </a:lnTo>
                  <a:lnTo>
                    <a:pt x="65250" y="428884"/>
                  </a:lnTo>
                  <a:lnTo>
                    <a:pt x="3619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58259" y="2632124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31" y="52176"/>
                  </a:lnTo>
                  <a:lnTo>
                    <a:pt x="33193" y="60364"/>
                  </a:lnTo>
                  <a:lnTo>
                    <a:pt x="39691" y="68241"/>
                  </a:lnTo>
                  <a:lnTo>
                    <a:pt x="46355" y="75876"/>
                  </a:lnTo>
                  <a:lnTo>
                    <a:pt x="53134" y="83495"/>
                  </a:lnTo>
                  <a:lnTo>
                    <a:pt x="59991" y="91457"/>
                  </a:lnTo>
                  <a:lnTo>
                    <a:pt x="66891" y="99916"/>
                  </a:lnTo>
                  <a:lnTo>
                    <a:pt x="73516" y="108412"/>
                  </a:lnTo>
                  <a:lnTo>
                    <a:pt x="79909" y="116795"/>
                  </a:lnTo>
                  <a:lnTo>
                    <a:pt x="86631" y="125805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26673" y="2611067"/>
              <a:ext cx="189514" cy="452726"/>
            </a:xfrm>
            <a:custGeom>
              <a:avLst/>
              <a:gdLst/>
              <a:ahLst/>
              <a:cxnLst/>
              <a:rect l="0" t="0" r="0" b="0"/>
              <a:pathLst>
                <a:path w="189514" h="452726">
                  <a:moveTo>
                    <a:pt x="189513" y="0"/>
                  </a:moveTo>
                  <a:lnTo>
                    <a:pt x="183712" y="8935"/>
                  </a:lnTo>
                  <a:lnTo>
                    <a:pt x="178788" y="18562"/>
                  </a:lnTo>
                  <a:lnTo>
                    <a:pt x="174281" y="29854"/>
                  </a:lnTo>
                  <a:lnTo>
                    <a:pt x="169888" y="42695"/>
                  </a:lnTo>
                  <a:lnTo>
                    <a:pt x="165226" y="56823"/>
                  </a:lnTo>
                  <a:lnTo>
                    <a:pt x="160106" y="71948"/>
                  </a:lnTo>
                  <a:lnTo>
                    <a:pt x="154355" y="87809"/>
                  </a:lnTo>
                  <a:lnTo>
                    <a:pt x="147735" y="104197"/>
                  </a:lnTo>
                  <a:lnTo>
                    <a:pt x="140213" y="120945"/>
                  </a:lnTo>
                  <a:lnTo>
                    <a:pt x="132229" y="137611"/>
                  </a:lnTo>
                  <a:lnTo>
                    <a:pt x="124564" y="153501"/>
                  </a:lnTo>
                  <a:lnTo>
                    <a:pt x="117627" y="168299"/>
                  </a:lnTo>
                  <a:lnTo>
                    <a:pt x="111159" y="182033"/>
                  </a:lnTo>
                  <a:lnTo>
                    <a:pt x="104442" y="194878"/>
                  </a:lnTo>
                  <a:lnTo>
                    <a:pt x="97077" y="207041"/>
                  </a:lnTo>
                  <a:lnTo>
                    <a:pt x="89316" y="218702"/>
                  </a:lnTo>
                  <a:lnTo>
                    <a:pt x="81859" y="230008"/>
                  </a:lnTo>
                  <a:lnTo>
                    <a:pt x="75099" y="241066"/>
                  </a:lnTo>
                  <a:lnTo>
                    <a:pt x="69103" y="251953"/>
                  </a:lnTo>
                  <a:lnTo>
                    <a:pt x="63775" y="262722"/>
                  </a:lnTo>
                  <a:lnTo>
                    <a:pt x="58972" y="273413"/>
                  </a:lnTo>
                  <a:lnTo>
                    <a:pt x="54561" y="284050"/>
                  </a:lnTo>
                  <a:lnTo>
                    <a:pt x="50431" y="294651"/>
                  </a:lnTo>
                  <a:lnTo>
                    <a:pt x="46498" y="305229"/>
                  </a:lnTo>
                  <a:lnTo>
                    <a:pt x="42702" y="315790"/>
                  </a:lnTo>
                  <a:lnTo>
                    <a:pt x="38999" y="326340"/>
                  </a:lnTo>
                  <a:lnTo>
                    <a:pt x="35359" y="336888"/>
                  </a:lnTo>
                  <a:lnTo>
                    <a:pt x="31762" y="347599"/>
                  </a:lnTo>
                  <a:lnTo>
                    <a:pt x="28194" y="358782"/>
                  </a:lnTo>
                  <a:lnTo>
                    <a:pt x="24646" y="370563"/>
                  </a:lnTo>
                  <a:lnTo>
                    <a:pt x="21110" y="382747"/>
                  </a:lnTo>
                  <a:lnTo>
                    <a:pt x="17583" y="394926"/>
                  </a:lnTo>
                  <a:lnTo>
                    <a:pt x="14066" y="406845"/>
                  </a:lnTo>
                  <a:lnTo>
                    <a:pt x="10709" y="417987"/>
                  </a:lnTo>
                  <a:lnTo>
                    <a:pt x="7478" y="428591"/>
                  </a:lnTo>
                  <a:lnTo>
                    <a:pt x="4089" y="43958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99057" y="2505782"/>
              <a:ext cx="114606" cy="221709"/>
            </a:xfrm>
            <a:custGeom>
              <a:avLst/>
              <a:gdLst/>
              <a:ahLst/>
              <a:cxnLst/>
              <a:rect l="0" t="0" r="0" b="0"/>
              <a:pathLst>
                <a:path w="114606" h="221709">
                  <a:moveTo>
                    <a:pt x="11927" y="52643"/>
                  </a:moveTo>
                  <a:lnTo>
                    <a:pt x="6261" y="61511"/>
                  </a:lnTo>
                  <a:lnTo>
                    <a:pt x="2617" y="70498"/>
                  </a:lnTo>
                  <a:lnTo>
                    <a:pt x="703" y="80498"/>
                  </a:lnTo>
                  <a:lnTo>
                    <a:pt x="29" y="91651"/>
                  </a:lnTo>
                  <a:lnTo>
                    <a:pt x="0" y="104111"/>
                  </a:lnTo>
                  <a:lnTo>
                    <a:pt x="222" y="117814"/>
                  </a:lnTo>
                  <a:lnTo>
                    <a:pt x="665" y="132231"/>
                  </a:lnTo>
                  <a:lnTo>
                    <a:pt x="1555" y="146512"/>
                  </a:lnTo>
                  <a:lnTo>
                    <a:pt x="3006" y="160178"/>
                  </a:lnTo>
                  <a:lnTo>
                    <a:pt x="5148" y="172961"/>
                  </a:lnTo>
                  <a:lnTo>
                    <a:pt x="8196" y="184626"/>
                  </a:lnTo>
                  <a:lnTo>
                    <a:pt x="12187" y="195165"/>
                  </a:lnTo>
                  <a:lnTo>
                    <a:pt x="17327" y="204412"/>
                  </a:lnTo>
                  <a:lnTo>
                    <a:pt x="24059" y="211961"/>
                  </a:lnTo>
                  <a:lnTo>
                    <a:pt x="32470" y="217727"/>
                  </a:lnTo>
                  <a:lnTo>
                    <a:pt x="42033" y="221279"/>
                  </a:lnTo>
                  <a:lnTo>
                    <a:pt x="51828" y="221708"/>
                  </a:lnTo>
                  <a:lnTo>
                    <a:pt x="61300" y="218812"/>
                  </a:lnTo>
                  <a:lnTo>
                    <a:pt x="70267" y="213137"/>
                  </a:lnTo>
                  <a:lnTo>
                    <a:pt x="78742" y="205593"/>
                  </a:lnTo>
                  <a:lnTo>
                    <a:pt x="86801" y="196887"/>
                  </a:lnTo>
                  <a:lnTo>
                    <a:pt x="94212" y="187149"/>
                  </a:lnTo>
                  <a:lnTo>
                    <a:pt x="100445" y="176037"/>
                  </a:lnTo>
                  <a:lnTo>
                    <a:pt x="105308" y="163460"/>
                  </a:lnTo>
                  <a:lnTo>
                    <a:pt x="108914" y="149745"/>
                  </a:lnTo>
                  <a:lnTo>
                    <a:pt x="111500" y="135460"/>
                  </a:lnTo>
                  <a:lnTo>
                    <a:pt x="113311" y="121001"/>
                  </a:lnTo>
                  <a:lnTo>
                    <a:pt x="114394" y="106715"/>
                  </a:lnTo>
                  <a:lnTo>
                    <a:pt x="114605" y="92976"/>
                  </a:lnTo>
                  <a:lnTo>
                    <a:pt x="113939" y="79923"/>
                  </a:lnTo>
                  <a:lnTo>
                    <a:pt x="112673" y="67388"/>
                  </a:lnTo>
                  <a:lnTo>
                    <a:pt x="111155" y="53451"/>
                  </a:lnTo>
                  <a:lnTo>
                    <a:pt x="109253" y="33534"/>
                  </a:lnTo>
                  <a:lnTo>
                    <a:pt x="106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92686" y="2484725"/>
              <a:ext cx="115638" cy="205338"/>
            </a:xfrm>
            <a:custGeom>
              <a:avLst/>
              <a:gdLst/>
              <a:ahLst/>
              <a:cxnLst/>
              <a:rect l="0" t="0" r="0" b="0"/>
              <a:pathLst>
                <a:path w="115638" h="205338">
                  <a:moveTo>
                    <a:pt x="81511" y="0"/>
                  </a:moveTo>
                  <a:lnTo>
                    <a:pt x="69842" y="134"/>
                  </a:lnTo>
                  <a:lnTo>
                    <a:pt x="59354" y="1415"/>
                  </a:lnTo>
                  <a:lnTo>
                    <a:pt x="49056" y="4008"/>
                  </a:lnTo>
                  <a:lnTo>
                    <a:pt x="38928" y="7727"/>
                  </a:lnTo>
                  <a:lnTo>
                    <a:pt x="29233" y="12360"/>
                  </a:lnTo>
                  <a:lnTo>
                    <a:pt x="20110" y="17702"/>
                  </a:lnTo>
                  <a:lnTo>
                    <a:pt x="12026" y="23895"/>
                  </a:lnTo>
                  <a:lnTo>
                    <a:pt x="5809" y="31406"/>
                  </a:lnTo>
                  <a:lnTo>
                    <a:pt x="1754" y="40369"/>
                  </a:lnTo>
                  <a:lnTo>
                    <a:pt x="0" y="50150"/>
                  </a:lnTo>
                  <a:lnTo>
                    <a:pt x="785" y="59566"/>
                  </a:lnTo>
                  <a:lnTo>
                    <a:pt x="3985" y="67965"/>
                  </a:lnTo>
                  <a:lnTo>
                    <a:pt x="9369" y="75058"/>
                  </a:lnTo>
                  <a:lnTo>
                    <a:pt x="16786" y="80673"/>
                  </a:lnTo>
                  <a:lnTo>
                    <a:pt x="25950" y="84893"/>
                  </a:lnTo>
                  <a:lnTo>
                    <a:pt x="36337" y="88117"/>
                  </a:lnTo>
                  <a:lnTo>
                    <a:pt x="47292" y="90920"/>
                  </a:lnTo>
                  <a:lnTo>
                    <a:pt x="58391" y="93674"/>
                  </a:lnTo>
                  <a:lnTo>
                    <a:pt x="69281" y="96699"/>
                  </a:lnTo>
                  <a:lnTo>
                    <a:pt x="79594" y="100343"/>
                  </a:lnTo>
                  <a:lnTo>
                    <a:pt x="89187" y="104734"/>
                  </a:lnTo>
                  <a:lnTo>
                    <a:pt x="97781" y="110143"/>
                  </a:lnTo>
                  <a:lnTo>
                    <a:pt x="104883" y="117055"/>
                  </a:lnTo>
                  <a:lnTo>
                    <a:pt x="110356" y="125590"/>
                  </a:lnTo>
                  <a:lnTo>
                    <a:pt x="114048" y="135407"/>
                  </a:lnTo>
                  <a:lnTo>
                    <a:pt x="115637" y="145904"/>
                  </a:lnTo>
                  <a:lnTo>
                    <a:pt x="115145" y="156656"/>
                  </a:lnTo>
                  <a:lnTo>
                    <a:pt x="112714" y="167127"/>
                  </a:lnTo>
                  <a:lnTo>
                    <a:pt x="108424" y="176618"/>
                  </a:lnTo>
                  <a:lnTo>
                    <a:pt x="102501" y="184841"/>
                  </a:lnTo>
                  <a:lnTo>
                    <a:pt x="95102" y="191700"/>
                  </a:lnTo>
                  <a:lnTo>
                    <a:pt x="86242" y="197097"/>
                  </a:lnTo>
                  <a:lnTo>
                    <a:pt x="76076" y="201134"/>
                  </a:lnTo>
                  <a:lnTo>
                    <a:pt x="65264" y="203858"/>
                  </a:lnTo>
                  <a:lnTo>
                    <a:pt x="53726" y="205337"/>
                  </a:lnTo>
                  <a:lnTo>
                    <a:pt x="39334" y="204588"/>
                  </a:lnTo>
                  <a:lnTo>
                    <a:pt x="1834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85402" y="2558425"/>
              <a:ext cx="15137" cy="136871"/>
            </a:xfrm>
            <a:custGeom>
              <a:avLst/>
              <a:gdLst/>
              <a:ahLst/>
              <a:cxnLst/>
              <a:rect l="0" t="0" r="0" b="0"/>
              <a:pathLst>
                <a:path w="15137" h="136871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79" y="38653"/>
                  </a:lnTo>
                  <a:lnTo>
                    <a:pt x="2147" y="49817"/>
                  </a:lnTo>
                  <a:lnTo>
                    <a:pt x="4212" y="61022"/>
                  </a:lnTo>
                  <a:lnTo>
                    <a:pt x="6558" y="72259"/>
                  </a:lnTo>
                  <a:lnTo>
                    <a:pt x="8986" y="85158"/>
                  </a:lnTo>
                  <a:lnTo>
                    <a:pt x="11706" y="104201"/>
                  </a:lnTo>
                  <a:lnTo>
                    <a:pt x="15136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68953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71279" y="2508640"/>
              <a:ext cx="129302" cy="155070"/>
            </a:xfrm>
            <a:custGeom>
              <a:avLst/>
              <a:gdLst/>
              <a:ahLst/>
              <a:cxnLst/>
              <a:rect l="0" t="0" r="0" b="0"/>
              <a:pathLst>
                <a:path w="129302" h="155070">
                  <a:moveTo>
                    <a:pt x="2959" y="81370"/>
                  </a:moveTo>
                  <a:lnTo>
                    <a:pt x="5893" y="90171"/>
                  </a:lnTo>
                  <a:lnTo>
                    <a:pt x="8675" y="98518"/>
                  </a:lnTo>
                  <a:lnTo>
                    <a:pt x="11575" y="107217"/>
                  </a:lnTo>
                  <a:lnTo>
                    <a:pt x="14615" y="116338"/>
                  </a:lnTo>
                  <a:lnTo>
                    <a:pt x="17780" y="125833"/>
                  </a:lnTo>
                  <a:lnTo>
                    <a:pt x="21019" y="135550"/>
                  </a:lnTo>
                  <a:lnTo>
                    <a:pt x="23434" y="142795"/>
                  </a:lnTo>
                  <a:lnTo>
                    <a:pt x="23966" y="144390"/>
                  </a:lnTo>
                  <a:lnTo>
                    <a:pt x="23016" y="141541"/>
                  </a:lnTo>
                  <a:lnTo>
                    <a:pt x="21117" y="135845"/>
                  </a:lnTo>
                  <a:lnTo>
                    <a:pt x="18628" y="128379"/>
                  </a:lnTo>
                  <a:lnTo>
                    <a:pt x="15772" y="119806"/>
                  </a:lnTo>
                  <a:lnTo>
                    <a:pt x="12685" y="110370"/>
                  </a:lnTo>
                  <a:lnTo>
                    <a:pt x="9449" y="100016"/>
                  </a:lnTo>
                  <a:lnTo>
                    <a:pt x="6128" y="88777"/>
                  </a:lnTo>
                  <a:lnTo>
                    <a:pt x="3082" y="76950"/>
                  </a:lnTo>
                  <a:lnTo>
                    <a:pt x="948" y="65006"/>
                  </a:lnTo>
                  <a:lnTo>
                    <a:pt x="0" y="53234"/>
                  </a:lnTo>
                  <a:lnTo>
                    <a:pt x="349" y="41888"/>
                  </a:lnTo>
                  <a:lnTo>
                    <a:pt x="2104" y="31268"/>
                  </a:lnTo>
                  <a:lnTo>
                    <a:pt x="5179" y="21473"/>
                  </a:lnTo>
                  <a:lnTo>
                    <a:pt x="9515" y="12914"/>
                  </a:lnTo>
                  <a:lnTo>
                    <a:pt x="15165" y="6367"/>
                  </a:lnTo>
                  <a:lnTo>
                    <a:pt x="22033" y="2081"/>
                  </a:lnTo>
                  <a:lnTo>
                    <a:pt x="29744" y="0"/>
                  </a:lnTo>
                  <a:lnTo>
                    <a:pt x="37758" y="32"/>
                  </a:lnTo>
                  <a:lnTo>
                    <a:pt x="45737" y="1908"/>
                  </a:lnTo>
                  <a:lnTo>
                    <a:pt x="53550" y="5419"/>
                  </a:lnTo>
                  <a:lnTo>
                    <a:pt x="61176" y="10508"/>
                  </a:lnTo>
                  <a:lnTo>
                    <a:pt x="68639" y="17000"/>
                  </a:lnTo>
                  <a:lnTo>
                    <a:pt x="75973" y="24627"/>
                  </a:lnTo>
                  <a:lnTo>
                    <a:pt x="83211" y="33116"/>
                  </a:lnTo>
                  <a:lnTo>
                    <a:pt x="90377" y="42232"/>
                  </a:lnTo>
                  <a:lnTo>
                    <a:pt x="97326" y="51794"/>
                  </a:lnTo>
                  <a:lnTo>
                    <a:pt x="103766" y="61665"/>
                  </a:lnTo>
                  <a:lnTo>
                    <a:pt x="109574" y="71754"/>
                  </a:lnTo>
                  <a:lnTo>
                    <a:pt x="114627" y="82155"/>
                  </a:lnTo>
                  <a:lnTo>
                    <a:pt x="118722" y="93131"/>
                  </a:lnTo>
                  <a:lnTo>
                    <a:pt x="121846" y="104759"/>
                  </a:lnTo>
                  <a:lnTo>
                    <a:pt x="124135" y="116377"/>
                  </a:lnTo>
                  <a:lnTo>
                    <a:pt x="126011" y="127808"/>
                  </a:lnTo>
                  <a:lnTo>
                    <a:pt x="127638" y="140058"/>
                  </a:lnTo>
                  <a:lnTo>
                    <a:pt x="129301" y="155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58466" y="2516793"/>
              <a:ext cx="249192" cy="525943"/>
            </a:xfrm>
            <a:custGeom>
              <a:avLst/>
              <a:gdLst/>
              <a:ahLst/>
              <a:cxnLst/>
              <a:rect l="0" t="0" r="0" b="0"/>
              <a:pathLst>
                <a:path w="249192" h="525943">
                  <a:moveTo>
                    <a:pt x="189513" y="73217"/>
                  </a:moveTo>
                  <a:lnTo>
                    <a:pt x="192312" y="64349"/>
                  </a:lnTo>
                  <a:lnTo>
                    <a:pt x="193815" y="55362"/>
                  </a:lnTo>
                  <a:lnTo>
                    <a:pt x="194112" y="45380"/>
                  </a:lnTo>
                  <a:lnTo>
                    <a:pt x="193087" y="34918"/>
                  </a:lnTo>
                  <a:lnTo>
                    <a:pt x="190322" y="25052"/>
                  </a:lnTo>
                  <a:lnTo>
                    <a:pt x="185747" y="16362"/>
                  </a:lnTo>
                  <a:lnTo>
                    <a:pt x="179586" y="9246"/>
                  </a:lnTo>
                  <a:lnTo>
                    <a:pt x="172171" y="4152"/>
                  </a:lnTo>
                  <a:lnTo>
                    <a:pt x="163821" y="1109"/>
                  </a:lnTo>
                  <a:lnTo>
                    <a:pt x="154964" y="0"/>
                  </a:lnTo>
                  <a:lnTo>
                    <a:pt x="146107" y="752"/>
                  </a:lnTo>
                  <a:lnTo>
                    <a:pt x="137531" y="3146"/>
                  </a:lnTo>
                  <a:lnTo>
                    <a:pt x="129469" y="7018"/>
                  </a:lnTo>
                  <a:lnTo>
                    <a:pt x="122201" y="12358"/>
                  </a:lnTo>
                  <a:lnTo>
                    <a:pt x="115798" y="19025"/>
                  </a:lnTo>
                  <a:lnTo>
                    <a:pt x="110328" y="26942"/>
                  </a:lnTo>
                  <a:lnTo>
                    <a:pt x="105944" y="36157"/>
                  </a:lnTo>
                  <a:lnTo>
                    <a:pt x="102631" y="46575"/>
                  </a:lnTo>
                  <a:lnTo>
                    <a:pt x="100558" y="57825"/>
                  </a:lnTo>
                  <a:lnTo>
                    <a:pt x="100139" y="69368"/>
                  </a:lnTo>
                  <a:lnTo>
                    <a:pt x="101451" y="80866"/>
                  </a:lnTo>
                  <a:lnTo>
                    <a:pt x="104281" y="92025"/>
                  </a:lnTo>
                  <a:lnTo>
                    <a:pt x="108314" y="102519"/>
                  </a:lnTo>
                  <a:lnTo>
                    <a:pt x="113251" y="112238"/>
                  </a:lnTo>
                  <a:lnTo>
                    <a:pt x="119005" y="121086"/>
                  </a:lnTo>
                  <a:lnTo>
                    <a:pt x="125690" y="128891"/>
                  </a:lnTo>
                  <a:lnTo>
                    <a:pt x="133296" y="135649"/>
                  </a:lnTo>
                  <a:lnTo>
                    <a:pt x="141691" y="141019"/>
                  </a:lnTo>
                  <a:lnTo>
                    <a:pt x="150704" y="144272"/>
                  </a:lnTo>
                  <a:lnTo>
                    <a:pt x="160171" y="145193"/>
                  </a:lnTo>
                  <a:lnTo>
                    <a:pt x="169799" y="143863"/>
                  </a:lnTo>
                  <a:lnTo>
                    <a:pt x="179183" y="140386"/>
                  </a:lnTo>
                  <a:lnTo>
                    <a:pt x="188127" y="135096"/>
                  </a:lnTo>
                  <a:lnTo>
                    <a:pt x="196752" y="130072"/>
                  </a:lnTo>
                  <a:lnTo>
                    <a:pt x="204467" y="128420"/>
                  </a:lnTo>
                  <a:lnTo>
                    <a:pt x="210295" y="130980"/>
                  </a:lnTo>
                  <a:lnTo>
                    <a:pt x="214735" y="137411"/>
                  </a:lnTo>
                  <a:lnTo>
                    <a:pt x="218467" y="146988"/>
                  </a:lnTo>
                  <a:lnTo>
                    <a:pt x="221907" y="159110"/>
                  </a:lnTo>
                  <a:lnTo>
                    <a:pt x="225259" y="173435"/>
                  </a:lnTo>
                  <a:lnTo>
                    <a:pt x="228607" y="189582"/>
                  </a:lnTo>
                  <a:lnTo>
                    <a:pt x="231980" y="206983"/>
                  </a:lnTo>
                  <a:lnTo>
                    <a:pt x="235386" y="224962"/>
                  </a:lnTo>
                  <a:lnTo>
                    <a:pt x="238814" y="243089"/>
                  </a:lnTo>
                  <a:lnTo>
                    <a:pt x="242096" y="261007"/>
                  </a:lnTo>
                  <a:lnTo>
                    <a:pt x="244920" y="278345"/>
                  </a:lnTo>
                  <a:lnTo>
                    <a:pt x="247145" y="294966"/>
                  </a:lnTo>
                  <a:lnTo>
                    <a:pt x="248639" y="310755"/>
                  </a:lnTo>
                  <a:lnTo>
                    <a:pt x="249191" y="325527"/>
                  </a:lnTo>
                  <a:lnTo>
                    <a:pt x="248770" y="339278"/>
                  </a:lnTo>
                  <a:lnTo>
                    <a:pt x="247011" y="351990"/>
                  </a:lnTo>
                  <a:lnTo>
                    <a:pt x="243171" y="363543"/>
                  </a:lnTo>
                  <a:lnTo>
                    <a:pt x="237029" y="373979"/>
                  </a:lnTo>
                  <a:lnTo>
                    <a:pt x="228818" y="383312"/>
                  </a:lnTo>
                  <a:lnTo>
                    <a:pt x="218948" y="391443"/>
                  </a:lnTo>
                  <a:lnTo>
                    <a:pt x="207830" y="398433"/>
                  </a:lnTo>
                  <a:lnTo>
                    <a:pt x="195808" y="404468"/>
                  </a:lnTo>
                  <a:lnTo>
                    <a:pt x="183148" y="409764"/>
                  </a:lnTo>
                  <a:lnTo>
                    <a:pt x="170050" y="414520"/>
                  </a:lnTo>
                  <a:lnTo>
                    <a:pt x="156817" y="419055"/>
                  </a:lnTo>
                  <a:lnTo>
                    <a:pt x="143853" y="423794"/>
                  </a:lnTo>
                  <a:lnTo>
                    <a:pt x="131349" y="428955"/>
                  </a:lnTo>
                  <a:lnTo>
                    <a:pt x="119155" y="434728"/>
                  </a:lnTo>
                  <a:lnTo>
                    <a:pt x="106893" y="441361"/>
                  </a:lnTo>
                  <a:lnTo>
                    <a:pt x="94353" y="448895"/>
                  </a:lnTo>
                  <a:lnTo>
                    <a:pt x="81811" y="457055"/>
                  </a:lnTo>
                  <a:lnTo>
                    <a:pt x="69915" y="465371"/>
                  </a:lnTo>
                  <a:lnTo>
                    <a:pt x="58987" y="473553"/>
                  </a:lnTo>
                  <a:lnTo>
                    <a:pt x="49022" y="481503"/>
                  </a:lnTo>
                  <a:lnTo>
                    <a:pt x="39868" y="489220"/>
                  </a:lnTo>
                  <a:lnTo>
                    <a:pt x="31350" y="496735"/>
                  </a:lnTo>
                  <a:lnTo>
                    <a:pt x="23603" y="503789"/>
                  </a:lnTo>
                  <a:lnTo>
                    <a:pt x="16319" y="510524"/>
                  </a:lnTo>
                  <a:lnTo>
                    <a:pt x="8854" y="517534"/>
                  </a:lnTo>
                  <a:lnTo>
                    <a:pt x="0" y="5259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16476" y="251631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5"/>
                  </a:lnTo>
                  <a:lnTo>
                    <a:pt x="826" y="98432"/>
                  </a:lnTo>
                  <a:lnTo>
                    <a:pt x="2074" y="110884"/>
                  </a:lnTo>
                  <a:lnTo>
                    <a:pt x="3736" y="122601"/>
                  </a:lnTo>
                  <a:lnTo>
                    <a:pt x="5563" y="134403"/>
                  </a:lnTo>
                  <a:lnTo>
                    <a:pt x="7717" y="14844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05948" y="2421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90176" y="2553407"/>
              <a:ext cx="126343" cy="145824"/>
            </a:xfrm>
            <a:custGeom>
              <a:avLst/>
              <a:gdLst/>
              <a:ahLst/>
              <a:cxnLst/>
              <a:rect l="0" t="0" r="0" b="0"/>
              <a:pathLst>
                <a:path w="126343" h="145824">
                  <a:moveTo>
                    <a:pt x="0" y="5018"/>
                  </a:moveTo>
                  <a:lnTo>
                    <a:pt x="2934" y="16753"/>
                  </a:lnTo>
                  <a:lnTo>
                    <a:pt x="5716" y="27881"/>
                  </a:lnTo>
                  <a:lnTo>
                    <a:pt x="8611" y="39485"/>
                  </a:lnTo>
                  <a:lnTo>
                    <a:pt x="11478" y="51818"/>
                  </a:lnTo>
                  <a:lnTo>
                    <a:pt x="13995" y="65127"/>
                  </a:lnTo>
                  <a:lnTo>
                    <a:pt x="16011" y="79427"/>
                  </a:lnTo>
                  <a:lnTo>
                    <a:pt x="17696" y="94259"/>
                  </a:lnTo>
                  <a:lnTo>
                    <a:pt x="19439" y="108824"/>
                  </a:lnTo>
                  <a:lnTo>
                    <a:pt x="21441" y="122671"/>
                  </a:lnTo>
                  <a:lnTo>
                    <a:pt x="22890" y="135075"/>
                  </a:lnTo>
                  <a:lnTo>
                    <a:pt x="22194" y="143492"/>
                  </a:lnTo>
                  <a:lnTo>
                    <a:pt x="19717" y="145823"/>
                  </a:lnTo>
                  <a:lnTo>
                    <a:pt x="17186" y="143083"/>
                  </a:lnTo>
                  <a:lnTo>
                    <a:pt x="15185" y="136548"/>
                  </a:lnTo>
                  <a:lnTo>
                    <a:pt x="13730" y="127040"/>
                  </a:lnTo>
                  <a:lnTo>
                    <a:pt x="12709" y="115233"/>
                  </a:lnTo>
                  <a:lnTo>
                    <a:pt x="12004" y="101874"/>
                  </a:lnTo>
                  <a:lnTo>
                    <a:pt x="11522" y="87749"/>
                  </a:lnTo>
                  <a:lnTo>
                    <a:pt x="11205" y="73357"/>
                  </a:lnTo>
                  <a:lnTo>
                    <a:pt x="11331" y="59096"/>
                  </a:lnTo>
                  <a:lnTo>
                    <a:pt x="12479" y="45364"/>
                  </a:lnTo>
                  <a:lnTo>
                    <a:pt x="14891" y="32330"/>
                  </a:lnTo>
                  <a:lnTo>
                    <a:pt x="18648" y="20612"/>
                  </a:lnTo>
                  <a:lnTo>
                    <a:pt x="23845" y="11322"/>
                  </a:lnTo>
                  <a:lnTo>
                    <a:pt x="30376" y="4859"/>
                  </a:lnTo>
                  <a:lnTo>
                    <a:pt x="37846" y="1146"/>
                  </a:lnTo>
                  <a:lnTo>
                    <a:pt x="45689" y="0"/>
                  </a:lnTo>
                  <a:lnTo>
                    <a:pt x="53552" y="1046"/>
                  </a:lnTo>
                  <a:lnTo>
                    <a:pt x="61285" y="3982"/>
                  </a:lnTo>
                  <a:lnTo>
                    <a:pt x="68857" y="8676"/>
                  </a:lnTo>
                  <a:lnTo>
                    <a:pt x="76279" y="14904"/>
                  </a:lnTo>
                  <a:lnTo>
                    <a:pt x="83415" y="22522"/>
                  </a:lnTo>
                  <a:lnTo>
                    <a:pt x="89988" y="31537"/>
                  </a:lnTo>
                  <a:lnTo>
                    <a:pt x="95894" y="41820"/>
                  </a:lnTo>
                  <a:lnTo>
                    <a:pt x="101183" y="52979"/>
                  </a:lnTo>
                  <a:lnTo>
                    <a:pt x="105970" y="64461"/>
                  </a:lnTo>
                  <a:lnTo>
                    <a:pt x="110372" y="75919"/>
                  </a:lnTo>
                  <a:lnTo>
                    <a:pt x="114343" y="87148"/>
                  </a:lnTo>
                  <a:lnTo>
                    <a:pt x="118061" y="99307"/>
                  </a:lnTo>
                  <a:lnTo>
                    <a:pt x="121856" y="115694"/>
                  </a:lnTo>
                  <a:lnTo>
                    <a:pt x="126342" y="1418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97877" y="2356951"/>
              <a:ext cx="97626" cy="338345"/>
            </a:xfrm>
            <a:custGeom>
              <a:avLst/>
              <a:gdLst/>
              <a:ahLst/>
              <a:cxnLst/>
              <a:rect l="0" t="0" r="0" b="0"/>
              <a:pathLst>
                <a:path w="97626" h="338345">
                  <a:moveTo>
                    <a:pt x="55511" y="338344"/>
                  </a:moveTo>
                  <a:lnTo>
                    <a:pt x="52645" y="329409"/>
                  </a:lnTo>
                  <a:lnTo>
                    <a:pt x="50503" y="319781"/>
                  </a:lnTo>
                  <a:lnTo>
                    <a:pt x="48894" y="308499"/>
                  </a:lnTo>
                  <a:lnTo>
                    <a:pt x="47541" y="296004"/>
                  </a:lnTo>
                  <a:lnTo>
                    <a:pt x="46045" y="283173"/>
                  </a:lnTo>
                  <a:lnTo>
                    <a:pt x="44194" y="270545"/>
                  </a:lnTo>
                  <a:lnTo>
                    <a:pt x="41954" y="257989"/>
                  </a:lnTo>
                  <a:lnTo>
                    <a:pt x="39373" y="244898"/>
                  </a:lnTo>
                  <a:lnTo>
                    <a:pt x="36524" y="230951"/>
                  </a:lnTo>
                  <a:lnTo>
                    <a:pt x="33475" y="216297"/>
                  </a:lnTo>
                  <a:lnTo>
                    <a:pt x="30282" y="201375"/>
                  </a:lnTo>
                  <a:lnTo>
                    <a:pt x="26989" y="186480"/>
                  </a:lnTo>
                  <a:lnTo>
                    <a:pt x="23626" y="171730"/>
                  </a:lnTo>
                  <a:lnTo>
                    <a:pt x="20215" y="157148"/>
                  </a:lnTo>
                  <a:lnTo>
                    <a:pt x="16772" y="142716"/>
                  </a:lnTo>
                  <a:lnTo>
                    <a:pt x="13308" y="128568"/>
                  </a:lnTo>
                  <a:lnTo>
                    <a:pt x="9827" y="114981"/>
                  </a:lnTo>
                  <a:lnTo>
                    <a:pt x="6347" y="102060"/>
                  </a:lnTo>
                  <a:lnTo>
                    <a:pt x="3197" y="89756"/>
                  </a:lnTo>
                  <a:lnTo>
                    <a:pt x="993" y="77951"/>
                  </a:lnTo>
                  <a:lnTo>
                    <a:pt x="0" y="66532"/>
                  </a:lnTo>
                  <a:lnTo>
                    <a:pt x="319" y="55556"/>
                  </a:lnTo>
                  <a:lnTo>
                    <a:pt x="2054" y="45252"/>
                  </a:lnTo>
                  <a:lnTo>
                    <a:pt x="5120" y="35693"/>
                  </a:lnTo>
                  <a:lnTo>
                    <a:pt x="9619" y="26968"/>
                  </a:lnTo>
                  <a:lnTo>
                    <a:pt x="15913" y="19254"/>
                  </a:lnTo>
                  <a:lnTo>
                    <a:pt x="24030" y="12555"/>
                  </a:lnTo>
                  <a:lnTo>
                    <a:pt x="33564" y="7057"/>
                  </a:lnTo>
                  <a:lnTo>
                    <a:pt x="43872" y="3187"/>
                  </a:lnTo>
                  <a:lnTo>
                    <a:pt x="54492" y="1024"/>
                  </a:lnTo>
                  <a:lnTo>
                    <a:pt x="64742" y="201"/>
                  </a:lnTo>
                  <a:lnTo>
                    <a:pt x="74641" y="0"/>
                  </a:lnTo>
                  <a:lnTo>
                    <a:pt x="85050" y="402"/>
                  </a:lnTo>
                  <a:lnTo>
                    <a:pt x="97625" y="1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90217" y="256895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1" y="67"/>
                  </a:lnTo>
                  <a:lnTo>
                    <a:pt x="71893" y="707"/>
                  </a:lnTo>
                  <a:lnTo>
                    <a:pt x="60308" y="1999"/>
                  </a:lnTo>
                  <a:lnTo>
                    <a:pt x="48591" y="3695"/>
                  </a:lnTo>
                  <a:lnTo>
                    <a:pt x="36375" y="5545"/>
                  </a:lnTo>
                  <a:lnTo>
                    <a:pt x="21462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42069" y="2568953"/>
              <a:ext cx="100955" cy="148156"/>
            </a:xfrm>
            <a:custGeom>
              <a:avLst/>
              <a:gdLst/>
              <a:ahLst/>
              <a:cxnLst/>
              <a:rect l="0" t="0" r="0" b="0"/>
              <a:pathLst>
                <a:path w="100955" h="148156">
                  <a:moveTo>
                    <a:pt x="37661" y="0"/>
                  </a:moveTo>
                  <a:lnTo>
                    <a:pt x="28994" y="5934"/>
                  </a:lnTo>
                  <a:lnTo>
                    <a:pt x="21928" y="12139"/>
                  </a:lnTo>
                  <a:lnTo>
                    <a:pt x="15827" y="19239"/>
                  </a:lnTo>
                  <a:lnTo>
                    <a:pt x="10598" y="27353"/>
                  </a:lnTo>
                  <a:lnTo>
                    <a:pt x="6384" y="36647"/>
                  </a:lnTo>
                  <a:lnTo>
                    <a:pt x="3183" y="47091"/>
                  </a:lnTo>
                  <a:lnTo>
                    <a:pt x="1014" y="58343"/>
                  </a:lnTo>
                  <a:lnTo>
                    <a:pt x="0" y="69881"/>
                  </a:lnTo>
                  <a:lnTo>
                    <a:pt x="98" y="81376"/>
                  </a:lnTo>
                  <a:lnTo>
                    <a:pt x="1299" y="92703"/>
                  </a:lnTo>
                  <a:lnTo>
                    <a:pt x="3699" y="103840"/>
                  </a:lnTo>
                  <a:lnTo>
                    <a:pt x="7248" y="114799"/>
                  </a:lnTo>
                  <a:lnTo>
                    <a:pt x="12089" y="125124"/>
                  </a:lnTo>
                  <a:lnTo>
                    <a:pt x="18618" y="133927"/>
                  </a:lnTo>
                  <a:lnTo>
                    <a:pt x="26899" y="140838"/>
                  </a:lnTo>
                  <a:lnTo>
                    <a:pt x="36542" y="145647"/>
                  </a:lnTo>
                  <a:lnTo>
                    <a:pt x="46925" y="148059"/>
                  </a:lnTo>
                  <a:lnTo>
                    <a:pt x="57601" y="148155"/>
                  </a:lnTo>
                  <a:lnTo>
                    <a:pt x="68020" y="146137"/>
                  </a:lnTo>
                  <a:lnTo>
                    <a:pt x="77477" y="142131"/>
                  </a:lnTo>
                  <a:lnTo>
                    <a:pt x="85673" y="136402"/>
                  </a:lnTo>
                  <a:lnTo>
                    <a:pt x="92343" y="129135"/>
                  </a:lnTo>
                  <a:lnTo>
                    <a:pt x="97083" y="120364"/>
                  </a:lnTo>
                  <a:lnTo>
                    <a:pt x="99864" y="110248"/>
                  </a:lnTo>
                  <a:lnTo>
                    <a:pt x="100954" y="99203"/>
                  </a:lnTo>
                  <a:lnTo>
                    <a:pt x="100715" y="87798"/>
                  </a:lnTo>
                  <a:lnTo>
                    <a:pt x="99472" y="76392"/>
                  </a:lnTo>
                  <a:lnTo>
                    <a:pt x="97015" y="65295"/>
                  </a:lnTo>
                  <a:lnTo>
                    <a:pt x="92631" y="54842"/>
                  </a:lnTo>
                  <a:lnTo>
                    <a:pt x="86107" y="45155"/>
                  </a:lnTo>
                  <a:lnTo>
                    <a:pt x="78265" y="36470"/>
                  </a:lnTo>
                  <a:lnTo>
                    <a:pt x="69944" y="28381"/>
                  </a:lnTo>
                  <a:lnTo>
                    <a:pt x="60410" y="20176"/>
                  </a:lnTo>
                  <a:lnTo>
                    <a:pt x="4819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72005" y="2495253"/>
              <a:ext cx="76182" cy="159704"/>
            </a:xfrm>
            <a:custGeom>
              <a:avLst/>
              <a:gdLst/>
              <a:ahLst/>
              <a:cxnLst/>
              <a:rect l="0" t="0" r="0" b="0"/>
              <a:pathLst>
                <a:path w="76182" h="159704">
                  <a:moveTo>
                    <a:pt x="13010" y="126342"/>
                  </a:moveTo>
                  <a:lnTo>
                    <a:pt x="18878" y="135144"/>
                  </a:lnTo>
                  <a:lnTo>
                    <a:pt x="24442" y="143490"/>
                  </a:lnTo>
                  <a:lnTo>
                    <a:pt x="30207" y="152116"/>
                  </a:lnTo>
                  <a:lnTo>
                    <a:pt x="35005" y="158522"/>
                  </a:lnTo>
                  <a:lnTo>
                    <a:pt x="36993" y="159703"/>
                  </a:lnTo>
                  <a:lnTo>
                    <a:pt x="36153" y="157047"/>
                  </a:lnTo>
                  <a:lnTo>
                    <a:pt x="33226" y="152240"/>
                  </a:lnTo>
                  <a:lnTo>
                    <a:pt x="29061" y="146152"/>
                  </a:lnTo>
                  <a:lnTo>
                    <a:pt x="24449" y="139031"/>
                  </a:lnTo>
                  <a:lnTo>
                    <a:pt x="19841" y="131026"/>
                  </a:lnTo>
                  <a:lnTo>
                    <a:pt x="15411" y="122313"/>
                  </a:lnTo>
                  <a:lnTo>
                    <a:pt x="11194" y="113062"/>
                  </a:lnTo>
                  <a:lnTo>
                    <a:pt x="7174" y="103414"/>
                  </a:lnTo>
                  <a:lnTo>
                    <a:pt x="3642" y="93319"/>
                  </a:lnTo>
                  <a:lnTo>
                    <a:pt x="1172" y="82554"/>
                  </a:lnTo>
                  <a:lnTo>
                    <a:pt x="0" y="71065"/>
                  </a:lnTo>
                  <a:lnTo>
                    <a:pt x="367" y="59418"/>
                  </a:lnTo>
                  <a:lnTo>
                    <a:pt x="2665" y="48664"/>
                  </a:lnTo>
                  <a:lnTo>
                    <a:pt x="6919" y="39324"/>
                  </a:lnTo>
                  <a:lnTo>
                    <a:pt x="12860" y="31410"/>
                  </a:lnTo>
                  <a:lnTo>
                    <a:pt x="20127" y="24705"/>
                  </a:lnTo>
                  <a:lnTo>
                    <a:pt x="28372" y="18940"/>
                  </a:lnTo>
                  <a:lnTo>
                    <a:pt x="37052" y="14018"/>
                  </a:lnTo>
                  <a:lnTo>
                    <a:pt x="46387" y="9542"/>
                  </a:lnTo>
                  <a:lnTo>
                    <a:pt x="58309" y="5113"/>
                  </a:lnTo>
                  <a:lnTo>
                    <a:pt x="7618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11357" y="2504215"/>
              <a:ext cx="210571" cy="148967"/>
            </a:xfrm>
            <a:custGeom>
              <a:avLst/>
              <a:gdLst/>
              <a:ahLst/>
              <a:cxnLst/>
              <a:rect l="0" t="0" r="0" b="0"/>
              <a:pathLst>
                <a:path w="210571" h="148967">
                  <a:moveTo>
                    <a:pt x="0" y="54210"/>
                  </a:moveTo>
                  <a:lnTo>
                    <a:pt x="67" y="68744"/>
                  </a:lnTo>
                  <a:lnTo>
                    <a:pt x="708" y="81375"/>
                  </a:lnTo>
                  <a:lnTo>
                    <a:pt x="2007" y="93189"/>
                  </a:lnTo>
                  <a:lnTo>
                    <a:pt x="3950" y="101303"/>
                  </a:lnTo>
                  <a:lnTo>
                    <a:pt x="6098" y="102148"/>
                  </a:lnTo>
                  <a:lnTo>
                    <a:pt x="7714" y="97465"/>
                  </a:lnTo>
                  <a:lnTo>
                    <a:pt x="8765" y="89300"/>
                  </a:lnTo>
                  <a:lnTo>
                    <a:pt x="9590" y="79149"/>
                  </a:lnTo>
                  <a:lnTo>
                    <a:pt x="10644" y="68134"/>
                  </a:lnTo>
                  <a:lnTo>
                    <a:pt x="12160" y="56900"/>
                  </a:lnTo>
                  <a:lnTo>
                    <a:pt x="14492" y="46375"/>
                  </a:lnTo>
                  <a:lnTo>
                    <a:pt x="18188" y="37879"/>
                  </a:lnTo>
                  <a:lnTo>
                    <a:pt x="23412" y="31948"/>
                  </a:lnTo>
                  <a:lnTo>
                    <a:pt x="29852" y="28758"/>
                  </a:lnTo>
                  <a:lnTo>
                    <a:pt x="36929" y="28495"/>
                  </a:lnTo>
                  <a:lnTo>
                    <a:pt x="44236" y="30945"/>
                  </a:lnTo>
                  <a:lnTo>
                    <a:pt x="51410" y="35637"/>
                  </a:lnTo>
                  <a:lnTo>
                    <a:pt x="58067" y="42049"/>
                  </a:lnTo>
                  <a:lnTo>
                    <a:pt x="64072" y="49675"/>
                  </a:lnTo>
                  <a:lnTo>
                    <a:pt x="69998" y="56517"/>
                  </a:lnTo>
                  <a:lnTo>
                    <a:pt x="76066" y="59570"/>
                  </a:lnTo>
                  <a:lnTo>
                    <a:pt x="81605" y="58300"/>
                  </a:lnTo>
                  <a:lnTo>
                    <a:pt x="86905" y="53769"/>
                  </a:lnTo>
                  <a:lnTo>
                    <a:pt x="92337" y="47086"/>
                  </a:lnTo>
                  <a:lnTo>
                    <a:pt x="98061" y="39030"/>
                  </a:lnTo>
                  <a:lnTo>
                    <a:pt x="104097" y="30101"/>
                  </a:lnTo>
                  <a:lnTo>
                    <a:pt x="110406" y="20637"/>
                  </a:lnTo>
                  <a:lnTo>
                    <a:pt x="117091" y="11654"/>
                  </a:lnTo>
                  <a:lnTo>
                    <a:pt x="124406" y="4816"/>
                  </a:lnTo>
                  <a:lnTo>
                    <a:pt x="132431" y="859"/>
                  </a:lnTo>
                  <a:lnTo>
                    <a:pt x="140938" y="0"/>
                  </a:lnTo>
                  <a:lnTo>
                    <a:pt x="149494" y="2380"/>
                  </a:lnTo>
                  <a:lnTo>
                    <a:pt x="157835" y="7720"/>
                  </a:lnTo>
                  <a:lnTo>
                    <a:pt x="165724" y="15319"/>
                  </a:lnTo>
                  <a:lnTo>
                    <a:pt x="172868" y="24295"/>
                  </a:lnTo>
                  <a:lnTo>
                    <a:pt x="179185" y="34026"/>
                  </a:lnTo>
                  <a:lnTo>
                    <a:pt x="184595" y="44315"/>
                  </a:lnTo>
                  <a:lnTo>
                    <a:pt x="188938" y="55278"/>
                  </a:lnTo>
                  <a:lnTo>
                    <a:pt x="192237" y="66944"/>
                  </a:lnTo>
                  <a:lnTo>
                    <a:pt x="194810" y="79067"/>
                  </a:lnTo>
                  <a:lnTo>
                    <a:pt x="197161" y="91212"/>
                  </a:lnTo>
                  <a:lnTo>
                    <a:pt x="199596" y="103112"/>
                  </a:lnTo>
                  <a:lnTo>
                    <a:pt x="202074" y="114244"/>
                  </a:lnTo>
                  <a:lnTo>
                    <a:pt x="204547" y="124840"/>
                  </a:lnTo>
                  <a:lnTo>
                    <a:pt x="207237" y="135827"/>
                  </a:lnTo>
                  <a:lnTo>
                    <a:pt x="210570" y="1489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61851" y="2498517"/>
              <a:ext cx="170647" cy="134153"/>
            </a:xfrm>
            <a:custGeom>
              <a:avLst/>
              <a:gdLst/>
              <a:ahLst/>
              <a:cxnLst/>
              <a:rect l="0" t="0" r="0" b="0"/>
              <a:pathLst>
                <a:path w="170647" h="134153">
                  <a:moveTo>
                    <a:pt x="96947" y="91493"/>
                  </a:moveTo>
                  <a:lnTo>
                    <a:pt x="96880" y="79758"/>
                  </a:lnTo>
                  <a:lnTo>
                    <a:pt x="96240" y="68629"/>
                  </a:lnTo>
                  <a:lnTo>
                    <a:pt x="94939" y="57039"/>
                  </a:lnTo>
                  <a:lnTo>
                    <a:pt x="92906" y="45224"/>
                  </a:lnTo>
                  <a:lnTo>
                    <a:pt x="89941" y="33861"/>
                  </a:lnTo>
                  <a:lnTo>
                    <a:pt x="86017" y="23325"/>
                  </a:lnTo>
                  <a:lnTo>
                    <a:pt x="81095" y="14143"/>
                  </a:lnTo>
                  <a:lnTo>
                    <a:pt x="75043" y="7115"/>
                  </a:lnTo>
                  <a:lnTo>
                    <a:pt x="67903" y="2477"/>
                  </a:lnTo>
                  <a:lnTo>
                    <a:pt x="60008" y="144"/>
                  </a:lnTo>
                  <a:lnTo>
                    <a:pt x="51871" y="0"/>
                  </a:lnTo>
                  <a:lnTo>
                    <a:pt x="43813" y="1756"/>
                  </a:lnTo>
                  <a:lnTo>
                    <a:pt x="36116" y="5185"/>
                  </a:lnTo>
                  <a:lnTo>
                    <a:pt x="29101" y="10218"/>
                  </a:lnTo>
                  <a:lnTo>
                    <a:pt x="22867" y="16672"/>
                  </a:lnTo>
                  <a:lnTo>
                    <a:pt x="17342" y="24273"/>
                  </a:lnTo>
                  <a:lnTo>
                    <a:pt x="12389" y="32745"/>
                  </a:lnTo>
                  <a:lnTo>
                    <a:pt x="7877" y="41855"/>
                  </a:lnTo>
                  <a:lnTo>
                    <a:pt x="4014" y="51581"/>
                  </a:lnTo>
                  <a:lnTo>
                    <a:pt x="1324" y="62095"/>
                  </a:lnTo>
                  <a:lnTo>
                    <a:pt x="0" y="73424"/>
                  </a:lnTo>
                  <a:lnTo>
                    <a:pt x="95" y="85304"/>
                  </a:lnTo>
                  <a:lnTo>
                    <a:pt x="1679" y="97278"/>
                  </a:lnTo>
                  <a:lnTo>
                    <a:pt x="4640" y="109050"/>
                  </a:lnTo>
                  <a:lnTo>
                    <a:pt x="8900" y="119717"/>
                  </a:lnTo>
                  <a:lnTo>
                    <a:pt x="14499" y="127751"/>
                  </a:lnTo>
                  <a:lnTo>
                    <a:pt x="21334" y="132546"/>
                  </a:lnTo>
                  <a:lnTo>
                    <a:pt x="29021" y="134152"/>
                  </a:lnTo>
                  <a:lnTo>
                    <a:pt x="37019" y="132811"/>
                  </a:lnTo>
                  <a:lnTo>
                    <a:pt x="44984" y="128985"/>
                  </a:lnTo>
                  <a:lnTo>
                    <a:pt x="52617" y="123218"/>
                  </a:lnTo>
                  <a:lnTo>
                    <a:pt x="59591" y="116010"/>
                  </a:lnTo>
                  <a:lnTo>
                    <a:pt x="65813" y="107801"/>
                  </a:lnTo>
                  <a:lnTo>
                    <a:pt x="71910" y="100116"/>
                  </a:lnTo>
                  <a:lnTo>
                    <a:pt x="78783" y="96192"/>
                  </a:lnTo>
                  <a:lnTo>
                    <a:pt x="86021" y="97061"/>
                  </a:lnTo>
                  <a:lnTo>
                    <a:pt x="92869" y="100623"/>
                  </a:lnTo>
                  <a:lnTo>
                    <a:pt x="99746" y="105243"/>
                  </a:lnTo>
                  <a:lnTo>
                    <a:pt x="107504" y="109693"/>
                  </a:lnTo>
                  <a:lnTo>
                    <a:pt x="116517" y="113400"/>
                  </a:lnTo>
                  <a:lnTo>
                    <a:pt x="126340" y="116257"/>
                  </a:lnTo>
                  <a:lnTo>
                    <a:pt x="137003" y="118660"/>
                  </a:lnTo>
                  <a:lnTo>
                    <a:pt x="150566" y="120814"/>
                  </a:lnTo>
                  <a:lnTo>
                    <a:pt x="170646" y="1230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64082" y="2295212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5" y="83260"/>
                  </a:lnTo>
                  <a:lnTo>
                    <a:pt x="3727" y="101189"/>
                  </a:lnTo>
                  <a:lnTo>
                    <a:pt x="5376" y="119509"/>
                  </a:lnTo>
                  <a:lnTo>
                    <a:pt x="6783" y="137854"/>
                  </a:lnTo>
                  <a:lnTo>
                    <a:pt x="8049" y="155744"/>
                  </a:lnTo>
                  <a:lnTo>
                    <a:pt x="9505" y="172529"/>
                  </a:lnTo>
                  <a:lnTo>
                    <a:pt x="11332" y="187974"/>
                  </a:lnTo>
                  <a:lnTo>
                    <a:pt x="13389" y="202498"/>
                  </a:lnTo>
                  <a:lnTo>
                    <a:pt x="15317" y="216946"/>
                  </a:lnTo>
                  <a:lnTo>
                    <a:pt x="16916" y="231815"/>
                  </a:lnTo>
                  <a:lnTo>
                    <a:pt x="18311" y="246924"/>
                  </a:lnTo>
                  <a:lnTo>
                    <a:pt x="19855" y="261622"/>
                  </a:lnTo>
                  <a:lnTo>
                    <a:pt x="21741" y="275545"/>
                  </a:lnTo>
                  <a:lnTo>
                    <a:pt x="23847" y="288587"/>
                  </a:lnTo>
                  <a:lnTo>
                    <a:pt x="26029" y="302235"/>
                  </a:lnTo>
                  <a:lnTo>
                    <a:pt x="28481" y="319919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37741" y="2389969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12230" y="2933"/>
                  </a:lnTo>
                  <a:lnTo>
                    <a:pt x="203243" y="5716"/>
                  </a:lnTo>
                  <a:lnTo>
                    <a:pt x="193247" y="8611"/>
                  </a:lnTo>
                  <a:lnTo>
                    <a:pt x="182267" y="11478"/>
                  </a:lnTo>
                  <a:lnTo>
                    <a:pt x="170455" y="13995"/>
                  </a:lnTo>
                  <a:lnTo>
                    <a:pt x="157997" y="16010"/>
                  </a:lnTo>
                  <a:lnTo>
                    <a:pt x="145059" y="17696"/>
                  </a:lnTo>
                  <a:lnTo>
                    <a:pt x="131778" y="19439"/>
                  </a:lnTo>
                  <a:lnTo>
                    <a:pt x="118257" y="21465"/>
                  </a:lnTo>
                  <a:lnTo>
                    <a:pt x="104569" y="23826"/>
                  </a:lnTo>
                  <a:lnTo>
                    <a:pt x="90766" y="26491"/>
                  </a:lnTo>
                  <a:lnTo>
                    <a:pt x="76897" y="29398"/>
                  </a:lnTo>
                  <a:lnTo>
                    <a:pt x="63204" y="32526"/>
                  </a:lnTo>
                  <a:lnTo>
                    <a:pt x="48584" y="36315"/>
                  </a:lnTo>
                  <a:lnTo>
                    <a:pt x="29518" y="4221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11482" y="2526839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66"/>
                  </a:lnTo>
                  <a:lnTo>
                    <a:pt x="3901" y="50471"/>
                  </a:lnTo>
                  <a:lnTo>
                    <a:pt x="6653" y="62717"/>
                  </a:lnTo>
                  <a:lnTo>
                    <a:pt x="11619" y="79123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32538" y="2421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00617" y="2474197"/>
              <a:ext cx="83652" cy="144571"/>
            </a:xfrm>
            <a:custGeom>
              <a:avLst/>
              <a:gdLst/>
              <a:ahLst/>
              <a:cxnLst/>
              <a:rect l="0" t="0" r="0" b="0"/>
              <a:pathLst>
                <a:path w="83652" h="144571">
                  <a:moveTo>
                    <a:pt x="68792" y="0"/>
                  </a:moveTo>
                  <a:lnTo>
                    <a:pt x="59991" y="3000"/>
                  </a:lnTo>
                  <a:lnTo>
                    <a:pt x="51644" y="6423"/>
                  </a:lnTo>
                  <a:lnTo>
                    <a:pt x="42955" y="10624"/>
                  </a:lnTo>
                  <a:lnTo>
                    <a:pt x="34180" y="15696"/>
                  </a:lnTo>
                  <a:lnTo>
                    <a:pt x="25981" y="21826"/>
                  </a:lnTo>
                  <a:lnTo>
                    <a:pt x="18700" y="29014"/>
                  </a:lnTo>
                  <a:lnTo>
                    <a:pt x="12510" y="37275"/>
                  </a:lnTo>
                  <a:lnTo>
                    <a:pt x="7577" y="46718"/>
                  </a:lnTo>
                  <a:lnTo>
                    <a:pt x="3861" y="57286"/>
                  </a:lnTo>
                  <a:lnTo>
                    <a:pt x="1332" y="68636"/>
                  </a:lnTo>
                  <a:lnTo>
                    <a:pt x="68" y="80246"/>
                  </a:lnTo>
                  <a:lnTo>
                    <a:pt x="0" y="91788"/>
                  </a:lnTo>
                  <a:lnTo>
                    <a:pt x="1258" y="102977"/>
                  </a:lnTo>
                  <a:lnTo>
                    <a:pt x="4229" y="113491"/>
                  </a:lnTo>
                  <a:lnTo>
                    <a:pt x="8970" y="123213"/>
                  </a:lnTo>
                  <a:lnTo>
                    <a:pt x="15256" y="131725"/>
                  </a:lnTo>
                  <a:lnTo>
                    <a:pt x="22762" y="138239"/>
                  </a:lnTo>
                  <a:lnTo>
                    <a:pt x="31175" y="142503"/>
                  </a:lnTo>
                  <a:lnTo>
                    <a:pt x="40076" y="144570"/>
                  </a:lnTo>
                  <a:lnTo>
                    <a:pt x="48964" y="144528"/>
                  </a:lnTo>
                  <a:lnTo>
                    <a:pt x="57556" y="142640"/>
                  </a:lnTo>
                  <a:lnTo>
                    <a:pt x="65459" y="138952"/>
                  </a:lnTo>
                  <a:lnTo>
                    <a:pt x="72088" y="133212"/>
                  </a:lnTo>
                  <a:lnTo>
                    <a:pt x="77244" y="125465"/>
                  </a:lnTo>
                  <a:lnTo>
                    <a:pt x="80893" y="116011"/>
                  </a:lnTo>
                  <a:lnTo>
                    <a:pt x="82984" y="105225"/>
                  </a:lnTo>
                  <a:lnTo>
                    <a:pt x="83651" y="93457"/>
                  </a:lnTo>
                  <a:lnTo>
                    <a:pt x="83153" y="81149"/>
                  </a:lnTo>
                  <a:lnTo>
                    <a:pt x="81765" y="68822"/>
                  </a:lnTo>
                  <a:lnTo>
                    <a:pt x="79725" y="56766"/>
                  </a:lnTo>
                  <a:lnTo>
                    <a:pt x="77185" y="45317"/>
                  </a:lnTo>
                  <a:lnTo>
                    <a:pt x="73854" y="33722"/>
                  </a:lnTo>
                  <a:lnTo>
                    <a:pt x="68330" y="19851"/>
                  </a:lnTo>
                  <a:lnTo>
                    <a:pt x="582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79938" y="2469332"/>
              <a:ext cx="168457" cy="162793"/>
            </a:xfrm>
            <a:custGeom>
              <a:avLst/>
              <a:gdLst/>
              <a:ahLst/>
              <a:cxnLst/>
              <a:rect l="0" t="0" r="0" b="0"/>
              <a:pathLst>
                <a:path w="168457" h="162793">
                  <a:moveTo>
                    <a:pt x="0" y="15393"/>
                  </a:moveTo>
                  <a:lnTo>
                    <a:pt x="3001" y="24194"/>
                  </a:lnTo>
                  <a:lnTo>
                    <a:pt x="6423" y="32541"/>
                  </a:lnTo>
                  <a:lnTo>
                    <a:pt x="10614" y="41240"/>
                  </a:lnTo>
                  <a:lnTo>
                    <a:pt x="15342" y="50361"/>
                  </a:lnTo>
                  <a:lnTo>
                    <a:pt x="20175" y="59856"/>
                  </a:lnTo>
                  <a:lnTo>
                    <a:pt x="24852" y="69648"/>
                  </a:lnTo>
                  <a:lnTo>
                    <a:pt x="29288" y="79662"/>
                  </a:lnTo>
                  <a:lnTo>
                    <a:pt x="33491" y="89836"/>
                  </a:lnTo>
                  <a:lnTo>
                    <a:pt x="37483" y="100051"/>
                  </a:lnTo>
                  <a:lnTo>
                    <a:pt x="40753" y="107783"/>
                  </a:lnTo>
                  <a:lnTo>
                    <a:pt x="42431" y="109879"/>
                  </a:lnTo>
                  <a:lnTo>
                    <a:pt x="42464" y="107305"/>
                  </a:lnTo>
                  <a:lnTo>
                    <a:pt x="41282" y="101687"/>
                  </a:lnTo>
                  <a:lnTo>
                    <a:pt x="39621" y="93868"/>
                  </a:lnTo>
                  <a:lnTo>
                    <a:pt x="38385" y="83961"/>
                  </a:lnTo>
                  <a:lnTo>
                    <a:pt x="38019" y="72155"/>
                  </a:lnTo>
                  <a:lnTo>
                    <a:pt x="38579" y="59103"/>
                  </a:lnTo>
                  <a:lnTo>
                    <a:pt x="39938" y="45786"/>
                  </a:lnTo>
                  <a:lnTo>
                    <a:pt x="41936" y="32801"/>
                  </a:lnTo>
                  <a:lnTo>
                    <a:pt x="44902" y="20995"/>
                  </a:lnTo>
                  <a:lnTo>
                    <a:pt x="49626" y="11586"/>
                  </a:lnTo>
                  <a:lnTo>
                    <a:pt x="56388" y="5013"/>
                  </a:lnTo>
                  <a:lnTo>
                    <a:pt x="64691" y="1212"/>
                  </a:lnTo>
                  <a:lnTo>
                    <a:pt x="73566" y="0"/>
                  </a:lnTo>
                  <a:lnTo>
                    <a:pt x="82379" y="999"/>
                  </a:lnTo>
                  <a:lnTo>
                    <a:pt x="90717" y="3901"/>
                  </a:lnTo>
                  <a:lnTo>
                    <a:pt x="98230" y="8573"/>
                  </a:lnTo>
                  <a:lnTo>
                    <a:pt x="104835" y="14780"/>
                  </a:lnTo>
                  <a:lnTo>
                    <a:pt x="110794" y="22214"/>
                  </a:lnTo>
                  <a:lnTo>
                    <a:pt x="116579" y="30574"/>
                  </a:lnTo>
                  <a:lnTo>
                    <a:pt x="122474" y="39603"/>
                  </a:lnTo>
                  <a:lnTo>
                    <a:pt x="128422" y="49106"/>
                  </a:lnTo>
                  <a:lnTo>
                    <a:pt x="134115" y="58938"/>
                  </a:lnTo>
                  <a:lnTo>
                    <a:pt x="139392" y="69000"/>
                  </a:lnTo>
                  <a:lnTo>
                    <a:pt x="144240" y="79384"/>
                  </a:lnTo>
                  <a:lnTo>
                    <a:pt x="148723" y="90348"/>
                  </a:lnTo>
                  <a:lnTo>
                    <a:pt x="152917" y="101974"/>
                  </a:lnTo>
                  <a:lnTo>
                    <a:pt x="156746" y="113788"/>
                  </a:lnTo>
                  <a:lnTo>
                    <a:pt x="160353" y="126116"/>
                  </a:lnTo>
                  <a:lnTo>
                    <a:pt x="164057" y="141162"/>
                  </a:lnTo>
                  <a:lnTo>
                    <a:pt x="168456" y="1627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12938" y="2274155"/>
              <a:ext cx="82897" cy="368499"/>
            </a:xfrm>
            <a:custGeom>
              <a:avLst/>
              <a:gdLst/>
              <a:ahLst/>
              <a:cxnLst/>
              <a:rect l="0" t="0" r="0" b="0"/>
              <a:pathLst>
                <a:path w="82897" h="368499">
                  <a:moveTo>
                    <a:pt x="40782" y="368498"/>
                  </a:moveTo>
                  <a:lnTo>
                    <a:pt x="40715" y="356830"/>
                  </a:lnTo>
                  <a:lnTo>
                    <a:pt x="40075" y="346341"/>
                  </a:lnTo>
                  <a:lnTo>
                    <a:pt x="38778" y="336030"/>
                  </a:lnTo>
                  <a:lnTo>
                    <a:pt x="36919" y="325383"/>
                  </a:lnTo>
                  <a:lnTo>
                    <a:pt x="34602" y="313743"/>
                  </a:lnTo>
                  <a:lnTo>
                    <a:pt x="31935" y="300851"/>
                  </a:lnTo>
                  <a:lnTo>
                    <a:pt x="29012" y="286945"/>
                  </a:lnTo>
                  <a:lnTo>
                    <a:pt x="25904" y="272542"/>
                  </a:lnTo>
                  <a:lnTo>
                    <a:pt x="22673" y="257999"/>
                  </a:lnTo>
                  <a:lnTo>
                    <a:pt x="19523" y="243320"/>
                  </a:lnTo>
                  <a:lnTo>
                    <a:pt x="16787" y="228253"/>
                  </a:lnTo>
                  <a:lnTo>
                    <a:pt x="14610" y="212684"/>
                  </a:lnTo>
                  <a:lnTo>
                    <a:pt x="12809" y="196957"/>
                  </a:lnTo>
                  <a:lnTo>
                    <a:pt x="10986" y="181772"/>
                  </a:lnTo>
                  <a:lnTo>
                    <a:pt x="8909" y="167478"/>
                  </a:lnTo>
                  <a:lnTo>
                    <a:pt x="6682" y="153930"/>
                  </a:lnTo>
                  <a:lnTo>
                    <a:pt x="4640" y="140684"/>
                  </a:lnTo>
                  <a:lnTo>
                    <a:pt x="2969" y="127439"/>
                  </a:lnTo>
                  <a:lnTo>
                    <a:pt x="1696" y="114067"/>
                  </a:lnTo>
                  <a:lnTo>
                    <a:pt x="765" y="100543"/>
                  </a:lnTo>
                  <a:lnTo>
                    <a:pt x="114" y="86891"/>
                  </a:lnTo>
                  <a:lnTo>
                    <a:pt x="0" y="73467"/>
                  </a:lnTo>
                  <a:lnTo>
                    <a:pt x="980" y="60913"/>
                  </a:lnTo>
                  <a:lnTo>
                    <a:pt x="3276" y="49516"/>
                  </a:lnTo>
                  <a:lnTo>
                    <a:pt x="6953" y="39390"/>
                  </a:lnTo>
                  <a:lnTo>
                    <a:pt x="12096" y="30653"/>
                  </a:lnTo>
                  <a:lnTo>
                    <a:pt x="18595" y="23225"/>
                  </a:lnTo>
                  <a:lnTo>
                    <a:pt x="26330" y="17031"/>
                  </a:lnTo>
                  <a:lnTo>
                    <a:pt x="36336" y="11489"/>
                  </a:lnTo>
                  <a:lnTo>
                    <a:pt x="52844" y="6109"/>
                  </a:lnTo>
                  <a:lnTo>
                    <a:pt x="828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69492" y="2484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6" y="1999"/>
                  </a:lnTo>
                  <a:lnTo>
                    <a:pt x="62402" y="3695"/>
                  </a:lnTo>
                  <a:lnTo>
                    <a:pt x="50233" y="5545"/>
                  </a:lnTo>
                  <a:lnTo>
                    <a:pt x="31890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24846" y="2432082"/>
              <a:ext cx="97331" cy="178835"/>
            </a:xfrm>
            <a:custGeom>
              <a:avLst/>
              <a:gdLst/>
              <a:ahLst/>
              <a:cxnLst/>
              <a:rect l="0" t="0" r="0" b="0"/>
              <a:pathLst>
                <a:path w="97331" h="178835">
                  <a:moveTo>
                    <a:pt x="2573" y="115814"/>
                  </a:moveTo>
                  <a:lnTo>
                    <a:pt x="5574" y="124616"/>
                  </a:lnTo>
                  <a:lnTo>
                    <a:pt x="8997" y="132962"/>
                  </a:lnTo>
                  <a:lnTo>
                    <a:pt x="13189" y="141661"/>
                  </a:lnTo>
                  <a:lnTo>
                    <a:pt x="17916" y="150781"/>
                  </a:lnTo>
                  <a:lnTo>
                    <a:pt x="22749" y="160276"/>
                  </a:lnTo>
                  <a:lnTo>
                    <a:pt x="27399" y="169994"/>
                  </a:lnTo>
                  <a:lnTo>
                    <a:pt x="30836" y="177239"/>
                  </a:lnTo>
                  <a:lnTo>
                    <a:pt x="31710" y="178834"/>
                  </a:lnTo>
                  <a:lnTo>
                    <a:pt x="30167" y="175985"/>
                  </a:lnTo>
                  <a:lnTo>
                    <a:pt x="27002" y="170289"/>
                  </a:lnTo>
                  <a:lnTo>
                    <a:pt x="23085" y="162823"/>
                  </a:lnTo>
                  <a:lnTo>
                    <a:pt x="18952" y="154254"/>
                  </a:lnTo>
                  <a:lnTo>
                    <a:pt x="14843" y="144990"/>
                  </a:lnTo>
                  <a:lnTo>
                    <a:pt x="10843" y="135285"/>
                  </a:lnTo>
                  <a:lnTo>
                    <a:pt x="6971" y="125290"/>
                  </a:lnTo>
                  <a:lnTo>
                    <a:pt x="3536" y="114943"/>
                  </a:lnTo>
                  <a:lnTo>
                    <a:pt x="1131" y="104000"/>
                  </a:lnTo>
                  <a:lnTo>
                    <a:pt x="0" y="92377"/>
                  </a:lnTo>
                  <a:lnTo>
                    <a:pt x="222" y="80298"/>
                  </a:lnTo>
                  <a:lnTo>
                    <a:pt x="1892" y="68190"/>
                  </a:lnTo>
                  <a:lnTo>
                    <a:pt x="4914" y="56317"/>
                  </a:lnTo>
                  <a:lnTo>
                    <a:pt x="9384" y="45245"/>
                  </a:lnTo>
                  <a:lnTo>
                    <a:pt x="15658" y="35873"/>
                  </a:lnTo>
                  <a:lnTo>
                    <a:pt x="23762" y="28535"/>
                  </a:lnTo>
                  <a:lnTo>
                    <a:pt x="33286" y="22914"/>
                  </a:lnTo>
                  <a:lnTo>
                    <a:pt x="43588" y="18353"/>
                  </a:lnTo>
                  <a:lnTo>
                    <a:pt x="54204" y="14357"/>
                  </a:lnTo>
                  <a:lnTo>
                    <a:pt x="64452" y="10792"/>
                  </a:lnTo>
                  <a:lnTo>
                    <a:pt x="74348" y="7455"/>
                  </a:lnTo>
                  <a:lnTo>
                    <a:pt x="84756" y="4044"/>
                  </a:lnTo>
                  <a:lnTo>
                    <a:pt x="9733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30433" y="2474197"/>
              <a:ext cx="109309" cy="150083"/>
            </a:xfrm>
            <a:custGeom>
              <a:avLst/>
              <a:gdLst/>
              <a:ahLst/>
              <a:cxnLst/>
              <a:rect l="0" t="0" r="0" b="0"/>
              <a:pathLst>
                <a:path w="109309" h="150083">
                  <a:moveTo>
                    <a:pt x="65442" y="10528"/>
                  </a:moveTo>
                  <a:lnTo>
                    <a:pt x="56708" y="13529"/>
                  </a:lnTo>
                  <a:lnTo>
                    <a:pt x="49002" y="16951"/>
                  </a:lnTo>
                  <a:lnTo>
                    <a:pt x="41604" y="21152"/>
                  </a:lnTo>
                  <a:lnTo>
                    <a:pt x="34515" y="26225"/>
                  </a:lnTo>
                  <a:lnTo>
                    <a:pt x="27985" y="32355"/>
                  </a:lnTo>
                  <a:lnTo>
                    <a:pt x="22113" y="39538"/>
                  </a:lnTo>
                  <a:lnTo>
                    <a:pt x="16849" y="47626"/>
                  </a:lnTo>
                  <a:lnTo>
                    <a:pt x="12078" y="56421"/>
                  </a:lnTo>
                  <a:lnTo>
                    <a:pt x="7692" y="65740"/>
                  </a:lnTo>
                  <a:lnTo>
                    <a:pt x="3916" y="75437"/>
                  </a:lnTo>
                  <a:lnTo>
                    <a:pt x="1284" y="85399"/>
                  </a:lnTo>
                  <a:lnTo>
                    <a:pt x="0" y="95538"/>
                  </a:lnTo>
                  <a:lnTo>
                    <a:pt x="122" y="105635"/>
                  </a:lnTo>
                  <a:lnTo>
                    <a:pt x="1724" y="115341"/>
                  </a:lnTo>
                  <a:lnTo>
                    <a:pt x="4702" y="124490"/>
                  </a:lnTo>
                  <a:lnTo>
                    <a:pt x="9142" y="132768"/>
                  </a:lnTo>
                  <a:lnTo>
                    <a:pt x="15395" y="139651"/>
                  </a:lnTo>
                  <a:lnTo>
                    <a:pt x="23486" y="144973"/>
                  </a:lnTo>
                  <a:lnTo>
                    <a:pt x="33002" y="148563"/>
                  </a:lnTo>
                  <a:lnTo>
                    <a:pt x="43298" y="150082"/>
                  </a:lnTo>
                  <a:lnTo>
                    <a:pt x="53915" y="149543"/>
                  </a:lnTo>
                  <a:lnTo>
                    <a:pt x="64295" y="147081"/>
                  </a:lnTo>
                  <a:lnTo>
                    <a:pt x="73725" y="142770"/>
                  </a:lnTo>
                  <a:lnTo>
                    <a:pt x="81913" y="136832"/>
                  </a:lnTo>
                  <a:lnTo>
                    <a:pt x="88917" y="129424"/>
                  </a:lnTo>
                  <a:lnTo>
                    <a:pt x="94945" y="120558"/>
                  </a:lnTo>
                  <a:lnTo>
                    <a:pt x="100219" y="110378"/>
                  </a:lnTo>
                  <a:lnTo>
                    <a:pt x="104610" y="99289"/>
                  </a:lnTo>
                  <a:lnTo>
                    <a:pt x="107665" y="87856"/>
                  </a:lnTo>
                  <a:lnTo>
                    <a:pt x="109235" y="76426"/>
                  </a:lnTo>
                  <a:lnTo>
                    <a:pt x="109308" y="65142"/>
                  </a:lnTo>
                  <a:lnTo>
                    <a:pt x="107837" y="54033"/>
                  </a:lnTo>
                  <a:lnTo>
                    <a:pt x="104956" y="43092"/>
                  </a:lnTo>
                  <a:lnTo>
                    <a:pt x="100845" y="32742"/>
                  </a:lnTo>
                  <a:lnTo>
                    <a:pt x="95022" y="22822"/>
                  </a:lnTo>
                  <a:lnTo>
                    <a:pt x="84744" y="12461"/>
                  </a:lnTo>
                  <a:lnTo>
                    <a:pt x="654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80103" y="2470325"/>
              <a:ext cx="223501" cy="150612"/>
            </a:xfrm>
            <a:custGeom>
              <a:avLst/>
              <a:gdLst/>
              <a:ahLst/>
              <a:cxnLst/>
              <a:rect l="0" t="0" r="0" b="0"/>
              <a:pathLst>
                <a:path w="223501" h="150612">
                  <a:moveTo>
                    <a:pt x="0" y="77571"/>
                  </a:moveTo>
                  <a:lnTo>
                    <a:pt x="68" y="89239"/>
                  </a:lnTo>
                  <a:lnTo>
                    <a:pt x="707" y="99728"/>
                  </a:lnTo>
                  <a:lnTo>
                    <a:pt x="2004" y="110030"/>
                  </a:lnTo>
                  <a:lnTo>
                    <a:pt x="3864" y="120331"/>
                  </a:lnTo>
                  <a:lnTo>
                    <a:pt x="6180" y="130675"/>
                  </a:lnTo>
                  <a:lnTo>
                    <a:pt x="8821" y="140990"/>
                  </a:lnTo>
                  <a:lnTo>
                    <a:pt x="10793" y="148678"/>
                  </a:lnTo>
                  <a:lnTo>
                    <a:pt x="10988" y="150611"/>
                  </a:lnTo>
                  <a:lnTo>
                    <a:pt x="9827" y="147973"/>
                  </a:lnTo>
                  <a:lnTo>
                    <a:pt x="7976" y="142229"/>
                  </a:lnTo>
                  <a:lnTo>
                    <a:pt x="6064" y="134186"/>
                  </a:lnTo>
                  <a:lnTo>
                    <a:pt x="4422" y="124399"/>
                  </a:lnTo>
                  <a:lnTo>
                    <a:pt x="3136" y="113160"/>
                  </a:lnTo>
                  <a:lnTo>
                    <a:pt x="2185" y="100523"/>
                  </a:lnTo>
                  <a:lnTo>
                    <a:pt x="1512" y="86645"/>
                  </a:lnTo>
                  <a:lnTo>
                    <a:pt x="1379" y="72250"/>
                  </a:lnTo>
                  <a:lnTo>
                    <a:pt x="2346" y="58502"/>
                  </a:lnTo>
                  <a:lnTo>
                    <a:pt x="4631" y="46018"/>
                  </a:lnTo>
                  <a:lnTo>
                    <a:pt x="8302" y="35519"/>
                  </a:lnTo>
                  <a:lnTo>
                    <a:pt x="13440" y="28054"/>
                  </a:lnTo>
                  <a:lnTo>
                    <a:pt x="19931" y="23897"/>
                  </a:lnTo>
                  <a:lnTo>
                    <a:pt x="27373" y="22853"/>
                  </a:lnTo>
                  <a:lnTo>
                    <a:pt x="35199" y="24637"/>
                  </a:lnTo>
                  <a:lnTo>
                    <a:pt x="43049" y="28792"/>
                  </a:lnTo>
                  <a:lnTo>
                    <a:pt x="50774" y="34795"/>
                  </a:lnTo>
                  <a:lnTo>
                    <a:pt x="58341" y="42169"/>
                  </a:lnTo>
                  <a:lnTo>
                    <a:pt x="65758" y="50527"/>
                  </a:lnTo>
                  <a:lnTo>
                    <a:pt x="72892" y="59574"/>
                  </a:lnTo>
                  <a:lnTo>
                    <a:pt x="79464" y="69099"/>
                  </a:lnTo>
                  <a:lnTo>
                    <a:pt x="85377" y="78879"/>
                  </a:lnTo>
                  <a:lnTo>
                    <a:pt x="90969" y="86300"/>
                  </a:lnTo>
                  <a:lnTo>
                    <a:pt x="96001" y="88001"/>
                  </a:lnTo>
                  <a:lnTo>
                    <a:pt x="99531" y="84637"/>
                  </a:lnTo>
                  <a:lnTo>
                    <a:pt x="101750" y="77695"/>
                  </a:lnTo>
                  <a:lnTo>
                    <a:pt x="103438" y="68521"/>
                  </a:lnTo>
                  <a:lnTo>
                    <a:pt x="105553" y="58234"/>
                  </a:lnTo>
                  <a:lnTo>
                    <a:pt x="108562" y="47509"/>
                  </a:lnTo>
                  <a:lnTo>
                    <a:pt x="112528" y="36832"/>
                  </a:lnTo>
                  <a:lnTo>
                    <a:pt x="117320" y="26645"/>
                  </a:lnTo>
                  <a:lnTo>
                    <a:pt x="122765" y="17136"/>
                  </a:lnTo>
                  <a:lnTo>
                    <a:pt x="128856" y="8934"/>
                  </a:lnTo>
                  <a:lnTo>
                    <a:pt x="135767" y="3157"/>
                  </a:lnTo>
                  <a:lnTo>
                    <a:pt x="143519" y="204"/>
                  </a:lnTo>
                  <a:lnTo>
                    <a:pt x="151842" y="0"/>
                  </a:lnTo>
                  <a:lnTo>
                    <a:pt x="160272" y="2364"/>
                  </a:lnTo>
                  <a:lnTo>
                    <a:pt x="168531" y="6915"/>
                  </a:lnTo>
                  <a:lnTo>
                    <a:pt x="176364" y="13187"/>
                  </a:lnTo>
                  <a:lnTo>
                    <a:pt x="183472" y="20743"/>
                  </a:lnTo>
                  <a:lnTo>
                    <a:pt x="189768" y="29222"/>
                  </a:lnTo>
                  <a:lnTo>
                    <a:pt x="195335" y="38352"/>
                  </a:lnTo>
                  <a:lnTo>
                    <a:pt x="200316" y="47931"/>
                  </a:lnTo>
                  <a:lnTo>
                    <a:pt x="204855" y="57819"/>
                  </a:lnTo>
                  <a:lnTo>
                    <a:pt x="209077" y="67916"/>
                  </a:lnTo>
                  <a:lnTo>
                    <a:pt x="213072" y="78155"/>
                  </a:lnTo>
                  <a:lnTo>
                    <a:pt x="216903" y="88481"/>
                  </a:lnTo>
                  <a:lnTo>
                    <a:pt x="220273" y="98599"/>
                  </a:lnTo>
                  <a:lnTo>
                    <a:pt x="222771" y="109074"/>
                  </a:lnTo>
                  <a:lnTo>
                    <a:pt x="223500" y="121944"/>
                  </a:lnTo>
                  <a:lnTo>
                    <a:pt x="221099" y="140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53886" y="2305741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0" y="147992"/>
                  </a:lnTo>
                  <a:lnTo>
                    <a:pt x="13388" y="166359"/>
                  </a:lnTo>
                  <a:lnTo>
                    <a:pt x="15316" y="184530"/>
                  </a:lnTo>
                  <a:lnTo>
                    <a:pt x="16910" y="202526"/>
                  </a:lnTo>
                  <a:lnTo>
                    <a:pt x="18132" y="220223"/>
                  </a:lnTo>
                  <a:lnTo>
                    <a:pt x="19028" y="237345"/>
                  </a:lnTo>
                  <a:lnTo>
                    <a:pt x="19665" y="253775"/>
                  </a:lnTo>
                  <a:lnTo>
                    <a:pt x="20110" y="268963"/>
                  </a:lnTo>
                  <a:lnTo>
                    <a:pt x="20465" y="283343"/>
                  </a:lnTo>
                  <a:lnTo>
                    <a:pt x="20763" y="298178"/>
                  </a:lnTo>
                  <a:lnTo>
                    <a:pt x="21057" y="3158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38072" y="241102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2933"/>
                  </a:lnTo>
                  <a:lnTo>
                    <a:pt x="208763" y="5716"/>
                  </a:lnTo>
                  <a:lnTo>
                    <a:pt x="197165" y="8615"/>
                  </a:lnTo>
                  <a:lnTo>
                    <a:pt x="185004" y="11655"/>
                  </a:lnTo>
                  <a:lnTo>
                    <a:pt x="172344" y="14820"/>
                  </a:lnTo>
                  <a:lnTo>
                    <a:pt x="159288" y="18084"/>
                  </a:lnTo>
                  <a:lnTo>
                    <a:pt x="145936" y="21422"/>
                  </a:lnTo>
                  <a:lnTo>
                    <a:pt x="132371" y="24814"/>
                  </a:lnTo>
                  <a:lnTo>
                    <a:pt x="118655" y="28243"/>
                  </a:lnTo>
                  <a:lnTo>
                    <a:pt x="104836" y="31697"/>
                  </a:lnTo>
                  <a:lnTo>
                    <a:pt x="90946" y="35170"/>
                  </a:lnTo>
                  <a:lnTo>
                    <a:pt x="77017" y="38655"/>
                  </a:lnTo>
                  <a:lnTo>
                    <a:pt x="63285" y="42188"/>
                  </a:lnTo>
                  <a:lnTo>
                    <a:pt x="48635" y="46302"/>
                  </a:lnTo>
                  <a:lnTo>
                    <a:pt x="29543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59171" y="2295212"/>
              <a:ext cx="284270" cy="307396"/>
            </a:xfrm>
            <a:custGeom>
              <a:avLst/>
              <a:gdLst/>
              <a:ahLst/>
              <a:cxnLst/>
              <a:rect l="0" t="0" r="0" b="0"/>
              <a:pathLst>
                <a:path w="284270" h="30739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4" y="94707"/>
                  </a:lnTo>
                  <a:lnTo>
                    <a:pt x="6782" y="108273"/>
                  </a:lnTo>
                  <a:lnTo>
                    <a:pt x="8048" y="122824"/>
                  </a:lnTo>
                  <a:lnTo>
                    <a:pt x="9504" y="138203"/>
                  </a:lnTo>
                  <a:lnTo>
                    <a:pt x="11336" y="154211"/>
                  </a:lnTo>
                  <a:lnTo>
                    <a:pt x="13566" y="170350"/>
                  </a:lnTo>
                  <a:lnTo>
                    <a:pt x="16143" y="185871"/>
                  </a:lnTo>
                  <a:lnTo>
                    <a:pt x="18990" y="200415"/>
                  </a:lnTo>
                  <a:lnTo>
                    <a:pt x="22037" y="213976"/>
                  </a:lnTo>
                  <a:lnTo>
                    <a:pt x="25230" y="226704"/>
                  </a:lnTo>
                  <a:lnTo>
                    <a:pt x="28514" y="238787"/>
                  </a:lnTo>
                  <a:lnTo>
                    <a:pt x="31531" y="250396"/>
                  </a:lnTo>
                  <a:lnTo>
                    <a:pt x="33645" y="261666"/>
                  </a:lnTo>
                  <a:lnTo>
                    <a:pt x="34559" y="272652"/>
                  </a:lnTo>
                  <a:lnTo>
                    <a:pt x="33600" y="281702"/>
                  </a:lnTo>
                  <a:lnTo>
                    <a:pt x="30880" y="285815"/>
                  </a:lnTo>
                  <a:lnTo>
                    <a:pt x="28147" y="284239"/>
                  </a:lnTo>
                  <a:lnTo>
                    <a:pt x="26008" y="277936"/>
                  </a:lnTo>
                  <a:lnTo>
                    <a:pt x="24629" y="268304"/>
                  </a:lnTo>
                  <a:lnTo>
                    <a:pt x="24191" y="256682"/>
                  </a:lnTo>
                  <a:lnTo>
                    <a:pt x="24701" y="243963"/>
                  </a:lnTo>
                  <a:lnTo>
                    <a:pt x="26189" y="230821"/>
                  </a:lnTo>
                  <a:lnTo>
                    <a:pt x="28789" y="217835"/>
                  </a:lnTo>
                  <a:lnTo>
                    <a:pt x="32470" y="205300"/>
                  </a:lnTo>
                  <a:lnTo>
                    <a:pt x="37231" y="193913"/>
                  </a:lnTo>
                  <a:lnTo>
                    <a:pt x="43175" y="184846"/>
                  </a:lnTo>
                  <a:lnTo>
                    <a:pt x="50248" y="178530"/>
                  </a:lnTo>
                  <a:lnTo>
                    <a:pt x="58269" y="174915"/>
                  </a:lnTo>
                  <a:lnTo>
                    <a:pt x="67021" y="173836"/>
                  </a:lnTo>
                  <a:lnTo>
                    <a:pt x="76311" y="174921"/>
                  </a:lnTo>
                  <a:lnTo>
                    <a:pt x="85819" y="177713"/>
                  </a:lnTo>
                  <a:lnTo>
                    <a:pt x="95122" y="181779"/>
                  </a:lnTo>
                  <a:lnTo>
                    <a:pt x="104001" y="186766"/>
                  </a:lnTo>
                  <a:lnTo>
                    <a:pt x="112268" y="192568"/>
                  </a:lnTo>
                  <a:lnTo>
                    <a:pt x="119675" y="199292"/>
                  </a:lnTo>
                  <a:lnTo>
                    <a:pt x="126174" y="206927"/>
                  </a:lnTo>
                  <a:lnTo>
                    <a:pt x="131879" y="215343"/>
                  </a:lnTo>
                  <a:lnTo>
                    <a:pt x="136953" y="224371"/>
                  </a:lnTo>
                  <a:lnTo>
                    <a:pt x="141571" y="233821"/>
                  </a:lnTo>
                  <a:lnTo>
                    <a:pt x="146372" y="242366"/>
                  </a:lnTo>
                  <a:lnTo>
                    <a:pt x="152211" y="246743"/>
                  </a:lnTo>
                  <a:lnTo>
                    <a:pt x="158711" y="245648"/>
                  </a:lnTo>
                  <a:lnTo>
                    <a:pt x="165088" y="241092"/>
                  </a:lnTo>
                  <a:lnTo>
                    <a:pt x="171513" y="234799"/>
                  </a:lnTo>
                  <a:lnTo>
                    <a:pt x="178456" y="228142"/>
                  </a:lnTo>
                  <a:lnTo>
                    <a:pt x="186128" y="221833"/>
                  </a:lnTo>
                  <a:lnTo>
                    <a:pt x="194513" y="216096"/>
                  </a:lnTo>
                  <a:lnTo>
                    <a:pt x="203492" y="210922"/>
                  </a:lnTo>
                  <a:lnTo>
                    <a:pt x="212929" y="206212"/>
                  </a:lnTo>
                  <a:lnTo>
                    <a:pt x="222700" y="201859"/>
                  </a:lnTo>
                  <a:lnTo>
                    <a:pt x="232709" y="197765"/>
                  </a:lnTo>
                  <a:lnTo>
                    <a:pt x="242874" y="193846"/>
                  </a:lnTo>
                  <a:lnTo>
                    <a:pt x="252818" y="189718"/>
                  </a:lnTo>
                  <a:lnTo>
                    <a:pt x="261888" y="184728"/>
                  </a:lnTo>
                  <a:lnTo>
                    <a:pt x="269788" y="178592"/>
                  </a:lnTo>
                  <a:lnTo>
                    <a:pt x="276075" y="171521"/>
                  </a:lnTo>
                  <a:lnTo>
                    <a:pt x="280016" y="164012"/>
                  </a:lnTo>
                  <a:lnTo>
                    <a:pt x="281436" y="156410"/>
                  </a:lnTo>
                  <a:lnTo>
                    <a:pt x="280457" y="149038"/>
                  </a:lnTo>
                  <a:lnTo>
                    <a:pt x="277224" y="142247"/>
                  </a:lnTo>
                  <a:lnTo>
                    <a:pt x="272048" y="136177"/>
                  </a:lnTo>
                  <a:lnTo>
                    <a:pt x="265171" y="131103"/>
                  </a:lnTo>
                  <a:lnTo>
                    <a:pt x="256669" y="127518"/>
                  </a:lnTo>
                  <a:lnTo>
                    <a:pt x="246737" y="125556"/>
                  </a:lnTo>
                  <a:lnTo>
                    <a:pt x="235816" y="125204"/>
                  </a:lnTo>
                  <a:lnTo>
                    <a:pt x="224496" y="126479"/>
                  </a:lnTo>
                  <a:lnTo>
                    <a:pt x="213147" y="129229"/>
                  </a:lnTo>
                  <a:lnTo>
                    <a:pt x="202088" y="133345"/>
                  </a:lnTo>
                  <a:lnTo>
                    <a:pt x="191661" y="138848"/>
                  </a:lnTo>
                  <a:lnTo>
                    <a:pt x="181992" y="145631"/>
                  </a:lnTo>
                  <a:lnTo>
                    <a:pt x="173347" y="153793"/>
                  </a:lnTo>
                  <a:lnTo>
                    <a:pt x="166209" y="163707"/>
                  </a:lnTo>
                  <a:lnTo>
                    <a:pt x="160709" y="175412"/>
                  </a:lnTo>
                  <a:lnTo>
                    <a:pt x="156828" y="188509"/>
                  </a:lnTo>
                  <a:lnTo>
                    <a:pt x="154581" y="202364"/>
                  </a:lnTo>
                  <a:lnTo>
                    <a:pt x="153813" y="216523"/>
                  </a:lnTo>
                  <a:lnTo>
                    <a:pt x="154414" y="230435"/>
                  </a:lnTo>
                  <a:lnTo>
                    <a:pt x="156403" y="243389"/>
                  </a:lnTo>
                  <a:lnTo>
                    <a:pt x="159669" y="255092"/>
                  </a:lnTo>
                  <a:lnTo>
                    <a:pt x="164148" y="265439"/>
                  </a:lnTo>
                  <a:lnTo>
                    <a:pt x="169903" y="274333"/>
                  </a:lnTo>
                  <a:lnTo>
                    <a:pt x="176848" y="281875"/>
                  </a:lnTo>
                  <a:lnTo>
                    <a:pt x="184783" y="288298"/>
                  </a:lnTo>
                  <a:lnTo>
                    <a:pt x="193479" y="293864"/>
                  </a:lnTo>
                  <a:lnTo>
                    <a:pt x="202735" y="298791"/>
                  </a:lnTo>
                  <a:lnTo>
                    <a:pt x="212390" y="302933"/>
                  </a:lnTo>
                  <a:lnTo>
                    <a:pt x="222323" y="305812"/>
                  </a:lnTo>
                  <a:lnTo>
                    <a:pt x="232440" y="307266"/>
                  </a:lnTo>
                  <a:lnTo>
                    <a:pt x="242417" y="307395"/>
                  </a:lnTo>
                  <a:lnTo>
                    <a:pt x="252781" y="306303"/>
                  </a:lnTo>
                  <a:lnTo>
                    <a:pt x="265559" y="302774"/>
                  </a:lnTo>
                  <a:lnTo>
                    <a:pt x="28426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07881" y="2457981"/>
              <a:ext cx="120715" cy="272083"/>
            </a:xfrm>
            <a:custGeom>
              <a:avLst/>
              <a:gdLst/>
              <a:ahLst/>
              <a:cxnLst/>
              <a:rect l="0" t="0" r="0" b="0"/>
              <a:pathLst>
                <a:path w="120715" h="272083">
                  <a:moveTo>
                    <a:pt x="14544" y="68858"/>
                  </a:moveTo>
                  <a:lnTo>
                    <a:pt x="14611" y="80593"/>
                  </a:lnTo>
                  <a:lnTo>
                    <a:pt x="15251" y="91722"/>
                  </a:lnTo>
                  <a:lnTo>
                    <a:pt x="16547" y="103320"/>
                  </a:lnTo>
                  <a:lnTo>
                    <a:pt x="18408" y="115482"/>
                  </a:lnTo>
                  <a:lnTo>
                    <a:pt x="20724" y="128141"/>
                  </a:lnTo>
                  <a:lnTo>
                    <a:pt x="23390" y="141197"/>
                  </a:lnTo>
                  <a:lnTo>
                    <a:pt x="26314" y="154550"/>
                  </a:lnTo>
                  <a:lnTo>
                    <a:pt x="29421" y="168115"/>
                  </a:lnTo>
                  <a:lnTo>
                    <a:pt x="32652" y="181830"/>
                  </a:lnTo>
                  <a:lnTo>
                    <a:pt x="35804" y="195649"/>
                  </a:lnTo>
                  <a:lnTo>
                    <a:pt x="38540" y="209539"/>
                  </a:lnTo>
                  <a:lnTo>
                    <a:pt x="40717" y="223473"/>
                  </a:lnTo>
                  <a:lnTo>
                    <a:pt x="42516" y="237271"/>
                  </a:lnTo>
                  <a:lnTo>
                    <a:pt x="44339" y="250616"/>
                  </a:lnTo>
                  <a:lnTo>
                    <a:pt x="46393" y="263268"/>
                  </a:lnTo>
                  <a:lnTo>
                    <a:pt x="47785" y="271664"/>
                  </a:lnTo>
                  <a:lnTo>
                    <a:pt x="47456" y="272082"/>
                  </a:lnTo>
                  <a:lnTo>
                    <a:pt x="45929" y="266974"/>
                  </a:lnTo>
                  <a:lnTo>
                    <a:pt x="43520" y="258555"/>
                  </a:lnTo>
                  <a:lnTo>
                    <a:pt x="40189" y="248108"/>
                  </a:lnTo>
                  <a:lnTo>
                    <a:pt x="35974" y="236386"/>
                  </a:lnTo>
                  <a:lnTo>
                    <a:pt x="31170" y="223687"/>
                  </a:lnTo>
                  <a:lnTo>
                    <a:pt x="26248" y="209991"/>
                  </a:lnTo>
                  <a:lnTo>
                    <a:pt x="21498" y="195356"/>
                  </a:lnTo>
                  <a:lnTo>
                    <a:pt x="17172" y="180096"/>
                  </a:lnTo>
                  <a:lnTo>
                    <a:pt x="13572" y="164694"/>
                  </a:lnTo>
                  <a:lnTo>
                    <a:pt x="10779" y="149442"/>
                  </a:lnTo>
                  <a:lnTo>
                    <a:pt x="8548" y="134437"/>
                  </a:lnTo>
                  <a:lnTo>
                    <a:pt x="6427" y="119675"/>
                  </a:lnTo>
                  <a:lnTo>
                    <a:pt x="4153" y="105119"/>
                  </a:lnTo>
                  <a:lnTo>
                    <a:pt x="1961" y="90885"/>
                  </a:lnTo>
                  <a:lnTo>
                    <a:pt x="474" y="77241"/>
                  </a:lnTo>
                  <a:lnTo>
                    <a:pt x="0" y="64281"/>
                  </a:lnTo>
                  <a:lnTo>
                    <a:pt x="681" y="51950"/>
                  </a:lnTo>
                  <a:lnTo>
                    <a:pt x="2667" y="40128"/>
                  </a:lnTo>
                  <a:lnTo>
                    <a:pt x="5907" y="28710"/>
                  </a:lnTo>
                  <a:lnTo>
                    <a:pt x="10525" y="18245"/>
                  </a:lnTo>
                  <a:lnTo>
                    <a:pt x="16897" y="9881"/>
                  </a:lnTo>
                  <a:lnTo>
                    <a:pt x="25068" y="4078"/>
                  </a:lnTo>
                  <a:lnTo>
                    <a:pt x="34638" y="827"/>
                  </a:lnTo>
                  <a:lnTo>
                    <a:pt x="44970" y="0"/>
                  </a:lnTo>
                  <a:lnTo>
                    <a:pt x="55615" y="1260"/>
                  </a:lnTo>
                  <a:lnTo>
                    <a:pt x="66184" y="4171"/>
                  </a:lnTo>
                  <a:lnTo>
                    <a:pt x="76273" y="8317"/>
                  </a:lnTo>
                  <a:lnTo>
                    <a:pt x="85718" y="13363"/>
                  </a:lnTo>
                  <a:lnTo>
                    <a:pt x="94380" y="19373"/>
                  </a:lnTo>
                  <a:lnTo>
                    <a:pt x="102059" y="26771"/>
                  </a:lnTo>
                  <a:lnTo>
                    <a:pt x="108737" y="35675"/>
                  </a:lnTo>
                  <a:lnTo>
                    <a:pt x="114223" y="45928"/>
                  </a:lnTo>
                  <a:lnTo>
                    <a:pt x="118086" y="57260"/>
                  </a:lnTo>
                  <a:lnTo>
                    <a:pt x="120236" y="69394"/>
                  </a:lnTo>
                  <a:lnTo>
                    <a:pt x="120714" y="81778"/>
                  </a:lnTo>
                  <a:lnTo>
                    <a:pt x="119522" y="93625"/>
                  </a:lnTo>
                  <a:lnTo>
                    <a:pt x="116828" y="104545"/>
                  </a:lnTo>
                  <a:lnTo>
                    <a:pt x="112750" y="114350"/>
                  </a:lnTo>
                  <a:lnTo>
                    <a:pt x="107272" y="122870"/>
                  </a:lnTo>
                  <a:lnTo>
                    <a:pt x="100521" y="130158"/>
                  </a:lnTo>
                  <a:lnTo>
                    <a:pt x="92798" y="136456"/>
                  </a:lnTo>
                  <a:lnTo>
                    <a:pt x="83538" y="142824"/>
                  </a:lnTo>
                  <a:lnTo>
                    <a:pt x="69696" y="150942"/>
                  </a:lnTo>
                  <a:lnTo>
                    <a:pt x="46129" y="1636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48767" y="2421554"/>
              <a:ext cx="136871" cy="166882"/>
            </a:xfrm>
            <a:custGeom>
              <a:avLst/>
              <a:gdLst/>
              <a:ahLst/>
              <a:cxnLst/>
              <a:rect l="0" t="0" r="0" b="0"/>
              <a:pathLst>
                <a:path w="136871" h="166882">
                  <a:moveTo>
                    <a:pt x="0" y="63171"/>
                  </a:moveTo>
                  <a:lnTo>
                    <a:pt x="134" y="74839"/>
                  </a:lnTo>
                  <a:lnTo>
                    <a:pt x="1414" y="85328"/>
                  </a:lnTo>
                  <a:lnTo>
                    <a:pt x="4002" y="95629"/>
                  </a:lnTo>
                  <a:lnTo>
                    <a:pt x="7549" y="105931"/>
                  </a:lnTo>
                  <a:lnTo>
                    <a:pt x="11533" y="116275"/>
                  </a:lnTo>
                  <a:lnTo>
                    <a:pt x="15613" y="126664"/>
                  </a:lnTo>
                  <a:lnTo>
                    <a:pt x="19636" y="137092"/>
                  </a:lnTo>
                  <a:lnTo>
                    <a:pt x="23553" y="147551"/>
                  </a:lnTo>
                  <a:lnTo>
                    <a:pt x="27344" y="157952"/>
                  </a:lnTo>
                  <a:lnTo>
                    <a:pt x="30178" y="165539"/>
                  </a:lnTo>
                  <a:lnTo>
                    <a:pt x="31037" y="166881"/>
                  </a:lnTo>
                  <a:lnTo>
                    <a:pt x="30298" y="163037"/>
                  </a:lnTo>
                  <a:lnTo>
                    <a:pt x="28522" y="155835"/>
                  </a:lnTo>
                  <a:lnTo>
                    <a:pt x="26102" y="146804"/>
                  </a:lnTo>
                  <a:lnTo>
                    <a:pt x="23294" y="136880"/>
                  </a:lnTo>
                  <a:lnTo>
                    <a:pt x="20574" y="126550"/>
                  </a:lnTo>
                  <a:lnTo>
                    <a:pt x="18649" y="116052"/>
                  </a:lnTo>
                  <a:lnTo>
                    <a:pt x="17837" y="105498"/>
                  </a:lnTo>
                  <a:lnTo>
                    <a:pt x="18274" y="95098"/>
                  </a:lnTo>
                  <a:lnTo>
                    <a:pt x="20088" y="85175"/>
                  </a:lnTo>
                  <a:lnTo>
                    <a:pt x="23205" y="75865"/>
                  </a:lnTo>
                  <a:lnTo>
                    <a:pt x="27739" y="67136"/>
                  </a:lnTo>
                  <a:lnTo>
                    <a:pt x="34056" y="58885"/>
                  </a:lnTo>
                  <a:lnTo>
                    <a:pt x="42188" y="51004"/>
                  </a:lnTo>
                  <a:lnTo>
                    <a:pt x="51732" y="43557"/>
                  </a:lnTo>
                  <a:lnTo>
                    <a:pt x="62046" y="36776"/>
                  </a:lnTo>
                  <a:lnTo>
                    <a:pt x="72680" y="30730"/>
                  </a:lnTo>
                  <a:lnTo>
                    <a:pt x="83336" y="25303"/>
                  </a:lnTo>
                  <a:lnTo>
                    <a:pt x="95040" y="19630"/>
                  </a:lnTo>
                  <a:lnTo>
                    <a:pt x="111049" y="1209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21610" y="2484725"/>
              <a:ext cx="116549" cy="158600"/>
            </a:xfrm>
            <a:custGeom>
              <a:avLst/>
              <a:gdLst/>
              <a:ahLst/>
              <a:cxnLst/>
              <a:rect l="0" t="0" r="0" b="0"/>
              <a:pathLst>
                <a:path w="116549" h="158600">
                  <a:moveTo>
                    <a:pt x="58784" y="0"/>
                  </a:moveTo>
                  <a:lnTo>
                    <a:pt x="50048" y="3001"/>
                  </a:lnTo>
                  <a:lnTo>
                    <a:pt x="42341" y="6423"/>
                  </a:lnTo>
                  <a:lnTo>
                    <a:pt x="34945" y="10624"/>
                  </a:lnTo>
                  <a:lnTo>
                    <a:pt x="27858" y="15697"/>
                  </a:lnTo>
                  <a:lnTo>
                    <a:pt x="21327" y="21827"/>
                  </a:lnTo>
                  <a:lnTo>
                    <a:pt x="15458" y="29015"/>
                  </a:lnTo>
                  <a:lnTo>
                    <a:pt x="10366" y="37275"/>
                  </a:lnTo>
                  <a:lnTo>
                    <a:pt x="6244" y="46718"/>
                  </a:lnTo>
                  <a:lnTo>
                    <a:pt x="3107" y="57287"/>
                  </a:lnTo>
                  <a:lnTo>
                    <a:pt x="984" y="68636"/>
                  </a:lnTo>
                  <a:lnTo>
                    <a:pt x="0" y="80246"/>
                  </a:lnTo>
                  <a:lnTo>
                    <a:pt x="119" y="91789"/>
                  </a:lnTo>
                  <a:lnTo>
                    <a:pt x="1334" y="102978"/>
                  </a:lnTo>
                  <a:lnTo>
                    <a:pt x="3744" y="113491"/>
                  </a:lnTo>
                  <a:lnTo>
                    <a:pt x="7295" y="123223"/>
                  </a:lnTo>
                  <a:lnTo>
                    <a:pt x="11967" y="132080"/>
                  </a:lnTo>
                  <a:lnTo>
                    <a:pt x="17853" y="139890"/>
                  </a:lnTo>
                  <a:lnTo>
                    <a:pt x="24886" y="146657"/>
                  </a:lnTo>
                  <a:lnTo>
                    <a:pt x="32878" y="152202"/>
                  </a:lnTo>
                  <a:lnTo>
                    <a:pt x="41614" y="156105"/>
                  </a:lnTo>
                  <a:lnTo>
                    <a:pt x="50892" y="158276"/>
                  </a:lnTo>
                  <a:lnTo>
                    <a:pt x="60391" y="158599"/>
                  </a:lnTo>
                  <a:lnTo>
                    <a:pt x="69688" y="156771"/>
                  </a:lnTo>
                  <a:lnTo>
                    <a:pt x="78565" y="152837"/>
                  </a:lnTo>
                  <a:lnTo>
                    <a:pt x="86828" y="147111"/>
                  </a:lnTo>
                  <a:lnTo>
                    <a:pt x="94233" y="139988"/>
                  </a:lnTo>
                  <a:lnTo>
                    <a:pt x="100728" y="131827"/>
                  </a:lnTo>
                  <a:lnTo>
                    <a:pt x="106260" y="122757"/>
                  </a:lnTo>
                  <a:lnTo>
                    <a:pt x="110686" y="112692"/>
                  </a:lnTo>
                  <a:lnTo>
                    <a:pt x="114026" y="101668"/>
                  </a:lnTo>
                  <a:lnTo>
                    <a:pt x="116117" y="89996"/>
                  </a:lnTo>
                  <a:lnTo>
                    <a:pt x="116548" y="78161"/>
                  </a:lnTo>
                  <a:lnTo>
                    <a:pt x="115244" y="66468"/>
                  </a:lnTo>
                  <a:lnTo>
                    <a:pt x="112345" y="55278"/>
                  </a:lnTo>
                  <a:lnTo>
                    <a:pt x="107543" y="43893"/>
                  </a:lnTo>
                  <a:lnTo>
                    <a:pt x="98180" y="30201"/>
                  </a:lnTo>
                  <a:lnTo>
                    <a:pt x="7984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85678" y="2326798"/>
              <a:ext cx="145709" cy="308095"/>
            </a:xfrm>
            <a:custGeom>
              <a:avLst/>
              <a:gdLst/>
              <a:ahLst/>
              <a:cxnLst/>
              <a:rect l="0" t="0" r="0" b="0"/>
              <a:pathLst>
                <a:path w="145709" h="30809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7" y="46445"/>
                  </a:lnTo>
                  <a:lnTo>
                    <a:pt x="826" y="58457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82" y="106198"/>
                  </a:lnTo>
                  <a:lnTo>
                    <a:pt x="8048" y="119097"/>
                  </a:lnTo>
                  <a:lnTo>
                    <a:pt x="9504" y="132827"/>
                  </a:lnTo>
                  <a:lnTo>
                    <a:pt x="11331" y="147437"/>
                  </a:lnTo>
                  <a:lnTo>
                    <a:pt x="13389" y="162655"/>
                  </a:lnTo>
                  <a:lnTo>
                    <a:pt x="15316" y="178017"/>
                  </a:lnTo>
                  <a:lnTo>
                    <a:pt x="16915" y="193233"/>
                  </a:lnTo>
                  <a:lnTo>
                    <a:pt x="18311" y="208041"/>
                  </a:lnTo>
                  <a:lnTo>
                    <a:pt x="19855" y="222137"/>
                  </a:lnTo>
                  <a:lnTo>
                    <a:pt x="21748" y="235365"/>
                  </a:lnTo>
                  <a:lnTo>
                    <a:pt x="24135" y="245441"/>
                  </a:lnTo>
                  <a:lnTo>
                    <a:pt x="26961" y="249366"/>
                  </a:lnTo>
                  <a:lnTo>
                    <a:pt x="30091" y="247999"/>
                  </a:lnTo>
                  <a:lnTo>
                    <a:pt x="33782" y="243129"/>
                  </a:lnTo>
                  <a:lnTo>
                    <a:pt x="38336" y="236434"/>
                  </a:lnTo>
                  <a:lnTo>
                    <a:pt x="44028" y="229379"/>
                  </a:lnTo>
                  <a:lnTo>
                    <a:pt x="50874" y="222741"/>
                  </a:lnTo>
                  <a:lnTo>
                    <a:pt x="58715" y="217088"/>
                  </a:lnTo>
                  <a:lnTo>
                    <a:pt x="67335" y="213016"/>
                  </a:lnTo>
                  <a:lnTo>
                    <a:pt x="76527" y="210679"/>
                  </a:lnTo>
                  <a:lnTo>
                    <a:pt x="85967" y="210052"/>
                  </a:lnTo>
                  <a:lnTo>
                    <a:pt x="95222" y="211132"/>
                  </a:lnTo>
                  <a:lnTo>
                    <a:pt x="104074" y="213746"/>
                  </a:lnTo>
                  <a:lnTo>
                    <a:pt x="112491" y="217769"/>
                  </a:lnTo>
                  <a:lnTo>
                    <a:pt x="120531" y="223208"/>
                  </a:lnTo>
                  <a:lnTo>
                    <a:pt x="128260" y="229938"/>
                  </a:lnTo>
                  <a:lnTo>
                    <a:pt x="135265" y="237726"/>
                  </a:lnTo>
                  <a:lnTo>
                    <a:pt x="140687" y="246323"/>
                  </a:lnTo>
                  <a:lnTo>
                    <a:pt x="144178" y="255508"/>
                  </a:lnTo>
                  <a:lnTo>
                    <a:pt x="145708" y="264945"/>
                  </a:lnTo>
                  <a:lnTo>
                    <a:pt x="145298" y="274201"/>
                  </a:lnTo>
                  <a:lnTo>
                    <a:pt x="143159" y="283044"/>
                  </a:lnTo>
                  <a:lnTo>
                    <a:pt x="139301" y="291117"/>
                  </a:lnTo>
                  <a:lnTo>
                    <a:pt x="133446" y="297861"/>
                  </a:lnTo>
                  <a:lnTo>
                    <a:pt x="125631" y="303089"/>
                  </a:lnTo>
                  <a:lnTo>
                    <a:pt x="116471" y="306617"/>
                  </a:lnTo>
                  <a:lnTo>
                    <a:pt x="106947" y="308094"/>
                  </a:lnTo>
                  <a:lnTo>
                    <a:pt x="97657" y="307531"/>
                  </a:lnTo>
                  <a:lnTo>
                    <a:pt x="88813" y="305223"/>
                  </a:lnTo>
                  <a:lnTo>
                    <a:pt x="80420" y="301548"/>
                  </a:lnTo>
                  <a:lnTo>
                    <a:pt x="72415" y="296865"/>
                  </a:lnTo>
                  <a:lnTo>
                    <a:pt x="65015" y="291572"/>
                  </a:lnTo>
                  <a:lnTo>
                    <a:pt x="58001" y="285490"/>
                  </a:lnTo>
                  <a:lnTo>
                    <a:pt x="50756" y="276976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54134" y="2326798"/>
              <a:ext cx="34405" cy="326384"/>
            </a:xfrm>
            <a:custGeom>
              <a:avLst/>
              <a:gdLst/>
              <a:ahLst/>
              <a:cxnLst/>
              <a:rect l="0" t="0" r="0" b="0"/>
              <a:pathLst>
                <a:path w="34405" h="326384">
                  <a:moveTo>
                    <a:pt x="0" y="0"/>
                  </a:moveTo>
                  <a:lnTo>
                    <a:pt x="68" y="14668"/>
                  </a:lnTo>
                  <a:lnTo>
                    <a:pt x="707" y="28579"/>
                  </a:lnTo>
                  <a:lnTo>
                    <a:pt x="2004" y="43077"/>
                  </a:lnTo>
                  <a:lnTo>
                    <a:pt x="3864" y="58279"/>
                  </a:lnTo>
                  <a:lnTo>
                    <a:pt x="6180" y="74104"/>
                  </a:lnTo>
                  <a:lnTo>
                    <a:pt x="8842" y="90428"/>
                  </a:lnTo>
                  <a:lnTo>
                    <a:pt x="11593" y="107291"/>
                  </a:lnTo>
                  <a:lnTo>
                    <a:pt x="14053" y="124896"/>
                  </a:lnTo>
                  <a:lnTo>
                    <a:pt x="16040" y="143289"/>
                  </a:lnTo>
                  <a:lnTo>
                    <a:pt x="17711" y="162215"/>
                  </a:lnTo>
                  <a:lnTo>
                    <a:pt x="19446" y="181226"/>
                  </a:lnTo>
                  <a:lnTo>
                    <a:pt x="21469" y="200043"/>
                  </a:lnTo>
                  <a:lnTo>
                    <a:pt x="23829" y="218254"/>
                  </a:lnTo>
                  <a:lnTo>
                    <a:pt x="26492" y="235257"/>
                  </a:lnTo>
                  <a:lnTo>
                    <a:pt x="29390" y="250834"/>
                  </a:lnTo>
                  <a:lnTo>
                    <a:pt x="32114" y="265040"/>
                  </a:lnTo>
                  <a:lnTo>
                    <a:pt x="34100" y="279618"/>
                  </a:lnTo>
                  <a:lnTo>
                    <a:pt x="34404" y="29808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29152" y="2504572"/>
              <a:ext cx="112500" cy="156263"/>
            </a:xfrm>
            <a:custGeom>
              <a:avLst/>
              <a:gdLst/>
              <a:ahLst/>
              <a:cxnLst/>
              <a:rect l="0" t="0" r="0" b="0"/>
              <a:pathLst>
                <a:path w="112500" h="156263">
                  <a:moveTo>
                    <a:pt x="9210" y="74909"/>
                  </a:moveTo>
                  <a:lnTo>
                    <a:pt x="20946" y="74909"/>
                  </a:lnTo>
                  <a:lnTo>
                    <a:pt x="32074" y="74909"/>
                  </a:lnTo>
                  <a:lnTo>
                    <a:pt x="43663" y="74900"/>
                  </a:lnTo>
                  <a:lnTo>
                    <a:pt x="55479" y="74555"/>
                  </a:lnTo>
                  <a:lnTo>
                    <a:pt x="66843" y="73258"/>
                  </a:lnTo>
                  <a:lnTo>
                    <a:pt x="77388" y="70747"/>
                  </a:lnTo>
                  <a:lnTo>
                    <a:pt x="86916" y="66923"/>
                  </a:lnTo>
                  <a:lnTo>
                    <a:pt x="95239" y="61682"/>
                  </a:lnTo>
                  <a:lnTo>
                    <a:pt x="102376" y="55116"/>
                  </a:lnTo>
                  <a:lnTo>
                    <a:pt x="108014" y="47454"/>
                  </a:lnTo>
                  <a:lnTo>
                    <a:pt x="111453" y="38949"/>
                  </a:lnTo>
                  <a:lnTo>
                    <a:pt x="112499" y="29839"/>
                  </a:lnTo>
                  <a:lnTo>
                    <a:pt x="111083" y="20792"/>
                  </a:lnTo>
                  <a:lnTo>
                    <a:pt x="107018" y="12865"/>
                  </a:lnTo>
                  <a:lnTo>
                    <a:pt x="100472" y="6549"/>
                  </a:lnTo>
                  <a:lnTo>
                    <a:pt x="92028" y="2142"/>
                  </a:lnTo>
                  <a:lnTo>
                    <a:pt x="82466" y="0"/>
                  </a:lnTo>
                  <a:lnTo>
                    <a:pt x="72346" y="81"/>
                  </a:lnTo>
                  <a:lnTo>
                    <a:pt x="62130" y="2049"/>
                  </a:lnTo>
                  <a:lnTo>
                    <a:pt x="52281" y="5487"/>
                  </a:lnTo>
                  <a:lnTo>
                    <a:pt x="42992" y="10018"/>
                  </a:lnTo>
                  <a:lnTo>
                    <a:pt x="34266" y="15496"/>
                  </a:lnTo>
                  <a:lnTo>
                    <a:pt x="26010" y="21995"/>
                  </a:lnTo>
                  <a:lnTo>
                    <a:pt x="18132" y="29476"/>
                  </a:lnTo>
                  <a:lnTo>
                    <a:pt x="11026" y="37786"/>
                  </a:lnTo>
                  <a:lnTo>
                    <a:pt x="5535" y="46743"/>
                  </a:lnTo>
                  <a:lnTo>
                    <a:pt x="1993" y="56177"/>
                  </a:lnTo>
                  <a:lnTo>
                    <a:pt x="258" y="65953"/>
                  </a:lnTo>
                  <a:lnTo>
                    <a:pt x="0" y="75968"/>
                  </a:lnTo>
                  <a:lnTo>
                    <a:pt x="866" y="86149"/>
                  </a:lnTo>
                  <a:lnTo>
                    <a:pt x="2717" y="96443"/>
                  </a:lnTo>
                  <a:lnTo>
                    <a:pt x="5621" y="106814"/>
                  </a:lnTo>
                  <a:lnTo>
                    <a:pt x="9535" y="117228"/>
                  </a:lnTo>
                  <a:lnTo>
                    <a:pt x="14467" y="127340"/>
                  </a:lnTo>
                  <a:lnTo>
                    <a:pt x="20534" y="136524"/>
                  </a:lnTo>
                  <a:lnTo>
                    <a:pt x="27692" y="144501"/>
                  </a:lnTo>
                  <a:lnTo>
                    <a:pt x="35771" y="150839"/>
                  </a:lnTo>
                  <a:lnTo>
                    <a:pt x="44564" y="154815"/>
                  </a:lnTo>
                  <a:lnTo>
                    <a:pt x="53876" y="156262"/>
                  </a:lnTo>
                  <a:lnTo>
                    <a:pt x="63293" y="155402"/>
                  </a:lnTo>
                  <a:lnTo>
                    <a:pt x="73213" y="152279"/>
                  </a:lnTo>
                  <a:lnTo>
                    <a:pt x="85621" y="144383"/>
                  </a:lnTo>
                  <a:lnTo>
                    <a:pt x="103967" y="1275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88839" y="2473167"/>
              <a:ext cx="228550" cy="285300"/>
            </a:xfrm>
            <a:custGeom>
              <a:avLst/>
              <a:gdLst/>
              <a:ahLst/>
              <a:cxnLst/>
              <a:rect l="0" t="0" r="0" b="0"/>
              <a:pathLst>
                <a:path w="228550" h="285300">
                  <a:moveTo>
                    <a:pt x="7451" y="53672"/>
                  </a:moveTo>
                  <a:lnTo>
                    <a:pt x="7451" y="65407"/>
                  </a:lnTo>
                  <a:lnTo>
                    <a:pt x="7451" y="76536"/>
                  </a:lnTo>
                  <a:lnTo>
                    <a:pt x="7455" y="88130"/>
                  </a:lnTo>
                  <a:lnTo>
                    <a:pt x="7629" y="100118"/>
                  </a:lnTo>
                  <a:lnTo>
                    <a:pt x="8277" y="112130"/>
                  </a:lnTo>
                  <a:lnTo>
                    <a:pt x="9501" y="123852"/>
                  </a:lnTo>
                  <a:lnTo>
                    <a:pt x="10280" y="132389"/>
                  </a:lnTo>
                  <a:lnTo>
                    <a:pt x="9483" y="134016"/>
                  </a:lnTo>
                  <a:lnTo>
                    <a:pt x="7666" y="129536"/>
                  </a:lnTo>
                  <a:lnTo>
                    <a:pt x="5429" y="120873"/>
                  </a:lnTo>
                  <a:lnTo>
                    <a:pt x="3298" y="109754"/>
                  </a:lnTo>
                  <a:lnTo>
                    <a:pt x="1533" y="97297"/>
                  </a:lnTo>
                  <a:lnTo>
                    <a:pt x="348" y="84291"/>
                  </a:lnTo>
                  <a:lnTo>
                    <a:pt x="0" y="71377"/>
                  </a:lnTo>
                  <a:lnTo>
                    <a:pt x="560" y="58880"/>
                  </a:lnTo>
                  <a:lnTo>
                    <a:pt x="2411" y="47514"/>
                  </a:lnTo>
                  <a:lnTo>
                    <a:pt x="6312" y="38459"/>
                  </a:lnTo>
                  <a:lnTo>
                    <a:pt x="12482" y="32159"/>
                  </a:lnTo>
                  <a:lnTo>
                    <a:pt x="20201" y="28894"/>
                  </a:lnTo>
                  <a:lnTo>
                    <a:pt x="28144" y="29113"/>
                  </a:lnTo>
                  <a:lnTo>
                    <a:pt x="35520" y="32702"/>
                  </a:lnTo>
                  <a:lnTo>
                    <a:pt x="42246" y="38974"/>
                  </a:lnTo>
                  <a:lnTo>
                    <a:pt x="48671" y="46984"/>
                  </a:lnTo>
                  <a:lnTo>
                    <a:pt x="55058" y="56026"/>
                  </a:lnTo>
                  <a:lnTo>
                    <a:pt x="61364" y="65666"/>
                  </a:lnTo>
                  <a:lnTo>
                    <a:pt x="67312" y="75655"/>
                  </a:lnTo>
                  <a:lnTo>
                    <a:pt x="72749" y="85766"/>
                  </a:lnTo>
                  <a:lnTo>
                    <a:pt x="77101" y="92996"/>
                  </a:lnTo>
                  <a:lnTo>
                    <a:pt x="79704" y="93563"/>
                  </a:lnTo>
                  <a:lnTo>
                    <a:pt x="80943" y="88392"/>
                  </a:lnTo>
                  <a:lnTo>
                    <a:pt x="81588" y="79495"/>
                  </a:lnTo>
                  <a:lnTo>
                    <a:pt x="82355" y="68791"/>
                  </a:lnTo>
                  <a:lnTo>
                    <a:pt x="83589" y="57450"/>
                  </a:lnTo>
                  <a:lnTo>
                    <a:pt x="85520" y="46020"/>
                  </a:lnTo>
                  <a:lnTo>
                    <a:pt x="88393" y="34710"/>
                  </a:lnTo>
                  <a:lnTo>
                    <a:pt x="92243" y="23594"/>
                  </a:lnTo>
                  <a:lnTo>
                    <a:pt x="96940" y="13478"/>
                  </a:lnTo>
                  <a:lnTo>
                    <a:pt x="102308" y="5868"/>
                  </a:lnTo>
                  <a:lnTo>
                    <a:pt x="108170" y="1384"/>
                  </a:lnTo>
                  <a:lnTo>
                    <a:pt x="114221" y="0"/>
                  </a:lnTo>
                  <a:lnTo>
                    <a:pt x="120050" y="1496"/>
                  </a:lnTo>
                  <a:lnTo>
                    <a:pt x="125448" y="5428"/>
                  </a:lnTo>
                  <a:lnTo>
                    <a:pt x="130393" y="11268"/>
                  </a:lnTo>
                  <a:lnTo>
                    <a:pt x="134948" y="18525"/>
                  </a:lnTo>
                  <a:lnTo>
                    <a:pt x="139200" y="26810"/>
                  </a:lnTo>
                  <a:lnTo>
                    <a:pt x="143225" y="36147"/>
                  </a:lnTo>
                  <a:lnTo>
                    <a:pt x="147089" y="46930"/>
                  </a:lnTo>
                  <a:lnTo>
                    <a:pt x="150841" y="59257"/>
                  </a:lnTo>
                  <a:lnTo>
                    <a:pt x="154515" y="72791"/>
                  </a:lnTo>
                  <a:lnTo>
                    <a:pt x="158135" y="86946"/>
                  </a:lnTo>
                  <a:lnTo>
                    <a:pt x="161714" y="101321"/>
                  </a:lnTo>
                  <a:lnTo>
                    <a:pt x="165101" y="115718"/>
                  </a:lnTo>
                  <a:lnTo>
                    <a:pt x="167995" y="130064"/>
                  </a:lnTo>
                  <a:lnTo>
                    <a:pt x="170278" y="144337"/>
                  </a:lnTo>
                  <a:lnTo>
                    <a:pt x="172150" y="158378"/>
                  </a:lnTo>
                  <a:lnTo>
                    <a:pt x="174021" y="171894"/>
                  </a:lnTo>
                  <a:lnTo>
                    <a:pt x="176134" y="184766"/>
                  </a:lnTo>
                  <a:lnTo>
                    <a:pt x="178555" y="197039"/>
                  </a:lnTo>
                  <a:lnTo>
                    <a:pt x="181260" y="208822"/>
                  </a:lnTo>
                  <a:lnTo>
                    <a:pt x="184198" y="220228"/>
                  </a:lnTo>
                  <a:lnTo>
                    <a:pt x="187476" y="231194"/>
                  </a:lnTo>
                  <a:lnTo>
                    <a:pt x="191356" y="241491"/>
                  </a:lnTo>
                  <a:lnTo>
                    <a:pt x="195924" y="251042"/>
                  </a:lnTo>
                  <a:lnTo>
                    <a:pt x="201007" y="259619"/>
                  </a:lnTo>
                  <a:lnTo>
                    <a:pt x="206858" y="267618"/>
                  </a:lnTo>
                  <a:lnTo>
                    <a:pt x="215111" y="275739"/>
                  </a:lnTo>
                  <a:lnTo>
                    <a:pt x="228549" y="2852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59503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7117264" y="789637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518505" y="3453347"/>
            <a:ext cx="198431" cy="315856"/>
          </a:xfrm>
          <a:custGeom>
            <a:avLst/>
            <a:gdLst/>
            <a:ahLst/>
            <a:cxnLst/>
            <a:rect l="0" t="0" r="0" b="0"/>
            <a:pathLst>
              <a:path w="198431" h="315856">
                <a:moveTo>
                  <a:pt x="81619" y="0"/>
                </a:moveTo>
                <a:lnTo>
                  <a:pt x="75818" y="8801"/>
                </a:lnTo>
                <a:lnTo>
                  <a:pt x="70894" y="17147"/>
                </a:lnTo>
                <a:lnTo>
                  <a:pt x="66387" y="25842"/>
                </a:lnTo>
                <a:lnTo>
                  <a:pt x="61993" y="34790"/>
                </a:lnTo>
                <a:lnTo>
                  <a:pt x="57331" y="43637"/>
                </a:lnTo>
                <a:lnTo>
                  <a:pt x="52217" y="52175"/>
                </a:lnTo>
                <a:lnTo>
                  <a:pt x="46639" y="60364"/>
                </a:lnTo>
                <a:lnTo>
                  <a:pt x="40667" y="68241"/>
                </a:lnTo>
                <a:lnTo>
                  <a:pt x="34389" y="75872"/>
                </a:lnTo>
                <a:lnTo>
                  <a:pt x="27885" y="83318"/>
                </a:lnTo>
                <a:lnTo>
                  <a:pt x="21220" y="90631"/>
                </a:lnTo>
                <a:lnTo>
                  <a:pt x="14451" y="97805"/>
                </a:lnTo>
                <a:lnTo>
                  <a:pt x="7959" y="103254"/>
                </a:lnTo>
                <a:lnTo>
                  <a:pt x="2870" y="104590"/>
                </a:lnTo>
                <a:lnTo>
                  <a:pt x="208" y="102081"/>
                </a:lnTo>
                <a:lnTo>
                  <a:pt x="0" y="97195"/>
                </a:lnTo>
                <a:lnTo>
                  <a:pt x="1827" y="91082"/>
                </a:lnTo>
                <a:lnTo>
                  <a:pt x="5203" y="84394"/>
                </a:lnTo>
                <a:lnTo>
                  <a:pt x="9704" y="77457"/>
                </a:lnTo>
                <a:lnTo>
                  <a:pt x="15001" y="70423"/>
                </a:lnTo>
                <a:lnTo>
                  <a:pt x="20850" y="63360"/>
                </a:lnTo>
                <a:lnTo>
                  <a:pt x="27079" y="56294"/>
                </a:lnTo>
                <a:lnTo>
                  <a:pt x="33570" y="49240"/>
                </a:lnTo>
                <a:lnTo>
                  <a:pt x="40404" y="42364"/>
                </a:lnTo>
                <a:lnTo>
                  <a:pt x="47832" y="35971"/>
                </a:lnTo>
                <a:lnTo>
                  <a:pt x="55949" y="30194"/>
                </a:lnTo>
                <a:lnTo>
                  <a:pt x="64859" y="25162"/>
                </a:lnTo>
                <a:lnTo>
                  <a:pt x="74751" y="21081"/>
                </a:lnTo>
                <a:lnTo>
                  <a:pt x="85623" y="17975"/>
                </a:lnTo>
                <a:lnTo>
                  <a:pt x="97008" y="16042"/>
                </a:lnTo>
                <a:lnTo>
                  <a:pt x="108110" y="15718"/>
                </a:lnTo>
                <a:lnTo>
                  <a:pt x="118494" y="17099"/>
                </a:lnTo>
                <a:lnTo>
                  <a:pt x="127921" y="20144"/>
                </a:lnTo>
                <a:lnTo>
                  <a:pt x="136181" y="24854"/>
                </a:lnTo>
                <a:lnTo>
                  <a:pt x="143281" y="31059"/>
                </a:lnTo>
                <a:lnTo>
                  <a:pt x="149065" y="38478"/>
                </a:lnTo>
                <a:lnTo>
                  <a:pt x="153136" y="46820"/>
                </a:lnTo>
                <a:lnTo>
                  <a:pt x="155432" y="55834"/>
                </a:lnTo>
                <a:lnTo>
                  <a:pt x="156180" y="65326"/>
                </a:lnTo>
                <a:lnTo>
                  <a:pt x="155703" y="75150"/>
                </a:lnTo>
                <a:lnTo>
                  <a:pt x="154307" y="85197"/>
                </a:lnTo>
                <a:lnTo>
                  <a:pt x="152084" y="95231"/>
                </a:lnTo>
                <a:lnTo>
                  <a:pt x="148922" y="104895"/>
                </a:lnTo>
                <a:lnTo>
                  <a:pt x="144835" y="114026"/>
                </a:lnTo>
                <a:lnTo>
                  <a:pt x="139956" y="122632"/>
                </a:lnTo>
                <a:lnTo>
                  <a:pt x="134457" y="130799"/>
                </a:lnTo>
                <a:lnTo>
                  <a:pt x="128489" y="138620"/>
                </a:lnTo>
                <a:lnTo>
                  <a:pt x="121853" y="145855"/>
                </a:lnTo>
                <a:lnTo>
                  <a:pt x="114035" y="151963"/>
                </a:lnTo>
                <a:lnTo>
                  <a:pt x="104869" y="156718"/>
                </a:lnTo>
                <a:lnTo>
                  <a:pt x="95303" y="159487"/>
                </a:lnTo>
                <a:lnTo>
                  <a:pt x="88527" y="159236"/>
                </a:lnTo>
                <a:lnTo>
                  <a:pt x="87116" y="156835"/>
                </a:lnTo>
                <a:lnTo>
                  <a:pt x="90343" y="154281"/>
                </a:lnTo>
                <a:lnTo>
                  <a:pt x="96626" y="152575"/>
                </a:lnTo>
                <a:lnTo>
                  <a:pt x="104334" y="152372"/>
                </a:lnTo>
                <a:lnTo>
                  <a:pt x="112469" y="153821"/>
                </a:lnTo>
                <a:lnTo>
                  <a:pt x="120741" y="156742"/>
                </a:lnTo>
                <a:lnTo>
                  <a:pt x="129298" y="160835"/>
                </a:lnTo>
                <a:lnTo>
                  <a:pt x="138243" y="165808"/>
                </a:lnTo>
                <a:lnTo>
                  <a:pt x="147408" y="171416"/>
                </a:lnTo>
                <a:lnTo>
                  <a:pt x="156425" y="177471"/>
                </a:lnTo>
                <a:lnTo>
                  <a:pt x="165085" y="183844"/>
                </a:lnTo>
                <a:lnTo>
                  <a:pt x="173192" y="190767"/>
                </a:lnTo>
                <a:lnTo>
                  <a:pt x="180484" y="198786"/>
                </a:lnTo>
                <a:lnTo>
                  <a:pt x="186896" y="208107"/>
                </a:lnTo>
                <a:lnTo>
                  <a:pt x="192201" y="218471"/>
                </a:lnTo>
                <a:lnTo>
                  <a:pt x="195941" y="229345"/>
                </a:lnTo>
                <a:lnTo>
                  <a:pt x="198008" y="240358"/>
                </a:lnTo>
                <a:lnTo>
                  <a:pt x="198430" y="251176"/>
                </a:lnTo>
                <a:lnTo>
                  <a:pt x="197201" y="261432"/>
                </a:lnTo>
                <a:lnTo>
                  <a:pt x="194478" y="270983"/>
                </a:lnTo>
                <a:lnTo>
                  <a:pt x="190210" y="279547"/>
                </a:lnTo>
                <a:lnTo>
                  <a:pt x="184072" y="286628"/>
                </a:lnTo>
                <a:lnTo>
                  <a:pt x="176051" y="292096"/>
                </a:lnTo>
                <a:lnTo>
                  <a:pt x="166241" y="296125"/>
                </a:lnTo>
                <a:lnTo>
                  <a:pt x="154683" y="299003"/>
                </a:lnTo>
                <a:lnTo>
                  <a:pt x="141579" y="301018"/>
                </a:lnTo>
                <a:lnTo>
                  <a:pt x="127391" y="302408"/>
                </a:lnTo>
                <a:lnTo>
                  <a:pt x="112730" y="303358"/>
                </a:lnTo>
                <a:lnTo>
                  <a:pt x="97988" y="304008"/>
                </a:lnTo>
                <a:lnTo>
                  <a:pt x="83499" y="304616"/>
                </a:lnTo>
                <a:lnTo>
                  <a:pt x="69617" y="305558"/>
                </a:lnTo>
                <a:lnTo>
                  <a:pt x="56480" y="307003"/>
                </a:lnTo>
                <a:lnTo>
                  <a:pt x="44482" y="308796"/>
                </a:lnTo>
                <a:lnTo>
                  <a:pt x="33196" y="310725"/>
                </a:lnTo>
                <a:lnTo>
                  <a:pt x="21630" y="312963"/>
                </a:lnTo>
                <a:lnTo>
                  <a:pt x="7919" y="315855"/>
                </a:lnTo>
              </a:path>
            </a:pathLst>
          </a:custGeom>
          <a:ln w="38100" cap="flat" cmpd="sng" algn="ctr">
            <a:solidFill>
              <a:srgbClr val="FF8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444785" y="3369119"/>
            <a:ext cx="6261151" cy="715939"/>
            <a:chOff x="444785" y="3369119"/>
            <a:chExt cx="6261151" cy="715939"/>
          </a:xfrm>
        </p:grpSpPr>
        <p:sp>
          <p:nvSpPr>
            <p:cNvPr id="123" name="Freeform 122"/>
            <p:cNvSpPr/>
            <p:nvPr/>
          </p:nvSpPr>
          <p:spPr>
            <a:xfrm>
              <a:off x="444785" y="3369119"/>
              <a:ext cx="442447" cy="528734"/>
            </a:xfrm>
            <a:custGeom>
              <a:avLst/>
              <a:gdLst/>
              <a:ahLst/>
              <a:cxnLst/>
              <a:rect l="0" t="0" r="0" b="0"/>
              <a:pathLst>
                <a:path w="442447" h="528734">
                  <a:moveTo>
                    <a:pt x="229038" y="0"/>
                  </a:moveTo>
                  <a:lnTo>
                    <a:pt x="217236" y="2933"/>
                  </a:lnTo>
                  <a:lnTo>
                    <a:pt x="205467" y="5716"/>
                  </a:lnTo>
                  <a:lnTo>
                    <a:pt x="192581" y="8615"/>
                  </a:lnTo>
                  <a:lnTo>
                    <a:pt x="178906" y="11656"/>
                  </a:lnTo>
                  <a:lnTo>
                    <a:pt x="165226" y="14821"/>
                  </a:lnTo>
                  <a:lnTo>
                    <a:pt x="152010" y="18094"/>
                  </a:lnTo>
                  <a:lnTo>
                    <a:pt x="139386" y="21778"/>
                  </a:lnTo>
                  <a:lnTo>
                    <a:pt x="127306" y="26465"/>
                  </a:lnTo>
                  <a:lnTo>
                    <a:pt x="115668" y="32401"/>
                  </a:lnTo>
                  <a:lnTo>
                    <a:pt x="104362" y="39507"/>
                  </a:lnTo>
                  <a:lnTo>
                    <a:pt x="93296" y="47572"/>
                  </a:lnTo>
                  <a:lnTo>
                    <a:pt x="82405" y="56364"/>
                  </a:lnTo>
                  <a:lnTo>
                    <a:pt x="71800" y="65521"/>
                  </a:lnTo>
                  <a:lnTo>
                    <a:pt x="61751" y="74580"/>
                  </a:lnTo>
                  <a:lnTo>
                    <a:pt x="52363" y="83305"/>
                  </a:lnTo>
                  <a:lnTo>
                    <a:pt x="43584" y="91977"/>
                  </a:lnTo>
                  <a:lnTo>
                    <a:pt x="35301" y="101251"/>
                  </a:lnTo>
                  <a:lnTo>
                    <a:pt x="27403" y="111468"/>
                  </a:lnTo>
                  <a:lnTo>
                    <a:pt x="20116" y="122961"/>
                  </a:lnTo>
                  <a:lnTo>
                    <a:pt x="13973" y="136198"/>
                  </a:lnTo>
                  <a:lnTo>
                    <a:pt x="9175" y="151260"/>
                  </a:lnTo>
                  <a:lnTo>
                    <a:pt x="5614" y="167918"/>
                  </a:lnTo>
                  <a:lnTo>
                    <a:pt x="3058" y="185842"/>
                  </a:lnTo>
                  <a:lnTo>
                    <a:pt x="1268" y="204706"/>
                  </a:lnTo>
                  <a:lnTo>
                    <a:pt x="200" y="224082"/>
                  </a:lnTo>
                  <a:lnTo>
                    <a:pt x="0" y="243460"/>
                  </a:lnTo>
                  <a:lnTo>
                    <a:pt x="676" y="262556"/>
                  </a:lnTo>
                  <a:lnTo>
                    <a:pt x="2111" y="280970"/>
                  </a:lnTo>
                  <a:lnTo>
                    <a:pt x="4145" y="298117"/>
                  </a:lnTo>
                  <a:lnTo>
                    <a:pt x="6625" y="313808"/>
                  </a:lnTo>
                  <a:lnTo>
                    <a:pt x="9425" y="328498"/>
                  </a:lnTo>
                  <a:lnTo>
                    <a:pt x="12450" y="343059"/>
                  </a:lnTo>
                  <a:lnTo>
                    <a:pt x="15636" y="357999"/>
                  </a:lnTo>
                  <a:lnTo>
                    <a:pt x="19097" y="372985"/>
                  </a:lnTo>
                  <a:lnTo>
                    <a:pt x="23106" y="387069"/>
                  </a:lnTo>
                  <a:lnTo>
                    <a:pt x="27773" y="399771"/>
                  </a:lnTo>
                  <a:lnTo>
                    <a:pt x="33214" y="411248"/>
                  </a:lnTo>
                  <a:lnTo>
                    <a:pt x="39623" y="422024"/>
                  </a:lnTo>
                  <a:lnTo>
                    <a:pt x="47007" y="432490"/>
                  </a:lnTo>
                  <a:lnTo>
                    <a:pt x="55068" y="442689"/>
                  </a:lnTo>
                  <a:lnTo>
                    <a:pt x="63317" y="452405"/>
                  </a:lnTo>
                  <a:lnTo>
                    <a:pt x="71463" y="461541"/>
                  </a:lnTo>
                  <a:lnTo>
                    <a:pt x="79729" y="470136"/>
                  </a:lnTo>
                  <a:lnTo>
                    <a:pt x="88723" y="478289"/>
                  </a:lnTo>
                  <a:lnTo>
                    <a:pt x="98735" y="486101"/>
                  </a:lnTo>
                  <a:lnTo>
                    <a:pt x="109579" y="493499"/>
                  </a:lnTo>
                  <a:lnTo>
                    <a:pt x="120783" y="500248"/>
                  </a:lnTo>
                  <a:lnTo>
                    <a:pt x="132030" y="506270"/>
                  </a:lnTo>
                  <a:lnTo>
                    <a:pt x="143346" y="511637"/>
                  </a:lnTo>
                  <a:lnTo>
                    <a:pt x="155001" y="516477"/>
                  </a:lnTo>
                  <a:lnTo>
                    <a:pt x="167132" y="520909"/>
                  </a:lnTo>
                  <a:lnTo>
                    <a:pt x="179567" y="524716"/>
                  </a:lnTo>
                  <a:lnTo>
                    <a:pt x="191921" y="527370"/>
                  </a:lnTo>
                  <a:lnTo>
                    <a:pt x="203979" y="528672"/>
                  </a:lnTo>
                  <a:lnTo>
                    <a:pt x="215856" y="528733"/>
                  </a:lnTo>
                  <a:lnTo>
                    <a:pt x="227898" y="527785"/>
                  </a:lnTo>
                  <a:lnTo>
                    <a:pt x="240296" y="526069"/>
                  </a:lnTo>
                  <a:lnTo>
                    <a:pt x="253081" y="523631"/>
                  </a:lnTo>
                  <a:lnTo>
                    <a:pt x="266203" y="520324"/>
                  </a:lnTo>
                  <a:lnTo>
                    <a:pt x="279581" y="516139"/>
                  </a:lnTo>
                  <a:lnTo>
                    <a:pt x="292820" y="511194"/>
                  </a:lnTo>
                  <a:lnTo>
                    <a:pt x="305249" y="505652"/>
                  </a:lnTo>
                  <a:lnTo>
                    <a:pt x="316567" y="499663"/>
                  </a:lnTo>
                  <a:lnTo>
                    <a:pt x="326810" y="493353"/>
                  </a:lnTo>
                  <a:lnTo>
                    <a:pt x="336157" y="486819"/>
                  </a:lnTo>
                  <a:lnTo>
                    <a:pt x="344823" y="480119"/>
                  </a:lnTo>
                  <a:lnTo>
                    <a:pt x="353153" y="472976"/>
                  </a:lnTo>
                  <a:lnTo>
                    <a:pt x="361601" y="464809"/>
                  </a:lnTo>
                  <a:lnTo>
                    <a:pt x="370395" y="455389"/>
                  </a:lnTo>
                  <a:lnTo>
                    <a:pt x="379253" y="444959"/>
                  </a:lnTo>
                  <a:lnTo>
                    <a:pt x="387514" y="434039"/>
                  </a:lnTo>
                  <a:lnTo>
                    <a:pt x="394845" y="422992"/>
                  </a:lnTo>
                  <a:lnTo>
                    <a:pt x="401241" y="411982"/>
                  </a:lnTo>
                  <a:lnTo>
                    <a:pt x="406844" y="401064"/>
                  </a:lnTo>
                  <a:lnTo>
                    <a:pt x="411834" y="390242"/>
                  </a:lnTo>
                  <a:lnTo>
                    <a:pt x="416372" y="379500"/>
                  </a:lnTo>
                  <a:lnTo>
                    <a:pt x="420588" y="368822"/>
                  </a:lnTo>
                  <a:lnTo>
                    <a:pt x="424579" y="358175"/>
                  </a:lnTo>
                  <a:lnTo>
                    <a:pt x="428414" y="347057"/>
                  </a:lnTo>
                  <a:lnTo>
                    <a:pt x="432143" y="334535"/>
                  </a:lnTo>
                  <a:lnTo>
                    <a:pt x="435791" y="320228"/>
                  </a:lnTo>
                  <a:lnTo>
                    <a:pt x="439054" y="304719"/>
                  </a:lnTo>
                  <a:lnTo>
                    <a:pt x="441333" y="289231"/>
                  </a:lnTo>
                  <a:lnTo>
                    <a:pt x="442385" y="274470"/>
                  </a:lnTo>
                  <a:lnTo>
                    <a:pt x="442446" y="260138"/>
                  </a:lnTo>
                  <a:lnTo>
                    <a:pt x="442030" y="245236"/>
                  </a:lnTo>
                  <a:lnTo>
                    <a:pt x="441490" y="229224"/>
                  </a:lnTo>
                  <a:lnTo>
                    <a:pt x="440824" y="212521"/>
                  </a:lnTo>
                  <a:lnTo>
                    <a:pt x="439779" y="196207"/>
                  </a:lnTo>
                  <a:lnTo>
                    <a:pt x="438227" y="180896"/>
                  </a:lnTo>
                  <a:lnTo>
                    <a:pt x="436185" y="166700"/>
                  </a:lnTo>
                  <a:lnTo>
                    <a:pt x="433736" y="153484"/>
                  </a:lnTo>
                  <a:lnTo>
                    <a:pt x="430970" y="141040"/>
                  </a:lnTo>
                  <a:lnTo>
                    <a:pt x="427806" y="129005"/>
                  </a:lnTo>
                  <a:lnTo>
                    <a:pt x="424004" y="116910"/>
                  </a:lnTo>
                  <a:lnTo>
                    <a:pt x="419484" y="104510"/>
                  </a:lnTo>
                  <a:lnTo>
                    <a:pt x="414312" y="92077"/>
                  </a:lnTo>
                  <a:lnTo>
                    <a:pt x="408617" y="80262"/>
                  </a:lnTo>
                  <a:lnTo>
                    <a:pt x="402516" y="69391"/>
                  </a:lnTo>
                  <a:lnTo>
                    <a:pt x="395792" y="59465"/>
                  </a:lnTo>
                  <a:lnTo>
                    <a:pt x="387915" y="50339"/>
                  </a:lnTo>
                  <a:lnTo>
                    <a:pt x="378683" y="41831"/>
                  </a:lnTo>
                  <a:lnTo>
                    <a:pt x="368041" y="33777"/>
                  </a:lnTo>
                  <a:lnTo>
                    <a:pt x="355916" y="26047"/>
                  </a:lnTo>
                  <a:lnTo>
                    <a:pt x="342427" y="18558"/>
                  </a:lnTo>
                  <a:lnTo>
                    <a:pt x="327980" y="11730"/>
                  </a:lnTo>
                  <a:lnTo>
                    <a:pt x="313144" y="6435"/>
                  </a:lnTo>
                  <a:lnTo>
                    <a:pt x="298282" y="3032"/>
                  </a:lnTo>
                  <a:lnTo>
                    <a:pt x="283542" y="1562"/>
                  </a:lnTo>
                  <a:lnTo>
                    <a:pt x="268959" y="2015"/>
                  </a:lnTo>
                  <a:lnTo>
                    <a:pt x="254519" y="4177"/>
                  </a:lnTo>
                  <a:lnTo>
                    <a:pt x="240195" y="7882"/>
                  </a:lnTo>
                  <a:lnTo>
                    <a:pt x="225956" y="13102"/>
                  </a:lnTo>
                  <a:lnTo>
                    <a:pt x="211790" y="19676"/>
                  </a:lnTo>
                  <a:lnTo>
                    <a:pt x="198003" y="27189"/>
                  </a:lnTo>
                  <a:lnTo>
                    <a:pt x="185198" y="35069"/>
                  </a:lnTo>
                  <a:lnTo>
                    <a:pt x="173623" y="42959"/>
                  </a:lnTo>
                  <a:lnTo>
                    <a:pt x="163207" y="50712"/>
                  </a:lnTo>
                  <a:lnTo>
                    <a:pt x="153742" y="58298"/>
                  </a:lnTo>
                  <a:lnTo>
                    <a:pt x="145012" y="65725"/>
                  </a:lnTo>
                  <a:lnTo>
                    <a:pt x="137121" y="72720"/>
                  </a:lnTo>
                  <a:lnTo>
                    <a:pt x="129725" y="79410"/>
                  </a:lnTo>
                  <a:lnTo>
                    <a:pt x="122167" y="86382"/>
                  </a:lnTo>
                  <a:lnTo>
                    <a:pt x="113225" y="9475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129262" y="3495461"/>
              <a:ext cx="18345" cy="336913"/>
            </a:xfrm>
            <a:custGeom>
              <a:avLst/>
              <a:gdLst/>
              <a:ahLst/>
              <a:cxnLst/>
              <a:rect l="0" t="0" r="0" b="0"/>
              <a:pathLst>
                <a:path w="18345" h="336913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9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4"/>
                  </a:lnTo>
                  <a:lnTo>
                    <a:pt x="1890" y="83670"/>
                  </a:lnTo>
                  <a:lnTo>
                    <a:pt x="3254" y="100896"/>
                  </a:lnTo>
                  <a:lnTo>
                    <a:pt x="4468" y="118481"/>
                  </a:lnTo>
                  <a:lnTo>
                    <a:pt x="5602" y="136353"/>
                  </a:lnTo>
                  <a:lnTo>
                    <a:pt x="6970" y="154716"/>
                  </a:lnTo>
                  <a:lnTo>
                    <a:pt x="8738" y="173652"/>
                  </a:lnTo>
                  <a:lnTo>
                    <a:pt x="10756" y="192791"/>
                  </a:lnTo>
                  <a:lnTo>
                    <a:pt x="12657" y="211422"/>
                  </a:lnTo>
                  <a:lnTo>
                    <a:pt x="14233" y="229177"/>
                  </a:lnTo>
                  <a:lnTo>
                    <a:pt x="15444" y="246034"/>
                  </a:lnTo>
                  <a:lnTo>
                    <a:pt x="16332" y="262121"/>
                  </a:lnTo>
                  <a:lnTo>
                    <a:pt x="16963" y="277592"/>
                  </a:lnTo>
                  <a:lnTo>
                    <a:pt x="17405" y="291998"/>
                  </a:lnTo>
                  <a:lnTo>
                    <a:pt x="17757" y="305702"/>
                  </a:lnTo>
                  <a:lnTo>
                    <a:pt x="18052" y="319911"/>
                  </a:lnTo>
                  <a:lnTo>
                    <a:pt x="18344" y="3369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031792" y="3461469"/>
              <a:ext cx="389556" cy="446759"/>
            </a:xfrm>
            <a:custGeom>
              <a:avLst/>
              <a:gdLst/>
              <a:ahLst/>
              <a:cxnLst/>
              <a:rect l="0" t="0" r="0" b="0"/>
              <a:pathLst>
                <a:path w="389556" h="446759">
                  <a:moveTo>
                    <a:pt x="0" y="55049"/>
                  </a:moveTo>
                  <a:lnTo>
                    <a:pt x="5935" y="49181"/>
                  </a:lnTo>
                  <a:lnTo>
                    <a:pt x="12140" y="43617"/>
                  </a:lnTo>
                  <a:lnTo>
                    <a:pt x="19240" y="37822"/>
                  </a:lnTo>
                  <a:lnTo>
                    <a:pt x="27353" y="31915"/>
                  </a:lnTo>
                  <a:lnTo>
                    <a:pt x="36648" y="26233"/>
                  </a:lnTo>
                  <a:lnTo>
                    <a:pt x="47095" y="20957"/>
                  </a:lnTo>
                  <a:lnTo>
                    <a:pt x="58521" y="16107"/>
                  </a:lnTo>
                  <a:lnTo>
                    <a:pt x="70707" y="11621"/>
                  </a:lnTo>
                  <a:lnTo>
                    <a:pt x="83451" y="7429"/>
                  </a:lnTo>
                  <a:lnTo>
                    <a:pt x="96430" y="3784"/>
                  </a:lnTo>
                  <a:lnTo>
                    <a:pt x="109216" y="1240"/>
                  </a:lnTo>
                  <a:lnTo>
                    <a:pt x="121591" y="11"/>
                  </a:lnTo>
                  <a:lnTo>
                    <a:pt x="133528" y="0"/>
                  </a:lnTo>
                  <a:lnTo>
                    <a:pt x="145084" y="980"/>
                  </a:lnTo>
                  <a:lnTo>
                    <a:pt x="156337" y="2718"/>
                  </a:lnTo>
                  <a:lnTo>
                    <a:pt x="167200" y="5171"/>
                  </a:lnTo>
                  <a:lnTo>
                    <a:pt x="177429" y="8488"/>
                  </a:lnTo>
                  <a:lnTo>
                    <a:pt x="186943" y="12684"/>
                  </a:lnTo>
                  <a:lnTo>
                    <a:pt x="195807" y="17805"/>
                  </a:lnTo>
                  <a:lnTo>
                    <a:pt x="204148" y="23999"/>
                  </a:lnTo>
                  <a:lnTo>
                    <a:pt x="212084" y="31248"/>
                  </a:lnTo>
                  <a:lnTo>
                    <a:pt x="219398" y="39557"/>
                  </a:lnTo>
                  <a:lnTo>
                    <a:pt x="225558" y="49037"/>
                  </a:lnTo>
                  <a:lnTo>
                    <a:pt x="230364" y="59633"/>
                  </a:lnTo>
                  <a:lnTo>
                    <a:pt x="233760" y="71001"/>
                  </a:lnTo>
                  <a:lnTo>
                    <a:pt x="235673" y="82624"/>
                  </a:lnTo>
                  <a:lnTo>
                    <a:pt x="236217" y="94181"/>
                  </a:lnTo>
                  <a:lnTo>
                    <a:pt x="235635" y="105548"/>
                  </a:lnTo>
                  <a:lnTo>
                    <a:pt x="234189" y="116714"/>
                  </a:lnTo>
                  <a:lnTo>
                    <a:pt x="232107" y="127707"/>
                  </a:lnTo>
                  <a:lnTo>
                    <a:pt x="229406" y="138564"/>
                  </a:lnTo>
                  <a:lnTo>
                    <a:pt x="225917" y="149321"/>
                  </a:lnTo>
                  <a:lnTo>
                    <a:pt x="221601" y="160001"/>
                  </a:lnTo>
                  <a:lnTo>
                    <a:pt x="216398" y="170465"/>
                  </a:lnTo>
                  <a:lnTo>
                    <a:pt x="210148" y="180417"/>
                  </a:lnTo>
                  <a:lnTo>
                    <a:pt x="202862" y="189732"/>
                  </a:lnTo>
                  <a:lnTo>
                    <a:pt x="194528" y="198122"/>
                  </a:lnTo>
                  <a:lnTo>
                    <a:pt x="185031" y="205080"/>
                  </a:lnTo>
                  <a:lnTo>
                    <a:pt x="174446" y="210474"/>
                  </a:lnTo>
                  <a:lnTo>
                    <a:pt x="163934" y="214961"/>
                  </a:lnTo>
                  <a:lnTo>
                    <a:pt x="155548" y="219744"/>
                  </a:lnTo>
                  <a:lnTo>
                    <a:pt x="150255" y="225486"/>
                  </a:lnTo>
                  <a:lnTo>
                    <a:pt x="148012" y="232161"/>
                  </a:lnTo>
                  <a:lnTo>
                    <a:pt x="148327" y="239340"/>
                  </a:lnTo>
                  <a:lnTo>
                    <a:pt x="150614" y="246700"/>
                  </a:lnTo>
                  <a:lnTo>
                    <a:pt x="154348" y="254405"/>
                  </a:lnTo>
                  <a:lnTo>
                    <a:pt x="159113" y="263008"/>
                  </a:lnTo>
                  <a:lnTo>
                    <a:pt x="164597" y="272750"/>
                  </a:lnTo>
                  <a:lnTo>
                    <a:pt x="170578" y="283410"/>
                  </a:lnTo>
                  <a:lnTo>
                    <a:pt x="176897" y="294490"/>
                  </a:lnTo>
                  <a:lnTo>
                    <a:pt x="183446" y="305644"/>
                  </a:lnTo>
                  <a:lnTo>
                    <a:pt x="190149" y="316556"/>
                  </a:lnTo>
                  <a:lnTo>
                    <a:pt x="196957" y="326877"/>
                  </a:lnTo>
                  <a:lnTo>
                    <a:pt x="203835" y="336486"/>
                  </a:lnTo>
                  <a:lnTo>
                    <a:pt x="210760" y="345597"/>
                  </a:lnTo>
                  <a:lnTo>
                    <a:pt x="217716" y="354644"/>
                  </a:lnTo>
                  <a:lnTo>
                    <a:pt x="224697" y="363884"/>
                  </a:lnTo>
                  <a:lnTo>
                    <a:pt x="231861" y="373398"/>
                  </a:lnTo>
                  <a:lnTo>
                    <a:pt x="239509" y="383172"/>
                  </a:lnTo>
                  <a:lnTo>
                    <a:pt x="247769" y="393149"/>
                  </a:lnTo>
                  <a:lnTo>
                    <a:pt x="256605" y="402952"/>
                  </a:lnTo>
                  <a:lnTo>
                    <a:pt x="265915" y="411921"/>
                  </a:lnTo>
                  <a:lnTo>
                    <a:pt x="275591" y="419762"/>
                  </a:lnTo>
                  <a:lnTo>
                    <a:pt x="285699" y="426517"/>
                  </a:lnTo>
                  <a:lnTo>
                    <a:pt x="296469" y="432370"/>
                  </a:lnTo>
                  <a:lnTo>
                    <a:pt x="307970" y="437521"/>
                  </a:lnTo>
                  <a:lnTo>
                    <a:pt x="319964" y="441830"/>
                  </a:lnTo>
                  <a:lnTo>
                    <a:pt x="332015" y="444828"/>
                  </a:lnTo>
                  <a:lnTo>
                    <a:pt x="343848" y="446369"/>
                  </a:lnTo>
                  <a:lnTo>
                    <a:pt x="354933" y="446758"/>
                  </a:lnTo>
                  <a:lnTo>
                    <a:pt x="365491" y="446612"/>
                  </a:lnTo>
                  <a:lnTo>
                    <a:pt x="376447" y="445920"/>
                  </a:lnTo>
                  <a:lnTo>
                    <a:pt x="389555" y="44460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81934" y="3618781"/>
              <a:ext cx="149942" cy="193345"/>
            </a:xfrm>
            <a:custGeom>
              <a:avLst/>
              <a:gdLst/>
              <a:ahLst/>
              <a:cxnLst/>
              <a:rect l="0" t="0" r="0" b="0"/>
              <a:pathLst>
                <a:path w="149942" h="193345">
                  <a:moveTo>
                    <a:pt x="34128" y="66193"/>
                  </a:moveTo>
                  <a:lnTo>
                    <a:pt x="42996" y="68992"/>
                  </a:lnTo>
                  <a:lnTo>
                    <a:pt x="51983" y="70494"/>
                  </a:lnTo>
                  <a:lnTo>
                    <a:pt x="61969" y="70796"/>
                  </a:lnTo>
                  <a:lnTo>
                    <a:pt x="72604" y="69944"/>
                  </a:lnTo>
                  <a:lnTo>
                    <a:pt x="83119" y="67828"/>
                  </a:lnTo>
                  <a:lnTo>
                    <a:pt x="93057" y="64501"/>
                  </a:lnTo>
                  <a:lnTo>
                    <a:pt x="101825" y="59993"/>
                  </a:lnTo>
                  <a:lnTo>
                    <a:pt x="108568" y="54225"/>
                  </a:lnTo>
                  <a:lnTo>
                    <a:pt x="113009" y="47279"/>
                  </a:lnTo>
                  <a:lnTo>
                    <a:pt x="115038" y="39515"/>
                  </a:lnTo>
                  <a:lnTo>
                    <a:pt x="114445" y="31466"/>
                  </a:lnTo>
                  <a:lnTo>
                    <a:pt x="111377" y="23472"/>
                  </a:lnTo>
                  <a:lnTo>
                    <a:pt x="106083" y="15988"/>
                  </a:lnTo>
                  <a:lnTo>
                    <a:pt x="98727" y="9648"/>
                  </a:lnTo>
                  <a:lnTo>
                    <a:pt x="89604" y="4694"/>
                  </a:lnTo>
                  <a:lnTo>
                    <a:pt x="79245" y="1352"/>
                  </a:lnTo>
                  <a:lnTo>
                    <a:pt x="68309" y="0"/>
                  </a:lnTo>
                  <a:lnTo>
                    <a:pt x="57223" y="656"/>
                  </a:lnTo>
                  <a:lnTo>
                    <a:pt x="46340" y="3366"/>
                  </a:lnTo>
                  <a:lnTo>
                    <a:pt x="36033" y="8375"/>
                  </a:lnTo>
                  <a:lnTo>
                    <a:pt x="26444" y="15595"/>
                  </a:lnTo>
                  <a:lnTo>
                    <a:pt x="17853" y="24678"/>
                  </a:lnTo>
                  <a:lnTo>
                    <a:pt x="10752" y="35208"/>
                  </a:lnTo>
                  <a:lnTo>
                    <a:pt x="5280" y="46805"/>
                  </a:lnTo>
                  <a:lnTo>
                    <a:pt x="1588" y="59165"/>
                  </a:lnTo>
                  <a:lnTo>
                    <a:pt x="0" y="72061"/>
                  </a:lnTo>
                  <a:lnTo>
                    <a:pt x="488" y="85320"/>
                  </a:lnTo>
                  <a:lnTo>
                    <a:pt x="2746" y="98663"/>
                  </a:lnTo>
                  <a:lnTo>
                    <a:pt x="6387" y="111701"/>
                  </a:lnTo>
                  <a:lnTo>
                    <a:pt x="11058" y="124246"/>
                  </a:lnTo>
                  <a:lnTo>
                    <a:pt x="16631" y="136128"/>
                  </a:lnTo>
                  <a:lnTo>
                    <a:pt x="23194" y="147115"/>
                  </a:lnTo>
                  <a:lnTo>
                    <a:pt x="30719" y="157169"/>
                  </a:lnTo>
                  <a:lnTo>
                    <a:pt x="39059" y="166243"/>
                  </a:lnTo>
                  <a:lnTo>
                    <a:pt x="48035" y="174201"/>
                  </a:lnTo>
                  <a:lnTo>
                    <a:pt x="57482" y="181065"/>
                  </a:lnTo>
                  <a:lnTo>
                    <a:pt x="67267" y="186677"/>
                  </a:lnTo>
                  <a:lnTo>
                    <a:pt x="77289" y="190624"/>
                  </a:lnTo>
                  <a:lnTo>
                    <a:pt x="87469" y="192828"/>
                  </a:lnTo>
                  <a:lnTo>
                    <a:pt x="97593" y="193344"/>
                  </a:lnTo>
                  <a:lnTo>
                    <a:pt x="107317" y="192178"/>
                  </a:lnTo>
                  <a:lnTo>
                    <a:pt x="116479" y="189514"/>
                  </a:lnTo>
                  <a:lnTo>
                    <a:pt x="124794" y="185948"/>
                  </a:lnTo>
                  <a:lnTo>
                    <a:pt x="132587" y="182038"/>
                  </a:lnTo>
                  <a:lnTo>
                    <a:pt x="140542" y="177448"/>
                  </a:lnTo>
                  <a:lnTo>
                    <a:pt x="149941" y="17147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452932" y="3611274"/>
              <a:ext cx="94758" cy="172121"/>
            </a:xfrm>
            <a:custGeom>
              <a:avLst/>
              <a:gdLst/>
              <a:ahLst/>
              <a:cxnLst/>
              <a:rect l="0" t="0" r="0" b="0"/>
              <a:pathLst>
                <a:path w="94758" h="172121">
                  <a:moveTo>
                    <a:pt x="0" y="31586"/>
                  </a:moveTo>
                  <a:lnTo>
                    <a:pt x="2934" y="43254"/>
                  </a:lnTo>
                  <a:lnTo>
                    <a:pt x="5716" y="53742"/>
                  </a:lnTo>
                  <a:lnTo>
                    <a:pt x="8620" y="64044"/>
                  </a:lnTo>
                  <a:lnTo>
                    <a:pt x="11833" y="74346"/>
                  </a:lnTo>
                  <a:lnTo>
                    <a:pt x="15647" y="84690"/>
                  </a:lnTo>
                  <a:lnTo>
                    <a:pt x="20164" y="95079"/>
                  </a:lnTo>
                  <a:lnTo>
                    <a:pt x="25327" y="105507"/>
                  </a:lnTo>
                  <a:lnTo>
                    <a:pt x="31015" y="115965"/>
                  </a:lnTo>
                  <a:lnTo>
                    <a:pt x="37096" y="126445"/>
                  </a:lnTo>
                  <a:lnTo>
                    <a:pt x="43296" y="136940"/>
                  </a:lnTo>
                  <a:lnTo>
                    <a:pt x="49225" y="147446"/>
                  </a:lnTo>
                  <a:lnTo>
                    <a:pt x="54705" y="157927"/>
                  </a:lnTo>
                  <a:lnTo>
                    <a:pt x="60264" y="167206"/>
                  </a:lnTo>
                  <a:lnTo>
                    <a:pt x="66572" y="172120"/>
                  </a:lnTo>
                  <a:lnTo>
                    <a:pt x="72892" y="171390"/>
                  </a:lnTo>
                  <a:lnTo>
                    <a:pt x="78306" y="167045"/>
                  </a:lnTo>
                  <a:lnTo>
                    <a:pt x="82741" y="160367"/>
                  </a:lnTo>
                  <a:lnTo>
                    <a:pt x="86199" y="151843"/>
                  </a:lnTo>
                  <a:lnTo>
                    <a:pt x="88775" y="141820"/>
                  </a:lnTo>
                  <a:lnTo>
                    <a:pt x="90631" y="130635"/>
                  </a:lnTo>
                  <a:lnTo>
                    <a:pt x="91938" y="118589"/>
                  </a:lnTo>
                  <a:lnTo>
                    <a:pt x="92844" y="105922"/>
                  </a:lnTo>
                  <a:lnTo>
                    <a:pt x="93465" y="92820"/>
                  </a:lnTo>
                  <a:lnTo>
                    <a:pt x="93887" y="79417"/>
                  </a:lnTo>
                  <a:lnTo>
                    <a:pt x="94173" y="65821"/>
                  </a:lnTo>
                  <a:lnTo>
                    <a:pt x="94366" y="52513"/>
                  </a:lnTo>
                  <a:lnTo>
                    <a:pt x="94517" y="38938"/>
                  </a:lnTo>
                  <a:lnTo>
                    <a:pt x="94639" y="2278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645158" y="3621803"/>
              <a:ext cx="18345" cy="126343"/>
            </a:xfrm>
            <a:custGeom>
              <a:avLst/>
              <a:gdLst/>
              <a:ahLst/>
              <a:cxnLst/>
              <a:rect l="0" t="0" r="0" b="0"/>
              <a:pathLst>
                <a:path w="18345" h="12634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6" y="61017"/>
                  </a:lnTo>
                  <a:lnTo>
                    <a:pt x="2104" y="72053"/>
                  </a:lnTo>
                  <a:lnTo>
                    <a:pt x="4502" y="84051"/>
                  </a:lnTo>
                  <a:lnTo>
                    <a:pt x="9180" y="100296"/>
                  </a:lnTo>
                  <a:lnTo>
                    <a:pt x="18344" y="1263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21388" y="3516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740096" y="3565566"/>
              <a:ext cx="112546" cy="193108"/>
            </a:xfrm>
            <a:custGeom>
              <a:avLst/>
              <a:gdLst/>
              <a:ahLst/>
              <a:cxnLst/>
              <a:rect l="0" t="0" r="0" b="0"/>
              <a:pathLst>
                <a:path w="112546" h="193108">
                  <a:moveTo>
                    <a:pt x="81334" y="3594"/>
                  </a:moveTo>
                  <a:lnTo>
                    <a:pt x="69666" y="862"/>
                  </a:lnTo>
                  <a:lnTo>
                    <a:pt x="59177" y="0"/>
                  </a:lnTo>
                  <a:lnTo>
                    <a:pt x="48880" y="994"/>
                  </a:lnTo>
                  <a:lnTo>
                    <a:pt x="38751" y="3706"/>
                  </a:lnTo>
                  <a:lnTo>
                    <a:pt x="29056" y="8139"/>
                  </a:lnTo>
                  <a:lnTo>
                    <a:pt x="19933" y="14133"/>
                  </a:lnTo>
                  <a:lnTo>
                    <a:pt x="11849" y="21563"/>
                  </a:lnTo>
                  <a:lnTo>
                    <a:pt x="5632" y="30438"/>
                  </a:lnTo>
                  <a:lnTo>
                    <a:pt x="1582" y="40607"/>
                  </a:lnTo>
                  <a:lnTo>
                    <a:pt x="0" y="51176"/>
                  </a:lnTo>
                  <a:lnTo>
                    <a:pt x="1433" y="60664"/>
                  </a:lnTo>
                  <a:lnTo>
                    <a:pt x="5882" y="68338"/>
                  </a:lnTo>
                  <a:lnTo>
                    <a:pt x="12919" y="74317"/>
                  </a:lnTo>
                  <a:lnTo>
                    <a:pt x="21984" y="79184"/>
                  </a:lnTo>
                  <a:lnTo>
                    <a:pt x="32552" y="83427"/>
                  </a:lnTo>
                  <a:lnTo>
                    <a:pt x="44031" y="87502"/>
                  </a:lnTo>
                  <a:lnTo>
                    <a:pt x="55793" y="91873"/>
                  </a:lnTo>
                  <a:lnTo>
                    <a:pt x="67466" y="96759"/>
                  </a:lnTo>
                  <a:lnTo>
                    <a:pt x="78589" y="102334"/>
                  </a:lnTo>
                  <a:lnTo>
                    <a:pt x="88533" y="108827"/>
                  </a:lnTo>
                  <a:lnTo>
                    <a:pt x="97064" y="116268"/>
                  </a:lnTo>
                  <a:lnTo>
                    <a:pt x="103962" y="124535"/>
                  </a:lnTo>
                  <a:lnTo>
                    <a:pt x="108855" y="133454"/>
                  </a:lnTo>
                  <a:lnTo>
                    <a:pt x="111731" y="142850"/>
                  </a:lnTo>
                  <a:lnTo>
                    <a:pt x="112545" y="152259"/>
                  </a:lnTo>
                  <a:lnTo>
                    <a:pt x="111055" y="160962"/>
                  </a:lnTo>
                  <a:lnTo>
                    <a:pt x="107351" y="168621"/>
                  </a:lnTo>
                  <a:lnTo>
                    <a:pt x="101669" y="175104"/>
                  </a:lnTo>
                  <a:lnTo>
                    <a:pt x="93346" y="180935"/>
                  </a:lnTo>
                  <a:lnTo>
                    <a:pt x="78303" y="186625"/>
                  </a:lnTo>
                  <a:lnTo>
                    <a:pt x="49748" y="19310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50883" y="3568888"/>
              <a:ext cx="128261" cy="210843"/>
            </a:xfrm>
            <a:custGeom>
              <a:avLst/>
              <a:gdLst/>
              <a:ahLst/>
              <a:cxnLst/>
              <a:rect l="0" t="0" r="0" b="0"/>
              <a:pathLst>
                <a:path w="128261" h="210843">
                  <a:moveTo>
                    <a:pt x="33718" y="105557"/>
                  </a:moveTo>
                  <a:lnTo>
                    <a:pt x="39719" y="99757"/>
                  </a:lnTo>
                  <a:lnTo>
                    <a:pt x="46564" y="94832"/>
                  </a:lnTo>
                  <a:lnTo>
                    <a:pt x="54952" y="90330"/>
                  </a:lnTo>
                  <a:lnTo>
                    <a:pt x="64579" y="86109"/>
                  </a:lnTo>
                  <a:lnTo>
                    <a:pt x="74894" y="82096"/>
                  </a:lnTo>
                  <a:lnTo>
                    <a:pt x="85492" y="78225"/>
                  </a:lnTo>
                  <a:lnTo>
                    <a:pt x="95844" y="74127"/>
                  </a:lnTo>
                  <a:lnTo>
                    <a:pt x="105248" y="69155"/>
                  </a:lnTo>
                  <a:lnTo>
                    <a:pt x="113405" y="63027"/>
                  </a:lnTo>
                  <a:lnTo>
                    <a:pt x="120047" y="55790"/>
                  </a:lnTo>
                  <a:lnTo>
                    <a:pt x="124767" y="47636"/>
                  </a:lnTo>
                  <a:lnTo>
                    <a:pt x="127525" y="38789"/>
                  </a:lnTo>
                  <a:lnTo>
                    <a:pt x="128260" y="29765"/>
                  </a:lnTo>
                  <a:lnTo>
                    <a:pt x="126717" y="21328"/>
                  </a:lnTo>
                  <a:lnTo>
                    <a:pt x="122978" y="13856"/>
                  </a:lnTo>
                  <a:lnTo>
                    <a:pt x="117385" y="7689"/>
                  </a:lnTo>
                  <a:lnTo>
                    <a:pt x="110352" y="3297"/>
                  </a:lnTo>
                  <a:lnTo>
                    <a:pt x="102256" y="757"/>
                  </a:lnTo>
                  <a:lnTo>
                    <a:pt x="93399" y="0"/>
                  </a:lnTo>
                  <a:lnTo>
                    <a:pt x="84010" y="996"/>
                  </a:lnTo>
                  <a:lnTo>
                    <a:pt x="74258" y="3551"/>
                  </a:lnTo>
                  <a:lnTo>
                    <a:pt x="64422" y="7364"/>
                  </a:lnTo>
                  <a:lnTo>
                    <a:pt x="54892" y="12131"/>
                  </a:lnTo>
                  <a:lnTo>
                    <a:pt x="45856" y="17596"/>
                  </a:lnTo>
                  <a:lnTo>
                    <a:pt x="37483" y="23722"/>
                  </a:lnTo>
                  <a:lnTo>
                    <a:pt x="30004" y="30664"/>
                  </a:lnTo>
                  <a:lnTo>
                    <a:pt x="23456" y="38451"/>
                  </a:lnTo>
                  <a:lnTo>
                    <a:pt x="17718" y="47138"/>
                  </a:lnTo>
                  <a:lnTo>
                    <a:pt x="12622" y="56880"/>
                  </a:lnTo>
                  <a:lnTo>
                    <a:pt x="8013" y="67660"/>
                  </a:lnTo>
                  <a:lnTo>
                    <a:pt x="4086" y="79323"/>
                  </a:lnTo>
                  <a:lnTo>
                    <a:pt x="1352" y="91677"/>
                  </a:lnTo>
                  <a:lnTo>
                    <a:pt x="0" y="104533"/>
                  </a:lnTo>
                  <a:lnTo>
                    <a:pt x="76" y="117417"/>
                  </a:lnTo>
                  <a:lnTo>
                    <a:pt x="1647" y="129609"/>
                  </a:lnTo>
                  <a:lnTo>
                    <a:pt x="4595" y="140767"/>
                  </a:lnTo>
                  <a:lnTo>
                    <a:pt x="8676" y="150903"/>
                  </a:lnTo>
                  <a:lnTo>
                    <a:pt x="13623" y="160179"/>
                  </a:lnTo>
                  <a:lnTo>
                    <a:pt x="19210" y="168786"/>
                  </a:lnTo>
                  <a:lnTo>
                    <a:pt x="25417" y="176739"/>
                  </a:lnTo>
                  <a:lnTo>
                    <a:pt x="32414" y="183869"/>
                  </a:lnTo>
                  <a:lnTo>
                    <a:pt x="40233" y="190146"/>
                  </a:lnTo>
                  <a:lnTo>
                    <a:pt x="48891" y="195534"/>
                  </a:lnTo>
                  <a:lnTo>
                    <a:pt x="59633" y="200431"/>
                  </a:lnTo>
                  <a:lnTo>
                    <a:pt x="76756" y="205270"/>
                  </a:lnTo>
                  <a:lnTo>
                    <a:pt x="107417" y="2108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179191" y="3863958"/>
              <a:ext cx="884395" cy="168457"/>
            </a:xfrm>
            <a:custGeom>
              <a:avLst/>
              <a:gdLst/>
              <a:ahLst/>
              <a:cxnLst/>
              <a:rect l="0" t="0" r="0" b="0"/>
              <a:pathLst>
                <a:path w="884395" h="168457">
                  <a:moveTo>
                    <a:pt x="884394" y="0"/>
                  </a:moveTo>
                  <a:lnTo>
                    <a:pt x="872659" y="0"/>
                  </a:lnTo>
                  <a:lnTo>
                    <a:pt x="861530" y="0"/>
                  </a:lnTo>
                  <a:lnTo>
                    <a:pt x="849932" y="0"/>
                  </a:lnTo>
                  <a:lnTo>
                    <a:pt x="837771" y="0"/>
                  </a:lnTo>
                  <a:lnTo>
                    <a:pt x="825110" y="0"/>
                  </a:lnTo>
                  <a:lnTo>
                    <a:pt x="812045" y="0"/>
                  </a:lnTo>
                  <a:lnTo>
                    <a:pt x="798348" y="0"/>
                  </a:lnTo>
                  <a:lnTo>
                    <a:pt x="783486" y="0"/>
                  </a:lnTo>
                  <a:lnTo>
                    <a:pt x="767278" y="5"/>
                  </a:lnTo>
                  <a:lnTo>
                    <a:pt x="750327" y="177"/>
                  </a:lnTo>
                  <a:lnTo>
                    <a:pt x="733788" y="825"/>
                  </a:lnTo>
                  <a:lnTo>
                    <a:pt x="718284" y="2075"/>
                  </a:lnTo>
                  <a:lnTo>
                    <a:pt x="703434" y="3727"/>
                  </a:lnTo>
                  <a:lnTo>
                    <a:pt x="688176" y="5375"/>
                  </a:lnTo>
                  <a:lnTo>
                    <a:pt x="671922" y="6783"/>
                  </a:lnTo>
                  <a:lnTo>
                    <a:pt x="655054" y="8049"/>
                  </a:lnTo>
                  <a:lnTo>
                    <a:pt x="638631" y="9505"/>
                  </a:lnTo>
                  <a:lnTo>
                    <a:pt x="623227" y="11336"/>
                  </a:lnTo>
                  <a:lnTo>
                    <a:pt x="608289" y="13566"/>
                  </a:lnTo>
                  <a:lnTo>
                    <a:pt x="592446" y="16142"/>
                  </a:lnTo>
                  <a:lnTo>
                    <a:pt x="574985" y="18985"/>
                  </a:lnTo>
                  <a:lnTo>
                    <a:pt x="556324" y="21861"/>
                  </a:lnTo>
                  <a:lnTo>
                    <a:pt x="537626" y="24404"/>
                  </a:lnTo>
                  <a:lnTo>
                    <a:pt x="519600" y="26449"/>
                  </a:lnTo>
                  <a:lnTo>
                    <a:pt x="502445" y="28159"/>
                  </a:lnTo>
                  <a:lnTo>
                    <a:pt x="486098" y="29921"/>
                  </a:lnTo>
                  <a:lnTo>
                    <a:pt x="470388" y="31961"/>
                  </a:lnTo>
                  <a:lnTo>
                    <a:pt x="454500" y="34334"/>
                  </a:lnTo>
                  <a:lnTo>
                    <a:pt x="437068" y="37005"/>
                  </a:lnTo>
                  <a:lnTo>
                    <a:pt x="417487" y="39916"/>
                  </a:lnTo>
                  <a:lnTo>
                    <a:pt x="396467" y="43007"/>
                  </a:lnTo>
                  <a:lnTo>
                    <a:pt x="375585" y="46228"/>
                  </a:lnTo>
                  <a:lnTo>
                    <a:pt x="355762" y="49541"/>
                  </a:lnTo>
                  <a:lnTo>
                    <a:pt x="337066" y="52917"/>
                  </a:lnTo>
                  <a:lnTo>
                    <a:pt x="319072" y="56336"/>
                  </a:lnTo>
                  <a:lnTo>
                    <a:pt x="301422" y="59789"/>
                  </a:lnTo>
                  <a:lnTo>
                    <a:pt x="284078" y="63431"/>
                  </a:lnTo>
                  <a:lnTo>
                    <a:pt x="267250" y="67561"/>
                  </a:lnTo>
                  <a:lnTo>
                    <a:pt x="251030" y="72301"/>
                  </a:lnTo>
                  <a:lnTo>
                    <a:pt x="235370" y="77451"/>
                  </a:lnTo>
                  <a:lnTo>
                    <a:pt x="220167" y="82601"/>
                  </a:lnTo>
                  <a:lnTo>
                    <a:pt x="205306" y="87512"/>
                  </a:lnTo>
                  <a:lnTo>
                    <a:pt x="190528" y="92284"/>
                  </a:lnTo>
                  <a:lnTo>
                    <a:pt x="175454" y="97247"/>
                  </a:lnTo>
                  <a:lnTo>
                    <a:pt x="159904" y="102587"/>
                  </a:lnTo>
                  <a:lnTo>
                    <a:pt x="144036" y="108325"/>
                  </a:lnTo>
                  <a:lnTo>
                    <a:pt x="128229" y="114410"/>
                  </a:lnTo>
                  <a:lnTo>
                    <a:pt x="112713" y="120761"/>
                  </a:lnTo>
                  <a:lnTo>
                    <a:pt x="97701" y="127146"/>
                  </a:lnTo>
                  <a:lnTo>
                    <a:pt x="83467" y="133199"/>
                  </a:lnTo>
                  <a:lnTo>
                    <a:pt x="70084" y="138748"/>
                  </a:lnTo>
                  <a:lnTo>
                    <a:pt x="57525" y="143840"/>
                  </a:lnTo>
                  <a:lnTo>
                    <a:pt x="44312" y="149249"/>
                  </a:lnTo>
                  <a:lnTo>
                    <a:pt x="27050" y="1565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74114" y="3642859"/>
              <a:ext cx="84229" cy="2"/>
            </a:xfrm>
            <a:custGeom>
              <a:avLst/>
              <a:gdLst/>
              <a:ahLst/>
              <a:cxnLst/>
              <a:rect l="0" t="0" r="0" b="0"/>
              <a:pathLst>
                <a:path w="84229" h="2">
                  <a:moveTo>
                    <a:pt x="84228" y="1"/>
                  </a:moveTo>
                  <a:lnTo>
                    <a:pt x="72492" y="0"/>
                  </a:lnTo>
                  <a:lnTo>
                    <a:pt x="61363" y="0"/>
                  </a:lnTo>
                  <a:lnTo>
                    <a:pt x="49783" y="0"/>
                  </a:lnTo>
                  <a:lnTo>
                    <a:pt x="38269" y="0"/>
                  </a:lnTo>
                  <a:lnTo>
                    <a:pt x="26954" y="1"/>
                  </a:lnTo>
                  <a:lnTo>
                    <a:pt x="1483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08495" y="3548103"/>
              <a:ext cx="18345" cy="336913"/>
            </a:xfrm>
            <a:custGeom>
              <a:avLst/>
              <a:gdLst/>
              <a:ahLst/>
              <a:cxnLst/>
              <a:rect l="0" t="0" r="0" b="0"/>
              <a:pathLst>
                <a:path w="18345" h="336913">
                  <a:moveTo>
                    <a:pt x="7815" y="0"/>
                  </a:moveTo>
                  <a:lnTo>
                    <a:pt x="4949" y="11802"/>
                  </a:lnTo>
                  <a:lnTo>
                    <a:pt x="2807" y="23572"/>
                  </a:lnTo>
                  <a:lnTo>
                    <a:pt x="1208" y="36471"/>
                  </a:lnTo>
                  <a:lnTo>
                    <a:pt x="200" y="50664"/>
                  </a:lnTo>
                  <a:lnTo>
                    <a:pt x="0" y="66289"/>
                  </a:lnTo>
                  <a:lnTo>
                    <a:pt x="652" y="83260"/>
                  </a:lnTo>
                  <a:lnTo>
                    <a:pt x="1890" y="101189"/>
                  </a:lnTo>
                  <a:lnTo>
                    <a:pt x="3254" y="119509"/>
                  </a:lnTo>
                  <a:lnTo>
                    <a:pt x="4463" y="137867"/>
                  </a:lnTo>
                  <a:lnTo>
                    <a:pt x="5425" y="156276"/>
                  </a:lnTo>
                  <a:lnTo>
                    <a:pt x="6145" y="175007"/>
                  </a:lnTo>
                  <a:lnTo>
                    <a:pt x="6668" y="194192"/>
                  </a:lnTo>
                  <a:lnTo>
                    <a:pt x="7206" y="213502"/>
                  </a:lnTo>
                  <a:lnTo>
                    <a:pt x="8108" y="232246"/>
                  </a:lnTo>
                  <a:lnTo>
                    <a:pt x="9530" y="250070"/>
                  </a:lnTo>
                  <a:lnTo>
                    <a:pt x="11309" y="266745"/>
                  </a:lnTo>
                  <a:lnTo>
                    <a:pt x="13228" y="283847"/>
                  </a:lnTo>
                  <a:lnTo>
                    <a:pt x="15459" y="305110"/>
                  </a:lnTo>
                  <a:lnTo>
                    <a:pt x="18344" y="33691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379440" y="3474404"/>
              <a:ext cx="284270" cy="189514"/>
            </a:xfrm>
            <a:custGeom>
              <a:avLst/>
              <a:gdLst/>
              <a:ahLst/>
              <a:cxnLst/>
              <a:rect l="0" t="0" r="0" b="0"/>
              <a:pathLst>
                <a:path w="284270" h="189514">
                  <a:moveTo>
                    <a:pt x="284269" y="0"/>
                  </a:moveTo>
                  <a:lnTo>
                    <a:pt x="275468" y="5934"/>
                  </a:lnTo>
                  <a:lnTo>
                    <a:pt x="267122" y="12139"/>
                  </a:lnTo>
                  <a:lnTo>
                    <a:pt x="258418" y="19231"/>
                  </a:lnTo>
                  <a:lnTo>
                    <a:pt x="249124" y="26998"/>
                  </a:lnTo>
                  <a:lnTo>
                    <a:pt x="238981" y="34996"/>
                  </a:lnTo>
                  <a:lnTo>
                    <a:pt x="227940" y="42942"/>
                  </a:lnTo>
                  <a:lnTo>
                    <a:pt x="216274" y="50888"/>
                  </a:lnTo>
                  <a:lnTo>
                    <a:pt x="204451" y="59130"/>
                  </a:lnTo>
                  <a:lnTo>
                    <a:pt x="192753" y="67816"/>
                  </a:lnTo>
                  <a:lnTo>
                    <a:pt x="180951" y="76784"/>
                  </a:lnTo>
                  <a:lnTo>
                    <a:pt x="168428" y="85657"/>
                  </a:lnTo>
                  <a:lnTo>
                    <a:pt x="154894" y="94220"/>
                  </a:lnTo>
                  <a:lnTo>
                    <a:pt x="140533" y="102428"/>
                  </a:lnTo>
                  <a:lnTo>
                    <a:pt x="125814" y="110320"/>
                  </a:lnTo>
                  <a:lnTo>
                    <a:pt x="111062" y="117966"/>
                  </a:lnTo>
                  <a:lnTo>
                    <a:pt x="96581" y="125593"/>
                  </a:lnTo>
                  <a:lnTo>
                    <a:pt x="82711" y="133559"/>
                  </a:lnTo>
                  <a:lnTo>
                    <a:pt x="69576" y="142027"/>
                  </a:lnTo>
                  <a:lnTo>
                    <a:pt x="57184" y="150727"/>
                  </a:lnTo>
                  <a:lnTo>
                    <a:pt x="44102" y="160014"/>
                  </a:lnTo>
                  <a:lnTo>
                    <a:pt x="26947" y="1718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11026" y="3842901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222825" y="3001"/>
                  </a:lnTo>
                  <a:lnTo>
                    <a:pt x="214478" y="6424"/>
                  </a:lnTo>
                  <a:lnTo>
                    <a:pt x="205775" y="10616"/>
                  </a:lnTo>
                  <a:lnTo>
                    <a:pt x="196481" y="15342"/>
                  </a:lnTo>
                  <a:lnTo>
                    <a:pt x="186338" y="20175"/>
                  </a:lnTo>
                  <a:lnTo>
                    <a:pt x="175293" y="24857"/>
                  </a:lnTo>
                  <a:lnTo>
                    <a:pt x="163453" y="29466"/>
                  </a:lnTo>
                  <a:lnTo>
                    <a:pt x="150983" y="34316"/>
                  </a:lnTo>
                  <a:lnTo>
                    <a:pt x="138040" y="39577"/>
                  </a:lnTo>
                  <a:lnTo>
                    <a:pt x="124758" y="45263"/>
                  </a:lnTo>
                  <a:lnTo>
                    <a:pt x="111236" y="51313"/>
                  </a:lnTo>
                  <a:lnTo>
                    <a:pt x="97552" y="57639"/>
                  </a:lnTo>
                  <a:lnTo>
                    <a:pt x="83924" y="64008"/>
                  </a:lnTo>
                  <a:lnTo>
                    <a:pt x="70693" y="70050"/>
                  </a:lnTo>
                  <a:lnTo>
                    <a:pt x="58024" y="75591"/>
                  </a:lnTo>
                  <a:lnTo>
                    <a:pt x="46160" y="80678"/>
                  </a:lnTo>
                  <a:lnTo>
                    <a:pt x="34241" y="86083"/>
                  </a:lnTo>
                  <a:lnTo>
                    <a:pt x="20105" y="933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60858" y="3482817"/>
              <a:ext cx="118666" cy="328500"/>
            </a:xfrm>
            <a:custGeom>
              <a:avLst/>
              <a:gdLst/>
              <a:ahLst/>
              <a:cxnLst/>
              <a:rect l="0" t="0" r="0" b="0"/>
              <a:pathLst>
                <a:path w="118666" h="328500">
                  <a:moveTo>
                    <a:pt x="87079" y="328499"/>
                  </a:moveTo>
                  <a:lnTo>
                    <a:pt x="81279" y="322564"/>
                  </a:lnTo>
                  <a:lnTo>
                    <a:pt x="76354" y="316360"/>
                  </a:lnTo>
                  <a:lnTo>
                    <a:pt x="71852" y="309264"/>
                  </a:lnTo>
                  <a:lnTo>
                    <a:pt x="67631" y="301324"/>
                  </a:lnTo>
                  <a:lnTo>
                    <a:pt x="63618" y="292677"/>
                  </a:lnTo>
                  <a:lnTo>
                    <a:pt x="59756" y="283478"/>
                  </a:lnTo>
                  <a:lnTo>
                    <a:pt x="56004" y="273706"/>
                  </a:lnTo>
                  <a:lnTo>
                    <a:pt x="52328" y="263167"/>
                  </a:lnTo>
                  <a:lnTo>
                    <a:pt x="48706" y="251821"/>
                  </a:lnTo>
                  <a:lnTo>
                    <a:pt x="45120" y="239762"/>
                  </a:lnTo>
                  <a:lnTo>
                    <a:pt x="41560" y="227136"/>
                  </a:lnTo>
                  <a:lnTo>
                    <a:pt x="38016" y="214081"/>
                  </a:lnTo>
                  <a:lnTo>
                    <a:pt x="34483" y="200551"/>
                  </a:lnTo>
                  <a:lnTo>
                    <a:pt x="30958" y="186330"/>
                  </a:lnTo>
                  <a:lnTo>
                    <a:pt x="27439" y="171364"/>
                  </a:lnTo>
                  <a:lnTo>
                    <a:pt x="23922" y="156059"/>
                  </a:lnTo>
                  <a:lnTo>
                    <a:pt x="20408" y="141164"/>
                  </a:lnTo>
                  <a:lnTo>
                    <a:pt x="16895" y="127073"/>
                  </a:lnTo>
                  <a:lnTo>
                    <a:pt x="13384" y="113832"/>
                  </a:lnTo>
                  <a:lnTo>
                    <a:pt x="9873" y="101326"/>
                  </a:lnTo>
                  <a:lnTo>
                    <a:pt x="6372" y="89395"/>
                  </a:lnTo>
                  <a:lnTo>
                    <a:pt x="3207" y="77890"/>
                  </a:lnTo>
                  <a:lnTo>
                    <a:pt x="994" y="66689"/>
                  </a:lnTo>
                  <a:lnTo>
                    <a:pt x="0" y="55713"/>
                  </a:lnTo>
                  <a:lnTo>
                    <a:pt x="487" y="45219"/>
                  </a:lnTo>
                  <a:lnTo>
                    <a:pt x="2867" y="35778"/>
                  </a:lnTo>
                  <a:lnTo>
                    <a:pt x="7181" y="27616"/>
                  </a:lnTo>
                  <a:lnTo>
                    <a:pt x="13332" y="20643"/>
                  </a:lnTo>
                  <a:lnTo>
                    <a:pt x="21272" y="14645"/>
                  </a:lnTo>
                  <a:lnTo>
                    <a:pt x="30792" y="9395"/>
                  </a:lnTo>
                  <a:lnTo>
                    <a:pt x="41418" y="5020"/>
                  </a:lnTo>
                  <a:lnTo>
                    <a:pt x="52534" y="1979"/>
                  </a:lnTo>
                  <a:lnTo>
                    <a:pt x="63737" y="407"/>
                  </a:lnTo>
                  <a:lnTo>
                    <a:pt x="74594" y="0"/>
                  </a:lnTo>
                  <a:lnTo>
                    <a:pt x="85718" y="130"/>
                  </a:lnTo>
                  <a:lnTo>
                    <a:pt x="99198" y="810"/>
                  </a:lnTo>
                  <a:lnTo>
                    <a:pt x="118665" y="211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621595" y="3695502"/>
              <a:ext cx="136872" cy="73701"/>
            </a:xfrm>
            <a:custGeom>
              <a:avLst/>
              <a:gdLst/>
              <a:ahLst/>
              <a:cxnLst/>
              <a:rect l="0" t="0" r="0" b="0"/>
              <a:pathLst>
                <a:path w="136872" h="73701">
                  <a:moveTo>
                    <a:pt x="136871" y="0"/>
                  </a:moveTo>
                  <a:lnTo>
                    <a:pt x="130869" y="5800"/>
                  </a:lnTo>
                  <a:lnTo>
                    <a:pt x="124025" y="10725"/>
                  </a:lnTo>
                  <a:lnTo>
                    <a:pt x="115632" y="15232"/>
                  </a:lnTo>
                  <a:lnTo>
                    <a:pt x="105832" y="19626"/>
                  </a:lnTo>
                  <a:lnTo>
                    <a:pt x="94869" y="24288"/>
                  </a:lnTo>
                  <a:lnTo>
                    <a:pt x="83013" y="29402"/>
                  </a:lnTo>
                  <a:lnTo>
                    <a:pt x="70662" y="34980"/>
                  </a:lnTo>
                  <a:lnTo>
                    <a:pt x="58314" y="40952"/>
                  </a:lnTo>
                  <a:lnTo>
                    <a:pt x="46252" y="47221"/>
                  </a:lnTo>
                  <a:lnTo>
                    <a:pt x="35000" y="53403"/>
                  </a:lnTo>
                  <a:lnTo>
                    <a:pt x="24304" y="59442"/>
                  </a:lnTo>
                  <a:lnTo>
                    <a:pt x="13230" y="6586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63792" y="3684974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135" y="11668"/>
                  </a:lnTo>
                  <a:lnTo>
                    <a:pt x="1415" y="22157"/>
                  </a:lnTo>
                  <a:lnTo>
                    <a:pt x="4008" y="32458"/>
                  </a:lnTo>
                  <a:lnTo>
                    <a:pt x="7728" y="42760"/>
                  </a:lnTo>
                  <a:lnTo>
                    <a:pt x="12360" y="53103"/>
                  </a:lnTo>
                  <a:lnTo>
                    <a:pt x="17689" y="63484"/>
                  </a:lnTo>
                  <a:lnTo>
                    <a:pt x="23414" y="73632"/>
                  </a:lnTo>
                  <a:lnTo>
                    <a:pt x="29832" y="84126"/>
                  </a:lnTo>
                  <a:lnTo>
                    <a:pt x="38619" y="97008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00621" y="3642860"/>
              <a:ext cx="136872" cy="442198"/>
            </a:xfrm>
            <a:custGeom>
              <a:avLst/>
              <a:gdLst/>
              <a:ahLst/>
              <a:cxnLst/>
              <a:rect l="0" t="0" r="0" b="0"/>
              <a:pathLst>
                <a:path w="136872" h="442198">
                  <a:moveTo>
                    <a:pt x="136871" y="0"/>
                  </a:moveTo>
                  <a:lnTo>
                    <a:pt x="133870" y="8801"/>
                  </a:lnTo>
                  <a:lnTo>
                    <a:pt x="130447" y="17148"/>
                  </a:lnTo>
                  <a:lnTo>
                    <a:pt x="126256" y="25847"/>
                  </a:lnTo>
                  <a:lnTo>
                    <a:pt x="121529" y="34967"/>
                  </a:lnTo>
                  <a:lnTo>
                    <a:pt x="116696" y="44463"/>
                  </a:lnTo>
                  <a:lnTo>
                    <a:pt x="112014" y="54264"/>
                  </a:lnTo>
                  <a:lnTo>
                    <a:pt x="107405" y="64623"/>
                  </a:lnTo>
                  <a:lnTo>
                    <a:pt x="102555" y="76094"/>
                  </a:lnTo>
                  <a:lnTo>
                    <a:pt x="97298" y="88878"/>
                  </a:lnTo>
                  <a:lnTo>
                    <a:pt x="91785" y="102548"/>
                  </a:lnTo>
                  <a:lnTo>
                    <a:pt x="86385" y="116261"/>
                  </a:lnTo>
                  <a:lnTo>
                    <a:pt x="81306" y="129526"/>
                  </a:lnTo>
                  <a:lnTo>
                    <a:pt x="76590" y="142362"/>
                  </a:lnTo>
                  <a:lnTo>
                    <a:pt x="72196" y="155122"/>
                  </a:lnTo>
                  <a:lnTo>
                    <a:pt x="68057" y="168032"/>
                  </a:lnTo>
                  <a:lnTo>
                    <a:pt x="64108" y="181008"/>
                  </a:lnTo>
                  <a:lnTo>
                    <a:pt x="60296" y="193734"/>
                  </a:lnTo>
                  <a:lnTo>
                    <a:pt x="56579" y="206041"/>
                  </a:lnTo>
                  <a:lnTo>
                    <a:pt x="52930" y="217917"/>
                  </a:lnTo>
                  <a:lnTo>
                    <a:pt x="49326" y="229426"/>
                  </a:lnTo>
                  <a:lnTo>
                    <a:pt x="45753" y="240653"/>
                  </a:lnTo>
                  <a:lnTo>
                    <a:pt x="42200" y="251837"/>
                  </a:lnTo>
                  <a:lnTo>
                    <a:pt x="38662" y="263345"/>
                  </a:lnTo>
                  <a:lnTo>
                    <a:pt x="35134" y="275362"/>
                  </a:lnTo>
                  <a:lnTo>
                    <a:pt x="31611" y="288215"/>
                  </a:lnTo>
                  <a:lnTo>
                    <a:pt x="28094" y="302440"/>
                  </a:lnTo>
                  <a:lnTo>
                    <a:pt x="24578" y="318192"/>
                  </a:lnTo>
                  <a:lnTo>
                    <a:pt x="21065" y="334990"/>
                  </a:lnTo>
                  <a:lnTo>
                    <a:pt x="17553" y="351951"/>
                  </a:lnTo>
                  <a:lnTo>
                    <a:pt x="14046" y="368526"/>
                  </a:lnTo>
                  <a:lnTo>
                    <a:pt x="10696" y="384141"/>
                  </a:lnTo>
                  <a:lnTo>
                    <a:pt x="7471" y="399664"/>
                  </a:lnTo>
                  <a:lnTo>
                    <a:pt x="4086" y="41756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128682" y="3663917"/>
              <a:ext cx="87196" cy="196135"/>
            </a:xfrm>
            <a:custGeom>
              <a:avLst/>
              <a:gdLst/>
              <a:ahLst/>
              <a:cxnLst/>
              <a:rect l="0" t="0" r="0" b="0"/>
              <a:pathLst>
                <a:path w="87196" h="196135">
                  <a:moveTo>
                    <a:pt x="71981" y="0"/>
                  </a:moveTo>
                  <a:lnTo>
                    <a:pt x="63247" y="5867"/>
                  </a:lnTo>
                  <a:lnTo>
                    <a:pt x="55540" y="11431"/>
                  </a:lnTo>
                  <a:lnTo>
                    <a:pt x="48142" y="17236"/>
                  </a:lnTo>
                  <a:lnTo>
                    <a:pt x="41054" y="23489"/>
                  </a:lnTo>
                  <a:lnTo>
                    <a:pt x="34524" y="30467"/>
                  </a:lnTo>
                  <a:lnTo>
                    <a:pt x="28652" y="38248"/>
                  </a:lnTo>
                  <a:lnTo>
                    <a:pt x="23387" y="46749"/>
                  </a:lnTo>
                  <a:lnTo>
                    <a:pt x="18616" y="55829"/>
                  </a:lnTo>
                  <a:lnTo>
                    <a:pt x="14226" y="65347"/>
                  </a:lnTo>
                  <a:lnTo>
                    <a:pt x="10277" y="75348"/>
                  </a:lnTo>
                  <a:lnTo>
                    <a:pt x="6996" y="86045"/>
                  </a:lnTo>
                  <a:lnTo>
                    <a:pt x="4455" y="97502"/>
                  </a:lnTo>
                  <a:lnTo>
                    <a:pt x="2579" y="109636"/>
                  </a:lnTo>
                  <a:lnTo>
                    <a:pt x="1236" y="122314"/>
                  </a:lnTo>
                  <a:lnTo>
                    <a:pt x="304" y="135390"/>
                  </a:lnTo>
                  <a:lnTo>
                    <a:pt x="0" y="148425"/>
                  </a:lnTo>
                  <a:lnTo>
                    <a:pt x="853" y="160717"/>
                  </a:lnTo>
                  <a:lnTo>
                    <a:pt x="3063" y="171929"/>
                  </a:lnTo>
                  <a:lnTo>
                    <a:pt x="6683" y="181592"/>
                  </a:lnTo>
                  <a:lnTo>
                    <a:pt x="11787" y="188953"/>
                  </a:lnTo>
                  <a:lnTo>
                    <a:pt x="18255" y="193817"/>
                  </a:lnTo>
                  <a:lnTo>
                    <a:pt x="25683" y="196134"/>
                  </a:lnTo>
                  <a:lnTo>
                    <a:pt x="33499" y="195735"/>
                  </a:lnTo>
                  <a:lnTo>
                    <a:pt x="41343" y="192802"/>
                  </a:lnTo>
                  <a:lnTo>
                    <a:pt x="49064" y="187769"/>
                  </a:lnTo>
                  <a:lnTo>
                    <a:pt x="56627" y="181120"/>
                  </a:lnTo>
                  <a:lnTo>
                    <a:pt x="64039" y="173275"/>
                  </a:lnTo>
                  <a:lnTo>
                    <a:pt x="70998" y="164250"/>
                  </a:lnTo>
                  <a:lnTo>
                    <a:pt x="76921" y="153683"/>
                  </a:lnTo>
                  <a:lnTo>
                    <a:pt x="81567" y="141504"/>
                  </a:lnTo>
                  <a:lnTo>
                    <a:pt x="84856" y="128072"/>
                  </a:lnTo>
                  <a:lnTo>
                    <a:pt x="86698" y="113985"/>
                  </a:lnTo>
                  <a:lnTo>
                    <a:pt x="87195" y="99666"/>
                  </a:lnTo>
                  <a:lnTo>
                    <a:pt x="86545" y="85537"/>
                  </a:lnTo>
                  <a:lnTo>
                    <a:pt x="84780" y="70511"/>
                  </a:lnTo>
                  <a:lnTo>
                    <a:pt x="80629" y="51039"/>
                  </a:lnTo>
                  <a:lnTo>
                    <a:pt x="71981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65065" y="3642860"/>
              <a:ext cx="98972" cy="164638"/>
            </a:xfrm>
            <a:custGeom>
              <a:avLst/>
              <a:gdLst/>
              <a:ahLst/>
              <a:cxnLst/>
              <a:rect l="0" t="0" r="0" b="0"/>
              <a:pathLst>
                <a:path w="98972" h="164638">
                  <a:moveTo>
                    <a:pt x="9297" y="42114"/>
                  </a:moveTo>
                  <a:lnTo>
                    <a:pt x="6431" y="50982"/>
                  </a:lnTo>
                  <a:lnTo>
                    <a:pt x="4288" y="59969"/>
                  </a:lnTo>
                  <a:lnTo>
                    <a:pt x="2685" y="69964"/>
                  </a:lnTo>
                  <a:lnTo>
                    <a:pt x="1505" y="80945"/>
                  </a:lnTo>
                  <a:lnTo>
                    <a:pt x="657" y="92756"/>
                  </a:lnTo>
                  <a:lnTo>
                    <a:pt x="68" y="105206"/>
                  </a:lnTo>
                  <a:lnTo>
                    <a:pt x="0" y="117798"/>
                  </a:lnTo>
                  <a:lnTo>
                    <a:pt x="1012" y="129782"/>
                  </a:lnTo>
                  <a:lnTo>
                    <a:pt x="3334" y="140784"/>
                  </a:lnTo>
                  <a:lnTo>
                    <a:pt x="7200" y="150303"/>
                  </a:lnTo>
                  <a:lnTo>
                    <a:pt x="13001" y="157566"/>
                  </a:lnTo>
                  <a:lnTo>
                    <a:pt x="20756" y="162365"/>
                  </a:lnTo>
                  <a:lnTo>
                    <a:pt x="30031" y="164637"/>
                  </a:lnTo>
                  <a:lnTo>
                    <a:pt x="40158" y="164208"/>
                  </a:lnTo>
                  <a:lnTo>
                    <a:pt x="50658" y="161256"/>
                  </a:lnTo>
                  <a:lnTo>
                    <a:pt x="60959" y="156210"/>
                  </a:lnTo>
                  <a:lnTo>
                    <a:pt x="70334" y="149552"/>
                  </a:lnTo>
                  <a:lnTo>
                    <a:pt x="78480" y="141706"/>
                  </a:lnTo>
                  <a:lnTo>
                    <a:pt x="85287" y="132850"/>
                  </a:lnTo>
                  <a:lnTo>
                    <a:pt x="90651" y="122929"/>
                  </a:lnTo>
                  <a:lnTo>
                    <a:pt x="94664" y="111997"/>
                  </a:lnTo>
                  <a:lnTo>
                    <a:pt x="97396" y="100216"/>
                  </a:lnTo>
                  <a:lnTo>
                    <a:pt x="98797" y="87776"/>
                  </a:lnTo>
                  <a:lnTo>
                    <a:pt x="98971" y="74859"/>
                  </a:lnTo>
                  <a:lnTo>
                    <a:pt x="98287" y="61825"/>
                  </a:lnTo>
                  <a:lnTo>
                    <a:pt x="97232" y="47727"/>
                  </a:lnTo>
                  <a:lnTo>
                    <a:pt x="95716" y="29094"/>
                  </a:lnTo>
                  <a:lnTo>
                    <a:pt x="9352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408662" y="3579689"/>
              <a:ext cx="107857" cy="180192"/>
            </a:xfrm>
            <a:custGeom>
              <a:avLst/>
              <a:gdLst/>
              <a:ahLst/>
              <a:cxnLst/>
              <a:rect l="0" t="0" r="0" b="0"/>
              <a:pathLst>
                <a:path w="107857" h="180192">
                  <a:moveTo>
                    <a:pt x="13099" y="147399"/>
                  </a:moveTo>
                  <a:lnTo>
                    <a:pt x="18900" y="156200"/>
                  </a:lnTo>
                  <a:lnTo>
                    <a:pt x="23824" y="164547"/>
                  </a:lnTo>
                  <a:lnTo>
                    <a:pt x="28299" y="173168"/>
                  </a:lnTo>
                  <a:lnTo>
                    <a:pt x="31492" y="179435"/>
                  </a:lnTo>
                  <a:lnTo>
                    <a:pt x="32124" y="180191"/>
                  </a:lnTo>
                  <a:lnTo>
                    <a:pt x="30412" y="176780"/>
                  </a:lnTo>
                  <a:lnTo>
                    <a:pt x="27145" y="170751"/>
                  </a:lnTo>
                  <a:lnTo>
                    <a:pt x="23169" y="163094"/>
                  </a:lnTo>
                  <a:lnTo>
                    <a:pt x="19002" y="154416"/>
                  </a:lnTo>
                  <a:lnTo>
                    <a:pt x="14873" y="145089"/>
                  </a:lnTo>
                  <a:lnTo>
                    <a:pt x="10861" y="135345"/>
                  </a:lnTo>
                  <a:lnTo>
                    <a:pt x="6981" y="125332"/>
                  </a:lnTo>
                  <a:lnTo>
                    <a:pt x="3541" y="115144"/>
                  </a:lnTo>
                  <a:lnTo>
                    <a:pt x="1134" y="104840"/>
                  </a:lnTo>
                  <a:lnTo>
                    <a:pt x="0" y="94466"/>
                  </a:lnTo>
                  <a:lnTo>
                    <a:pt x="222" y="84208"/>
                  </a:lnTo>
                  <a:lnTo>
                    <a:pt x="1891" y="74394"/>
                  </a:lnTo>
                  <a:lnTo>
                    <a:pt x="4908" y="65163"/>
                  </a:lnTo>
                  <a:lnTo>
                    <a:pt x="9205" y="56489"/>
                  </a:lnTo>
                  <a:lnTo>
                    <a:pt x="14830" y="48276"/>
                  </a:lnTo>
                  <a:lnTo>
                    <a:pt x="21685" y="40421"/>
                  </a:lnTo>
                  <a:lnTo>
                    <a:pt x="29557" y="32993"/>
                  </a:lnTo>
                  <a:lnTo>
                    <a:pt x="38210" y="26222"/>
                  </a:lnTo>
                  <a:lnTo>
                    <a:pt x="47433" y="20189"/>
                  </a:lnTo>
                  <a:lnTo>
                    <a:pt x="56989" y="14969"/>
                  </a:lnTo>
                  <a:lnTo>
                    <a:pt x="67761" y="10202"/>
                  </a:lnTo>
                  <a:lnTo>
                    <a:pt x="82926" y="5470"/>
                  </a:lnTo>
                  <a:lnTo>
                    <a:pt x="107856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60570" y="3613672"/>
              <a:ext cx="177089" cy="210538"/>
            </a:xfrm>
            <a:custGeom>
              <a:avLst/>
              <a:gdLst/>
              <a:ahLst/>
              <a:cxnLst/>
              <a:rect l="0" t="0" r="0" b="0"/>
              <a:pathLst>
                <a:path w="177089" h="210538">
                  <a:moveTo>
                    <a:pt x="113917" y="60773"/>
                  </a:moveTo>
                  <a:lnTo>
                    <a:pt x="110983" y="51972"/>
                  </a:lnTo>
                  <a:lnTo>
                    <a:pt x="108200" y="43625"/>
                  </a:lnTo>
                  <a:lnTo>
                    <a:pt x="105292" y="34935"/>
                  </a:lnTo>
                  <a:lnTo>
                    <a:pt x="101906" y="26160"/>
                  </a:lnTo>
                  <a:lnTo>
                    <a:pt x="97444" y="17962"/>
                  </a:lnTo>
                  <a:lnTo>
                    <a:pt x="91673" y="10690"/>
                  </a:lnTo>
                  <a:lnTo>
                    <a:pt x="84685" y="4845"/>
                  </a:lnTo>
                  <a:lnTo>
                    <a:pt x="76700" y="1210"/>
                  </a:lnTo>
                  <a:lnTo>
                    <a:pt x="67964" y="0"/>
                  </a:lnTo>
                  <a:lnTo>
                    <a:pt x="58846" y="1121"/>
                  </a:lnTo>
                  <a:lnTo>
                    <a:pt x="49813" y="4451"/>
                  </a:lnTo>
                  <a:lnTo>
                    <a:pt x="41118" y="9686"/>
                  </a:lnTo>
                  <a:lnTo>
                    <a:pt x="32977" y="16435"/>
                  </a:lnTo>
                  <a:lnTo>
                    <a:pt x="25655" y="24318"/>
                  </a:lnTo>
                  <a:lnTo>
                    <a:pt x="19217" y="33026"/>
                  </a:lnTo>
                  <a:lnTo>
                    <a:pt x="13723" y="42479"/>
                  </a:lnTo>
                  <a:lnTo>
                    <a:pt x="9322" y="52809"/>
                  </a:lnTo>
                  <a:lnTo>
                    <a:pt x="5990" y="64023"/>
                  </a:lnTo>
                  <a:lnTo>
                    <a:pt x="3564" y="76165"/>
                  </a:lnTo>
                  <a:lnTo>
                    <a:pt x="1844" y="89379"/>
                  </a:lnTo>
                  <a:lnTo>
                    <a:pt x="651" y="103639"/>
                  </a:lnTo>
                  <a:lnTo>
                    <a:pt x="0" y="118623"/>
                  </a:lnTo>
                  <a:lnTo>
                    <a:pt x="88" y="133827"/>
                  </a:lnTo>
                  <a:lnTo>
                    <a:pt x="965" y="148931"/>
                  </a:lnTo>
                  <a:lnTo>
                    <a:pt x="2707" y="163495"/>
                  </a:lnTo>
                  <a:lnTo>
                    <a:pt x="5479" y="176896"/>
                  </a:lnTo>
                  <a:lnTo>
                    <a:pt x="9277" y="188888"/>
                  </a:lnTo>
                  <a:lnTo>
                    <a:pt x="14116" y="198922"/>
                  </a:lnTo>
                  <a:lnTo>
                    <a:pt x="20114" y="206008"/>
                  </a:lnTo>
                  <a:lnTo>
                    <a:pt x="27218" y="209873"/>
                  </a:lnTo>
                  <a:lnTo>
                    <a:pt x="35089" y="210537"/>
                  </a:lnTo>
                  <a:lnTo>
                    <a:pt x="43210" y="207957"/>
                  </a:lnTo>
                  <a:lnTo>
                    <a:pt x="51262" y="202456"/>
                  </a:lnTo>
                  <a:lnTo>
                    <a:pt x="59125" y="194902"/>
                  </a:lnTo>
                  <a:lnTo>
                    <a:pt x="66784" y="186480"/>
                  </a:lnTo>
                  <a:lnTo>
                    <a:pt x="74263" y="177937"/>
                  </a:lnTo>
                  <a:lnTo>
                    <a:pt x="81439" y="169427"/>
                  </a:lnTo>
                  <a:lnTo>
                    <a:pt x="88038" y="160728"/>
                  </a:lnTo>
                  <a:lnTo>
                    <a:pt x="93957" y="151688"/>
                  </a:lnTo>
                  <a:lnTo>
                    <a:pt x="99085" y="142123"/>
                  </a:lnTo>
                  <a:lnTo>
                    <a:pt x="103232" y="131776"/>
                  </a:lnTo>
                  <a:lnTo>
                    <a:pt x="106394" y="120674"/>
                  </a:lnTo>
                  <a:lnTo>
                    <a:pt x="108853" y="112093"/>
                  </a:lnTo>
                  <a:lnTo>
                    <a:pt x="111104" y="110213"/>
                  </a:lnTo>
                  <a:lnTo>
                    <a:pt x="113656" y="114003"/>
                  </a:lnTo>
                  <a:lnTo>
                    <a:pt x="116922" y="121555"/>
                  </a:lnTo>
                  <a:lnTo>
                    <a:pt x="121022" y="131310"/>
                  </a:lnTo>
                  <a:lnTo>
                    <a:pt x="125884" y="142072"/>
                  </a:lnTo>
                  <a:lnTo>
                    <a:pt x="131357" y="153148"/>
                  </a:lnTo>
                  <a:lnTo>
                    <a:pt x="137374" y="163779"/>
                  </a:lnTo>
                  <a:lnTo>
                    <a:pt x="144759" y="174010"/>
                  </a:lnTo>
                  <a:lnTo>
                    <a:pt x="156396" y="184730"/>
                  </a:lnTo>
                  <a:lnTo>
                    <a:pt x="177088" y="19764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39101" y="3591582"/>
              <a:ext cx="145957" cy="230263"/>
            </a:xfrm>
            <a:custGeom>
              <a:avLst/>
              <a:gdLst/>
              <a:ahLst/>
              <a:cxnLst/>
              <a:rect l="0" t="0" r="0" b="0"/>
              <a:pathLst>
                <a:path w="145957" h="230263">
                  <a:moveTo>
                    <a:pt x="9085" y="61806"/>
                  </a:moveTo>
                  <a:lnTo>
                    <a:pt x="12019" y="76408"/>
                  </a:lnTo>
                  <a:lnTo>
                    <a:pt x="14801" y="89679"/>
                  </a:lnTo>
                  <a:lnTo>
                    <a:pt x="17696" y="102880"/>
                  </a:lnTo>
                  <a:lnTo>
                    <a:pt x="20563" y="116222"/>
                  </a:lnTo>
                  <a:lnTo>
                    <a:pt x="23080" y="129731"/>
                  </a:lnTo>
                  <a:lnTo>
                    <a:pt x="25096" y="143380"/>
                  </a:lnTo>
                  <a:lnTo>
                    <a:pt x="26781" y="156974"/>
                  </a:lnTo>
                  <a:lnTo>
                    <a:pt x="28524" y="170174"/>
                  </a:lnTo>
                  <a:lnTo>
                    <a:pt x="30526" y="182812"/>
                  </a:lnTo>
                  <a:lnTo>
                    <a:pt x="31970" y="194211"/>
                  </a:lnTo>
                  <a:lnTo>
                    <a:pt x="31102" y="201812"/>
                  </a:lnTo>
                  <a:lnTo>
                    <a:pt x="27977" y="203557"/>
                  </a:lnTo>
                  <a:lnTo>
                    <a:pt x="24193" y="200449"/>
                  </a:lnTo>
                  <a:lnTo>
                    <a:pt x="20367" y="193864"/>
                  </a:lnTo>
                  <a:lnTo>
                    <a:pt x="16615" y="184871"/>
                  </a:lnTo>
                  <a:lnTo>
                    <a:pt x="12942" y="174231"/>
                  </a:lnTo>
                  <a:lnTo>
                    <a:pt x="9492" y="162476"/>
                  </a:lnTo>
                  <a:lnTo>
                    <a:pt x="6554" y="149968"/>
                  </a:lnTo>
                  <a:lnTo>
                    <a:pt x="4247" y="136954"/>
                  </a:lnTo>
                  <a:lnTo>
                    <a:pt x="2529" y="123601"/>
                  </a:lnTo>
                  <a:lnTo>
                    <a:pt x="1293" y="110021"/>
                  </a:lnTo>
                  <a:lnTo>
                    <a:pt x="429" y="96289"/>
                  </a:lnTo>
                  <a:lnTo>
                    <a:pt x="0" y="82454"/>
                  </a:lnTo>
                  <a:lnTo>
                    <a:pt x="238" y="68553"/>
                  </a:lnTo>
                  <a:lnTo>
                    <a:pt x="1220" y="54619"/>
                  </a:lnTo>
                  <a:lnTo>
                    <a:pt x="3202" y="41160"/>
                  </a:lnTo>
                  <a:lnTo>
                    <a:pt x="6668" y="29107"/>
                  </a:lnTo>
                  <a:lnTo>
                    <a:pt x="11745" y="18865"/>
                  </a:lnTo>
                  <a:lnTo>
                    <a:pt x="18257" y="10667"/>
                  </a:lnTo>
                  <a:lnTo>
                    <a:pt x="25916" y="4827"/>
                  </a:lnTo>
                  <a:lnTo>
                    <a:pt x="34432" y="1281"/>
                  </a:lnTo>
                  <a:lnTo>
                    <a:pt x="43402" y="0"/>
                  </a:lnTo>
                  <a:lnTo>
                    <a:pt x="52335" y="1169"/>
                  </a:lnTo>
                  <a:lnTo>
                    <a:pt x="60968" y="4654"/>
                  </a:lnTo>
                  <a:lnTo>
                    <a:pt x="69236" y="10075"/>
                  </a:lnTo>
                  <a:lnTo>
                    <a:pt x="77176" y="16993"/>
                  </a:lnTo>
                  <a:lnTo>
                    <a:pt x="84847" y="25011"/>
                  </a:lnTo>
                  <a:lnTo>
                    <a:pt x="92154" y="33815"/>
                  </a:lnTo>
                  <a:lnTo>
                    <a:pt x="98842" y="43170"/>
                  </a:lnTo>
                  <a:lnTo>
                    <a:pt x="104824" y="52908"/>
                  </a:lnTo>
                  <a:lnTo>
                    <a:pt x="110164" y="63073"/>
                  </a:lnTo>
                  <a:lnTo>
                    <a:pt x="114986" y="73890"/>
                  </a:lnTo>
                  <a:lnTo>
                    <a:pt x="119416" y="85425"/>
                  </a:lnTo>
                  <a:lnTo>
                    <a:pt x="123561" y="97445"/>
                  </a:lnTo>
                  <a:lnTo>
                    <a:pt x="127506" y="109513"/>
                  </a:lnTo>
                  <a:lnTo>
                    <a:pt x="131307" y="121377"/>
                  </a:lnTo>
                  <a:lnTo>
                    <a:pt x="134843" y="133122"/>
                  </a:lnTo>
                  <a:lnTo>
                    <a:pt x="137838" y="145075"/>
                  </a:lnTo>
                  <a:lnTo>
                    <a:pt x="140185" y="157404"/>
                  </a:lnTo>
                  <a:lnTo>
                    <a:pt x="141933" y="169907"/>
                  </a:lnTo>
                  <a:lnTo>
                    <a:pt x="143378" y="183524"/>
                  </a:lnTo>
                  <a:lnTo>
                    <a:pt x="144647" y="201691"/>
                  </a:lnTo>
                  <a:lnTo>
                    <a:pt x="145956" y="23026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16642" y="3565566"/>
              <a:ext cx="105286" cy="236541"/>
            </a:xfrm>
            <a:custGeom>
              <a:avLst/>
              <a:gdLst/>
              <a:ahLst/>
              <a:cxnLst/>
              <a:rect l="0" t="0" r="0" b="0"/>
              <a:pathLst>
                <a:path w="105286" h="236541">
                  <a:moveTo>
                    <a:pt x="105285" y="3594"/>
                  </a:moveTo>
                  <a:lnTo>
                    <a:pt x="96551" y="862"/>
                  </a:lnTo>
                  <a:lnTo>
                    <a:pt x="88844" y="0"/>
                  </a:lnTo>
                  <a:lnTo>
                    <a:pt x="81438" y="994"/>
                  </a:lnTo>
                  <a:lnTo>
                    <a:pt x="74004" y="3706"/>
                  </a:lnTo>
                  <a:lnTo>
                    <a:pt x="66177" y="8139"/>
                  </a:lnTo>
                  <a:lnTo>
                    <a:pt x="57802" y="14124"/>
                  </a:lnTo>
                  <a:lnTo>
                    <a:pt x="49059" y="21209"/>
                  </a:lnTo>
                  <a:lnTo>
                    <a:pt x="40344" y="28787"/>
                  </a:lnTo>
                  <a:lnTo>
                    <a:pt x="31895" y="36472"/>
                  </a:lnTo>
                  <a:lnTo>
                    <a:pt x="23935" y="44254"/>
                  </a:lnTo>
                  <a:lnTo>
                    <a:pt x="16742" y="52391"/>
                  </a:lnTo>
                  <a:lnTo>
                    <a:pt x="10402" y="61009"/>
                  </a:lnTo>
                  <a:lnTo>
                    <a:pt x="5316" y="69933"/>
                  </a:lnTo>
                  <a:lnTo>
                    <a:pt x="2255" y="78778"/>
                  </a:lnTo>
                  <a:lnTo>
                    <a:pt x="1467" y="87314"/>
                  </a:lnTo>
                  <a:lnTo>
                    <a:pt x="3057" y="95164"/>
                  </a:lnTo>
                  <a:lnTo>
                    <a:pt x="7240" y="101751"/>
                  </a:lnTo>
                  <a:lnTo>
                    <a:pt x="13864" y="106889"/>
                  </a:lnTo>
                  <a:lnTo>
                    <a:pt x="22362" y="111034"/>
                  </a:lnTo>
                  <a:lnTo>
                    <a:pt x="31959" y="115054"/>
                  </a:lnTo>
                  <a:lnTo>
                    <a:pt x="42103" y="119475"/>
                  </a:lnTo>
                  <a:lnTo>
                    <a:pt x="52333" y="124618"/>
                  </a:lnTo>
                  <a:lnTo>
                    <a:pt x="62194" y="130763"/>
                  </a:lnTo>
                  <a:lnTo>
                    <a:pt x="71479" y="137946"/>
                  </a:lnTo>
                  <a:lnTo>
                    <a:pt x="79865" y="146195"/>
                  </a:lnTo>
                  <a:lnTo>
                    <a:pt x="86827" y="155628"/>
                  </a:lnTo>
                  <a:lnTo>
                    <a:pt x="92206" y="166184"/>
                  </a:lnTo>
                  <a:lnTo>
                    <a:pt x="95836" y="177354"/>
                  </a:lnTo>
                  <a:lnTo>
                    <a:pt x="97382" y="188311"/>
                  </a:lnTo>
                  <a:lnTo>
                    <a:pt x="96862" y="198596"/>
                  </a:lnTo>
                  <a:lnTo>
                    <a:pt x="94413" y="207957"/>
                  </a:lnTo>
                  <a:lnTo>
                    <a:pt x="90111" y="216173"/>
                  </a:lnTo>
                  <a:lnTo>
                    <a:pt x="84183" y="223243"/>
                  </a:lnTo>
                  <a:lnTo>
                    <a:pt x="76952" y="229008"/>
                  </a:lnTo>
                  <a:lnTo>
                    <a:pt x="68737" y="233065"/>
                  </a:lnTo>
                  <a:lnTo>
                    <a:pt x="59812" y="235357"/>
                  </a:lnTo>
                  <a:lnTo>
                    <a:pt x="50457" y="236269"/>
                  </a:lnTo>
                  <a:lnTo>
                    <a:pt x="39844" y="236540"/>
                  </a:lnTo>
                  <a:lnTo>
                    <a:pt x="24806" y="236195"/>
                  </a:lnTo>
                  <a:lnTo>
                    <a:pt x="0" y="23522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53513" y="3590217"/>
              <a:ext cx="223461" cy="223837"/>
            </a:xfrm>
            <a:custGeom>
              <a:avLst/>
              <a:gdLst/>
              <a:ahLst/>
              <a:cxnLst/>
              <a:rect l="0" t="0" r="0" b="0"/>
              <a:pathLst>
                <a:path w="223461" h="223837">
                  <a:moveTo>
                    <a:pt x="0" y="63171"/>
                  </a:moveTo>
                  <a:lnTo>
                    <a:pt x="66" y="74974"/>
                  </a:lnTo>
                  <a:lnTo>
                    <a:pt x="707" y="86743"/>
                  </a:lnTo>
                  <a:lnTo>
                    <a:pt x="2003" y="99628"/>
                  </a:lnTo>
                  <a:lnTo>
                    <a:pt x="3863" y="113303"/>
                  </a:lnTo>
                  <a:lnTo>
                    <a:pt x="6180" y="126983"/>
                  </a:lnTo>
                  <a:lnTo>
                    <a:pt x="8851" y="140195"/>
                  </a:lnTo>
                  <a:lnTo>
                    <a:pt x="11947" y="152646"/>
                  </a:lnTo>
                  <a:lnTo>
                    <a:pt x="15703" y="164077"/>
                  </a:lnTo>
                  <a:lnTo>
                    <a:pt x="20196" y="174445"/>
                  </a:lnTo>
                  <a:lnTo>
                    <a:pt x="25518" y="183234"/>
                  </a:lnTo>
                  <a:lnTo>
                    <a:pt x="31847" y="189410"/>
                  </a:lnTo>
                  <a:lnTo>
                    <a:pt x="39177" y="192632"/>
                  </a:lnTo>
                  <a:lnTo>
                    <a:pt x="47201" y="193016"/>
                  </a:lnTo>
                  <a:lnTo>
                    <a:pt x="55426" y="190774"/>
                  </a:lnTo>
                  <a:lnTo>
                    <a:pt x="63542" y="186305"/>
                  </a:lnTo>
                  <a:lnTo>
                    <a:pt x="71278" y="180087"/>
                  </a:lnTo>
                  <a:lnTo>
                    <a:pt x="78320" y="172568"/>
                  </a:lnTo>
                  <a:lnTo>
                    <a:pt x="84576" y="164171"/>
                  </a:lnTo>
                  <a:lnTo>
                    <a:pt x="90234" y="157217"/>
                  </a:lnTo>
                  <a:lnTo>
                    <a:pt x="95109" y="155081"/>
                  </a:lnTo>
                  <a:lnTo>
                    <a:pt x="98961" y="157855"/>
                  </a:lnTo>
                  <a:lnTo>
                    <a:pt x="102585" y="163944"/>
                  </a:lnTo>
                  <a:lnTo>
                    <a:pt x="106603" y="171964"/>
                  </a:lnTo>
                  <a:lnTo>
                    <a:pt x="111233" y="180898"/>
                  </a:lnTo>
                  <a:lnTo>
                    <a:pt x="116462" y="189956"/>
                  </a:lnTo>
                  <a:lnTo>
                    <a:pt x="122200" y="198737"/>
                  </a:lnTo>
                  <a:lnTo>
                    <a:pt x="128655" y="206803"/>
                  </a:lnTo>
                  <a:lnTo>
                    <a:pt x="136341" y="213559"/>
                  </a:lnTo>
                  <a:lnTo>
                    <a:pt x="145426" y="218804"/>
                  </a:lnTo>
                  <a:lnTo>
                    <a:pt x="155457" y="222347"/>
                  </a:lnTo>
                  <a:lnTo>
                    <a:pt x="165574" y="223836"/>
                  </a:lnTo>
                  <a:lnTo>
                    <a:pt x="175260" y="223273"/>
                  </a:lnTo>
                  <a:lnTo>
                    <a:pt x="184202" y="220626"/>
                  </a:lnTo>
                  <a:lnTo>
                    <a:pt x="192128" y="215659"/>
                  </a:lnTo>
                  <a:lnTo>
                    <a:pt x="199010" y="208468"/>
                  </a:lnTo>
                  <a:lnTo>
                    <a:pt x="204986" y="199404"/>
                  </a:lnTo>
                  <a:lnTo>
                    <a:pt x="210250" y="188887"/>
                  </a:lnTo>
                  <a:lnTo>
                    <a:pt x="214974" y="177298"/>
                  </a:lnTo>
                  <a:lnTo>
                    <a:pt x="218981" y="164944"/>
                  </a:lnTo>
                  <a:lnTo>
                    <a:pt x="221768" y="152053"/>
                  </a:lnTo>
                  <a:lnTo>
                    <a:pt x="223166" y="138791"/>
                  </a:lnTo>
                  <a:lnTo>
                    <a:pt x="223460" y="125277"/>
                  </a:lnTo>
                  <a:lnTo>
                    <a:pt x="223201" y="111591"/>
                  </a:lnTo>
                  <a:lnTo>
                    <a:pt x="222762" y="97790"/>
                  </a:lnTo>
                  <a:lnTo>
                    <a:pt x="221994" y="83910"/>
                  </a:lnTo>
                  <a:lnTo>
                    <a:pt x="220348" y="69978"/>
                  </a:lnTo>
                  <a:lnTo>
                    <a:pt x="217583" y="56029"/>
                  </a:lnTo>
                  <a:lnTo>
                    <a:pt x="214065" y="42681"/>
                  </a:lnTo>
                  <a:lnTo>
                    <a:pt x="210252" y="29818"/>
                  </a:lnTo>
                  <a:lnTo>
                    <a:pt x="205805" y="1631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502036" y="3597909"/>
              <a:ext cx="130503" cy="192351"/>
            </a:xfrm>
            <a:custGeom>
              <a:avLst/>
              <a:gdLst/>
              <a:ahLst/>
              <a:cxnLst/>
              <a:rect l="0" t="0" r="0" b="0"/>
              <a:pathLst>
                <a:path w="130503" h="192351">
                  <a:moveTo>
                    <a:pt x="4161" y="66008"/>
                  </a:moveTo>
                  <a:lnTo>
                    <a:pt x="10229" y="71741"/>
                  </a:lnTo>
                  <a:lnTo>
                    <a:pt x="17714" y="76026"/>
                  </a:lnTo>
                  <a:lnTo>
                    <a:pt x="27394" y="79227"/>
                  </a:lnTo>
                  <a:lnTo>
                    <a:pt x="38708" y="81415"/>
                  </a:lnTo>
                  <a:lnTo>
                    <a:pt x="50691" y="82464"/>
                  </a:lnTo>
                  <a:lnTo>
                    <a:pt x="62702" y="82397"/>
                  </a:lnTo>
                  <a:lnTo>
                    <a:pt x="74153" y="81055"/>
                  </a:lnTo>
                  <a:lnTo>
                    <a:pt x="84367" y="78029"/>
                  </a:lnTo>
                  <a:lnTo>
                    <a:pt x="93103" y="73254"/>
                  </a:lnTo>
                  <a:lnTo>
                    <a:pt x="100151" y="66946"/>
                  </a:lnTo>
                  <a:lnTo>
                    <a:pt x="105150" y="59425"/>
                  </a:lnTo>
                  <a:lnTo>
                    <a:pt x="108105" y="51002"/>
                  </a:lnTo>
                  <a:lnTo>
                    <a:pt x="109143" y="42094"/>
                  </a:lnTo>
                  <a:lnTo>
                    <a:pt x="108336" y="33203"/>
                  </a:lnTo>
                  <a:lnTo>
                    <a:pt x="105900" y="24607"/>
                  </a:lnTo>
                  <a:lnTo>
                    <a:pt x="101827" y="16702"/>
                  </a:lnTo>
                  <a:lnTo>
                    <a:pt x="95820" y="10072"/>
                  </a:lnTo>
                  <a:lnTo>
                    <a:pt x="87895" y="4919"/>
                  </a:lnTo>
                  <a:lnTo>
                    <a:pt x="78490" y="1443"/>
                  </a:lnTo>
                  <a:lnTo>
                    <a:pt x="68269" y="0"/>
                  </a:lnTo>
                  <a:lnTo>
                    <a:pt x="57697" y="595"/>
                  </a:lnTo>
                  <a:lnTo>
                    <a:pt x="47178" y="3264"/>
                  </a:lnTo>
                  <a:lnTo>
                    <a:pt x="37121" y="8245"/>
                  </a:lnTo>
                  <a:lnTo>
                    <a:pt x="27704" y="15447"/>
                  </a:lnTo>
                  <a:lnTo>
                    <a:pt x="19230" y="24518"/>
                  </a:lnTo>
                  <a:lnTo>
                    <a:pt x="12209" y="35039"/>
                  </a:lnTo>
                  <a:lnTo>
                    <a:pt x="6786" y="46631"/>
                  </a:lnTo>
                  <a:lnTo>
                    <a:pt x="2957" y="58988"/>
                  </a:lnTo>
                  <a:lnTo>
                    <a:pt x="744" y="71880"/>
                  </a:lnTo>
                  <a:lnTo>
                    <a:pt x="0" y="85138"/>
                  </a:lnTo>
                  <a:lnTo>
                    <a:pt x="616" y="98480"/>
                  </a:lnTo>
                  <a:lnTo>
                    <a:pt x="2616" y="111518"/>
                  </a:lnTo>
                  <a:lnTo>
                    <a:pt x="5884" y="124062"/>
                  </a:lnTo>
                  <a:lnTo>
                    <a:pt x="10195" y="135943"/>
                  </a:lnTo>
                  <a:lnTo>
                    <a:pt x="15304" y="146931"/>
                  </a:lnTo>
                  <a:lnTo>
                    <a:pt x="21007" y="156980"/>
                  </a:lnTo>
                  <a:lnTo>
                    <a:pt x="27464" y="165881"/>
                  </a:lnTo>
                  <a:lnTo>
                    <a:pt x="35161" y="173190"/>
                  </a:lnTo>
                  <a:lnTo>
                    <a:pt x="44268" y="178810"/>
                  </a:lnTo>
                  <a:lnTo>
                    <a:pt x="54656" y="182942"/>
                  </a:lnTo>
                  <a:lnTo>
                    <a:pt x="66079" y="185889"/>
                  </a:lnTo>
                  <a:lnTo>
                    <a:pt x="78265" y="187949"/>
                  </a:lnTo>
                  <a:lnTo>
                    <a:pt x="90390" y="189373"/>
                  </a:lnTo>
                  <a:lnTo>
                    <a:pt x="102283" y="190500"/>
                  </a:lnTo>
                  <a:lnTo>
                    <a:pt x="114984" y="191436"/>
                  </a:lnTo>
                  <a:lnTo>
                    <a:pt x="130502" y="19235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64124" y="3579689"/>
              <a:ext cx="126343" cy="188070"/>
            </a:xfrm>
            <a:custGeom>
              <a:avLst/>
              <a:gdLst/>
              <a:ahLst/>
              <a:cxnLst/>
              <a:rect l="0" t="0" r="0" b="0"/>
              <a:pathLst>
                <a:path w="126343" h="188070">
                  <a:moveTo>
                    <a:pt x="0" y="115813"/>
                  </a:moveTo>
                  <a:lnTo>
                    <a:pt x="2934" y="124681"/>
                  </a:lnTo>
                  <a:lnTo>
                    <a:pt x="5716" y="133668"/>
                  </a:lnTo>
                  <a:lnTo>
                    <a:pt x="8615" y="143659"/>
                  </a:lnTo>
                  <a:lnTo>
                    <a:pt x="11656" y="154467"/>
                  </a:lnTo>
                  <a:lnTo>
                    <a:pt x="14821" y="165630"/>
                  </a:lnTo>
                  <a:lnTo>
                    <a:pt x="18068" y="176766"/>
                  </a:lnTo>
                  <a:lnTo>
                    <a:pt x="20787" y="185302"/>
                  </a:lnTo>
                  <a:lnTo>
                    <a:pt x="22050" y="188069"/>
                  </a:lnTo>
                  <a:lnTo>
                    <a:pt x="21812" y="185951"/>
                  </a:lnTo>
                  <a:lnTo>
                    <a:pt x="20459" y="180622"/>
                  </a:lnTo>
                  <a:lnTo>
                    <a:pt x="18357" y="173317"/>
                  </a:lnTo>
                  <a:lnTo>
                    <a:pt x="15768" y="164809"/>
                  </a:lnTo>
                  <a:lnTo>
                    <a:pt x="12866" y="155557"/>
                  </a:lnTo>
                  <a:lnTo>
                    <a:pt x="9927" y="145676"/>
                  </a:lnTo>
                  <a:lnTo>
                    <a:pt x="7328" y="135030"/>
                  </a:lnTo>
                  <a:lnTo>
                    <a:pt x="5254" y="123603"/>
                  </a:lnTo>
                  <a:lnTo>
                    <a:pt x="4031" y="111821"/>
                  </a:lnTo>
                  <a:lnTo>
                    <a:pt x="4191" y="100442"/>
                  </a:lnTo>
                  <a:lnTo>
                    <a:pt x="5895" y="89862"/>
                  </a:lnTo>
                  <a:lnTo>
                    <a:pt x="8988" y="80132"/>
                  </a:lnTo>
                  <a:lnTo>
                    <a:pt x="13199" y="71136"/>
                  </a:lnTo>
                  <a:lnTo>
                    <a:pt x="18255" y="62719"/>
                  </a:lnTo>
                  <a:lnTo>
                    <a:pt x="24088" y="54895"/>
                  </a:lnTo>
                  <a:lnTo>
                    <a:pt x="30827" y="47853"/>
                  </a:lnTo>
                  <a:lnTo>
                    <a:pt x="38469" y="41624"/>
                  </a:lnTo>
                  <a:lnTo>
                    <a:pt x="46887" y="35947"/>
                  </a:lnTo>
                  <a:lnTo>
                    <a:pt x="55916" y="30367"/>
                  </a:lnTo>
                  <a:lnTo>
                    <a:pt x="65394" y="24620"/>
                  </a:lnTo>
                  <a:lnTo>
                    <a:pt x="75122" y="18923"/>
                  </a:lnTo>
                  <a:lnTo>
                    <a:pt x="86029" y="13327"/>
                  </a:lnTo>
                  <a:lnTo>
                    <a:pt x="101306" y="733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22724" y="3674445"/>
              <a:ext cx="4613" cy="115815"/>
            </a:xfrm>
            <a:custGeom>
              <a:avLst/>
              <a:gdLst/>
              <a:ahLst/>
              <a:cxnLst/>
              <a:rect l="0" t="0" r="0" b="0"/>
              <a:pathLst>
                <a:path w="4613" h="115815">
                  <a:moveTo>
                    <a:pt x="4612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58"/>
                  </a:lnTo>
                  <a:lnTo>
                    <a:pt x="512" y="46578"/>
                  </a:lnTo>
                  <a:lnTo>
                    <a:pt x="1384" y="60598"/>
                  </a:lnTo>
                  <a:lnTo>
                    <a:pt x="2690" y="81108"/>
                  </a:lnTo>
                  <a:lnTo>
                    <a:pt x="4612" y="11581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906279" y="352704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014316" y="3621803"/>
              <a:ext cx="113170" cy="192463"/>
            </a:xfrm>
            <a:custGeom>
              <a:avLst/>
              <a:gdLst/>
              <a:ahLst/>
              <a:cxnLst/>
              <a:rect l="0" t="0" r="0" b="0"/>
              <a:pathLst>
                <a:path w="113170" h="192463">
                  <a:moveTo>
                    <a:pt x="92005" y="0"/>
                  </a:moveTo>
                  <a:lnTo>
                    <a:pt x="83204" y="2934"/>
                  </a:lnTo>
                  <a:lnTo>
                    <a:pt x="74857" y="5716"/>
                  </a:lnTo>
                  <a:lnTo>
                    <a:pt x="66158" y="8620"/>
                  </a:lnTo>
                  <a:lnTo>
                    <a:pt x="57037" y="11833"/>
                  </a:lnTo>
                  <a:lnTo>
                    <a:pt x="47542" y="15647"/>
                  </a:lnTo>
                  <a:lnTo>
                    <a:pt x="37759" y="20168"/>
                  </a:lnTo>
                  <a:lnTo>
                    <a:pt x="28091" y="25504"/>
                  </a:lnTo>
                  <a:lnTo>
                    <a:pt x="19213" y="31841"/>
                  </a:lnTo>
                  <a:lnTo>
                    <a:pt x="11447" y="39174"/>
                  </a:lnTo>
                  <a:lnTo>
                    <a:pt x="5253" y="47200"/>
                  </a:lnTo>
                  <a:lnTo>
                    <a:pt x="1373" y="55425"/>
                  </a:lnTo>
                  <a:lnTo>
                    <a:pt x="0" y="63542"/>
                  </a:lnTo>
                  <a:lnTo>
                    <a:pt x="1180" y="71278"/>
                  </a:lnTo>
                  <a:lnTo>
                    <a:pt x="5081" y="78320"/>
                  </a:lnTo>
                  <a:lnTo>
                    <a:pt x="11517" y="84572"/>
                  </a:lnTo>
                  <a:lnTo>
                    <a:pt x="20056" y="90109"/>
                  </a:lnTo>
                  <a:lnTo>
                    <a:pt x="30213" y="95070"/>
                  </a:lnTo>
                  <a:lnTo>
                    <a:pt x="41547" y="99601"/>
                  </a:lnTo>
                  <a:lnTo>
                    <a:pt x="53389" y="103986"/>
                  </a:lnTo>
                  <a:lnTo>
                    <a:pt x="64872" y="108624"/>
                  </a:lnTo>
                  <a:lnTo>
                    <a:pt x="75546" y="113717"/>
                  </a:lnTo>
                  <a:lnTo>
                    <a:pt x="85186" y="119445"/>
                  </a:lnTo>
                  <a:lnTo>
                    <a:pt x="93596" y="126048"/>
                  </a:lnTo>
                  <a:lnTo>
                    <a:pt x="100801" y="133567"/>
                  </a:lnTo>
                  <a:lnTo>
                    <a:pt x="106658" y="141887"/>
                  </a:lnTo>
                  <a:lnTo>
                    <a:pt x="110778" y="150842"/>
                  </a:lnTo>
                  <a:lnTo>
                    <a:pt x="113090" y="160258"/>
                  </a:lnTo>
                  <a:lnTo>
                    <a:pt x="113169" y="169511"/>
                  </a:lnTo>
                  <a:lnTo>
                    <a:pt x="110113" y="177577"/>
                  </a:lnTo>
                  <a:lnTo>
                    <a:pt x="103732" y="183990"/>
                  </a:lnTo>
                  <a:lnTo>
                    <a:pt x="94803" y="188614"/>
                  </a:lnTo>
                  <a:lnTo>
                    <a:pt x="83630" y="191721"/>
                  </a:lnTo>
                  <a:lnTo>
                    <a:pt x="66997" y="192462"/>
                  </a:lnTo>
                  <a:lnTo>
                    <a:pt x="39363" y="18951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380062" y="364286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7" y="34462"/>
                  </a:lnTo>
                  <a:lnTo>
                    <a:pt x="10527" y="46623"/>
                  </a:lnTo>
                  <a:lnTo>
                    <a:pt x="10527" y="59283"/>
                  </a:lnTo>
                  <a:lnTo>
                    <a:pt x="10527" y="72339"/>
                  </a:lnTo>
                  <a:lnTo>
                    <a:pt x="10527" y="85691"/>
                  </a:lnTo>
                  <a:lnTo>
                    <a:pt x="10527" y="99256"/>
                  </a:lnTo>
                  <a:lnTo>
                    <a:pt x="10523" y="112958"/>
                  </a:lnTo>
                  <a:lnTo>
                    <a:pt x="10322" y="126335"/>
                  </a:lnTo>
                  <a:lnTo>
                    <a:pt x="9421" y="139965"/>
                  </a:lnTo>
                  <a:lnTo>
                    <a:pt x="6622" y="1561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90590" y="35481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64290" y="3635421"/>
              <a:ext cx="136871" cy="133782"/>
            </a:xfrm>
            <a:custGeom>
              <a:avLst/>
              <a:gdLst/>
              <a:ahLst/>
              <a:cxnLst/>
              <a:rect l="0" t="0" r="0" b="0"/>
              <a:pathLst>
                <a:path w="136871" h="133782">
                  <a:moveTo>
                    <a:pt x="0" y="81138"/>
                  </a:moveTo>
                  <a:lnTo>
                    <a:pt x="0" y="92873"/>
                  </a:lnTo>
                  <a:lnTo>
                    <a:pt x="0" y="104002"/>
                  </a:lnTo>
                  <a:lnTo>
                    <a:pt x="0" y="115497"/>
                  </a:lnTo>
                  <a:lnTo>
                    <a:pt x="0" y="123853"/>
                  </a:lnTo>
                  <a:lnTo>
                    <a:pt x="0" y="124861"/>
                  </a:lnTo>
                  <a:lnTo>
                    <a:pt x="5" y="120313"/>
                  </a:lnTo>
                  <a:lnTo>
                    <a:pt x="178" y="112275"/>
                  </a:lnTo>
                  <a:lnTo>
                    <a:pt x="826" y="102066"/>
                  </a:lnTo>
                  <a:lnTo>
                    <a:pt x="2079" y="90499"/>
                  </a:lnTo>
                  <a:lnTo>
                    <a:pt x="3905" y="78236"/>
                  </a:lnTo>
                  <a:lnTo>
                    <a:pt x="6201" y="65893"/>
                  </a:lnTo>
                  <a:lnTo>
                    <a:pt x="8862" y="53801"/>
                  </a:lnTo>
                  <a:lnTo>
                    <a:pt x="11953" y="42214"/>
                  </a:lnTo>
                  <a:lnTo>
                    <a:pt x="15705" y="31421"/>
                  </a:lnTo>
                  <a:lnTo>
                    <a:pt x="20202" y="21505"/>
                  </a:lnTo>
                  <a:lnTo>
                    <a:pt x="25696" y="12860"/>
                  </a:lnTo>
                  <a:lnTo>
                    <a:pt x="32674" y="6256"/>
                  </a:lnTo>
                  <a:lnTo>
                    <a:pt x="41252" y="1935"/>
                  </a:lnTo>
                  <a:lnTo>
                    <a:pt x="50928" y="0"/>
                  </a:lnTo>
                  <a:lnTo>
                    <a:pt x="60801" y="662"/>
                  </a:lnTo>
                  <a:lnTo>
                    <a:pt x="70320" y="3775"/>
                  </a:lnTo>
                  <a:lnTo>
                    <a:pt x="79149" y="8931"/>
                  </a:lnTo>
                  <a:lnTo>
                    <a:pt x="86999" y="15663"/>
                  </a:lnTo>
                  <a:lnTo>
                    <a:pt x="93830" y="23553"/>
                  </a:lnTo>
                  <a:lnTo>
                    <a:pt x="99771" y="32271"/>
                  </a:lnTo>
                  <a:lnTo>
                    <a:pt x="105012" y="41566"/>
                  </a:lnTo>
                  <a:lnTo>
                    <a:pt x="109729" y="51260"/>
                  </a:lnTo>
                  <a:lnTo>
                    <a:pt x="114071" y="61225"/>
                  </a:lnTo>
                  <a:lnTo>
                    <a:pt x="118149" y="71375"/>
                  </a:lnTo>
                  <a:lnTo>
                    <a:pt x="122039" y="81641"/>
                  </a:lnTo>
                  <a:lnTo>
                    <a:pt x="125648" y="91719"/>
                  </a:lnTo>
                  <a:lnTo>
                    <a:pt x="129076" y="102163"/>
                  </a:lnTo>
                  <a:lnTo>
                    <a:pt x="132626" y="115007"/>
                  </a:lnTo>
                  <a:lnTo>
                    <a:pt x="136870" y="13378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47768" y="3602058"/>
              <a:ext cx="111321" cy="190793"/>
            </a:xfrm>
            <a:custGeom>
              <a:avLst/>
              <a:gdLst/>
              <a:ahLst/>
              <a:cxnLst/>
              <a:rect l="0" t="0" r="0" b="0"/>
              <a:pathLst>
                <a:path w="111321" h="190793">
                  <a:moveTo>
                    <a:pt x="79734" y="9216"/>
                  </a:moveTo>
                  <a:lnTo>
                    <a:pt x="73800" y="3617"/>
                  </a:lnTo>
                  <a:lnTo>
                    <a:pt x="67595" y="613"/>
                  </a:lnTo>
                  <a:lnTo>
                    <a:pt x="60504" y="0"/>
                  </a:lnTo>
                  <a:lnTo>
                    <a:pt x="52736" y="1359"/>
                  </a:lnTo>
                  <a:lnTo>
                    <a:pt x="44739" y="4295"/>
                  </a:lnTo>
                  <a:lnTo>
                    <a:pt x="36802" y="8442"/>
                  </a:lnTo>
                  <a:lnTo>
                    <a:pt x="29200" y="13806"/>
                  </a:lnTo>
                  <a:lnTo>
                    <a:pt x="22255" y="20748"/>
                  </a:lnTo>
                  <a:lnTo>
                    <a:pt x="16076" y="29338"/>
                  </a:lnTo>
                  <a:lnTo>
                    <a:pt x="10759" y="39376"/>
                  </a:lnTo>
                  <a:lnTo>
                    <a:pt x="6479" y="50561"/>
                  </a:lnTo>
                  <a:lnTo>
                    <a:pt x="3233" y="62601"/>
                  </a:lnTo>
                  <a:lnTo>
                    <a:pt x="1034" y="75091"/>
                  </a:lnTo>
                  <a:lnTo>
                    <a:pt x="0" y="87543"/>
                  </a:lnTo>
                  <a:lnTo>
                    <a:pt x="84" y="99690"/>
                  </a:lnTo>
                  <a:lnTo>
                    <a:pt x="1275" y="111473"/>
                  </a:lnTo>
                  <a:lnTo>
                    <a:pt x="3669" y="122925"/>
                  </a:lnTo>
                  <a:lnTo>
                    <a:pt x="7206" y="134108"/>
                  </a:lnTo>
                  <a:lnTo>
                    <a:pt x="11698" y="144924"/>
                  </a:lnTo>
                  <a:lnTo>
                    <a:pt x="16930" y="155122"/>
                  </a:lnTo>
                  <a:lnTo>
                    <a:pt x="22715" y="164606"/>
                  </a:lnTo>
                  <a:lnTo>
                    <a:pt x="29226" y="173110"/>
                  </a:lnTo>
                  <a:lnTo>
                    <a:pt x="36961" y="180146"/>
                  </a:lnTo>
                  <a:lnTo>
                    <a:pt x="46084" y="185570"/>
                  </a:lnTo>
                  <a:lnTo>
                    <a:pt x="56143" y="189228"/>
                  </a:lnTo>
                  <a:lnTo>
                    <a:pt x="66279" y="190792"/>
                  </a:lnTo>
                  <a:lnTo>
                    <a:pt x="76019" y="190276"/>
                  </a:lnTo>
                  <a:lnTo>
                    <a:pt x="85849" y="188311"/>
                  </a:lnTo>
                  <a:lnTo>
                    <a:pt x="96947" y="184383"/>
                  </a:lnTo>
                  <a:lnTo>
                    <a:pt x="111320" y="17767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785923" y="3621803"/>
              <a:ext cx="105508" cy="197863"/>
            </a:xfrm>
            <a:custGeom>
              <a:avLst/>
              <a:gdLst/>
              <a:ahLst/>
              <a:cxnLst/>
              <a:rect l="0" t="0" r="0" b="0"/>
              <a:pathLst>
                <a:path w="105508" h="197863">
                  <a:moveTo>
                    <a:pt x="67921" y="0"/>
                  </a:moveTo>
                  <a:lnTo>
                    <a:pt x="59187" y="3001"/>
                  </a:lnTo>
                  <a:lnTo>
                    <a:pt x="51480" y="6423"/>
                  </a:lnTo>
                  <a:lnTo>
                    <a:pt x="44078" y="10628"/>
                  </a:lnTo>
                  <a:lnTo>
                    <a:pt x="36818" y="15874"/>
                  </a:lnTo>
                  <a:lnTo>
                    <a:pt x="29639" y="22652"/>
                  </a:lnTo>
                  <a:lnTo>
                    <a:pt x="22522" y="31094"/>
                  </a:lnTo>
                  <a:lnTo>
                    <a:pt x="15778" y="41180"/>
                  </a:lnTo>
                  <a:lnTo>
                    <a:pt x="10008" y="52919"/>
                  </a:lnTo>
                  <a:lnTo>
                    <a:pt x="5467" y="66144"/>
                  </a:lnTo>
                  <a:lnTo>
                    <a:pt x="2251" y="80412"/>
                  </a:lnTo>
                  <a:lnTo>
                    <a:pt x="459" y="95126"/>
                  </a:lnTo>
                  <a:lnTo>
                    <a:pt x="0" y="109897"/>
                  </a:lnTo>
                  <a:lnTo>
                    <a:pt x="810" y="124237"/>
                  </a:lnTo>
                  <a:lnTo>
                    <a:pt x="2940" y="137487"/>
                  </a:lnTo>
                  <a:lnTo>
                    <a:pt x="6296" y="149395"/>
                  </a:lnTo>
                  <a:lnTo>
                    <a:pt x="10666" y="160051"/>
                  </a:lnTo>
                  <a:lnTo>
                    <a:pt x="15815" y="169686"/>
                  </a:lnTo>
                  <a:lnTo>
                    <a:pt x="21539" y="178529"/>
                  </a:lnTo>
                  <a:lnTo>
                    <a:pt x="27841" y="186301"/>
                  </a:lnTo>
                  <a:lnTo>
                    <a:pt x="34901" y="192246"/>
                  </a:lnTo>
                  <a:lnTo>
                    <a:pt x="42758" y="196092"/>
                  </a:lnTo>
                  <a:lnTo>
                    <a:pt x="51154" y="197862"/>
                  </a:lnTo>
                  <a:lnTo>
                    <a:pt x="59635" y="197613"/>
                  </a:lnTo>
                  <a:lnTo>
                    <a:pt x="67928" y="195587"/>
                  </a:lnTo>
                  <a:lnTo>
                    <a:pt x="75783" y="191974"/>
                  </a:lnTo>
                  <a:lnTo>
                    <a:pt x="82906" y="186816"/>
                  </a:lnTo>
                  <a:lnTo>
                    <a:pt x="89208" y="180273"/>
                  </a:lnTo>
                  <a:lnTo>
                    <a:pt x="94608" y="172442"/>
                  </a:lnTo>
                  <a:lnTo>
                    <a:pt x="98945" y="163284"/>
                  </a:lnTo>
                  <a:lnTo>
                    <a:pt x="102230" y="152905"/>
                  </a:lnTo>
                  <a:lnTo>
                    <a:pt x="104455" y="141682"/>
                  </a:lnTo>
                  <a:lnTo>
                    <a:pt x="105507" y="130156"/>
                  </a:lnTo>
                  <a:lnTo>
                    <a:pt x="105438" y="118665"/>
                  </a:lnTo>
                  <a:lnTo>
                    <a:pt x="104428" y="107340"/>
                  </a:lnTo>
                  <a:lnTo>
                    <a:pt x="102687" y="96202"/>
                  </a:lnTo>
                  <a:lnTo>
                    <a:pt x="100402" y="85239"/>
                  </a:lnTo>
                  <a:lnTo>
                    <a:pt x="97497" y="74674"/>
                  </a:lnTo>
                  <a:lnTo>
                    <a:pt x="93138" y="63844"/>
                  </a:lnTo>
                  <a:lnTo>
                    <a:pt x="84711" y="50677"/>
                  </a:lnTo>
                  <a:lnTo>
                    <a:pt x="67921" y="315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27544" y="3579689"/>
              <a:ext cx="84229" cy="220001"/>
            </a:xfrm>
            <a:custGeom>
              <a:avLst/>
              <a:gdLst/>
              <a:ahLst/>
              <a:cxnLst/>
              <a:rect l="0" t="0" r="0" b="0"/>
              <a:pathLst>
                <a:path w="84229" h="220001">
                  <a:moveTo>
                    <a:pt x="0" y="115813"/>
                  </a:moveTo>
                  <a:lnTo>
                    <a:pt x="5867" y="124681"/>
                  </a:lnTo>
                  <a:lnTo>
                    <a:pt x="11432" y="133668"/>
                  </a:lnTo>
                  <a:lnTo>
                    <a:pt x="17231" y="143659"/>
                  </a:lnTo>
                  <a:lnTo>
                    <a:pt x="23311" y="154467"/>
                  </a:lnTo>
                  <a:lnTo>
                    <a:pt x="29641" y="165630"/>
                  </a:lnTo>
                  <a:lnTo>
                    <a:pt x="36165" y="176835"/>
                  </a:lnTo>
                  <a:lnTo>
                    <a:pt x="42667" y="187948"/>
                  </a:lnTo>
                  <a:lnTo>
                    <a:pt x="48802" y="198933"/>
                  </a:lnTo>
                  <a:lnTo>
                    <a:pt x="54381" y="209725"/>
                  </a:lnTo>
                  <a:lnTo>
                    <a:pt x="58510" y="217779"/>
                  </a:lnTo>
                  <a:lnTo>
                    <a:pt x="59916" y="220000"/>
                  </a:lnTo>
                  <a:lnTo>
                    <a:pt x="58715" y="217551"/>
                  </a:lnTo>
                  <a:lnTo>
                    <a:pt x="55747" y="212088"/>
                  </a:lnTo>
                  <a:lnTo>
                    <a:pt x="51943" y="204754"/>
                  </a:lnTo>
                  <a:lnTo>
                    <a:pt x="47873" y="196255"/>
                  </a:lnTo>
                  <a:lnTo>
                    <a:pt x="43801" y="186862"/>
                  </a:lnTo>
                  <a:lnTo>
                    <a:pt x="39822" y="176533"/>
                  </a:lnTo>
                  <a:lnTo>
                    <a:pt x="35952" y="165309"/>
                  </a:lnTo>
                  <a:lnTo>
                    <a:pt x="32180" y="153491"/>
                  </a:lnTo>
                  <a:lnTo>
                    <a:pt x="28483" y="141554"/>
                  </a:lnTo>
                  <a:lnTo>
                    <a:pt x="24843" y="129780"/>
                  </a:lnTo>
                  <a:lnTo>
                    <a:pt x="21244" y="118264"/>
                  </a:lnTo>
                  <a:lnTo>
                    <a:pt x="17673" y="106997"/>
                  </a:lnTo>
                  <a:lnTo>
                    <a:pt x="14136" y="95941"/>
                  </a:lnTo>
                  <a:lnTo>
                    <a:pt x="11117" y="85210"/>
                  </a:lnTo>
                  <a:lnTo>
                    <a:pt x="9534" y="75072"/>
                  </a:lnTo>
                  <a:lnTo>
                    <a:pt x="9776" y="65619"/>
                  </a:lnTo>
                  <a:lnTo>
                    <a:pt x="11908" y="56795"/>
                  </a:lnTo>
                  <a:lnTo>
                    <a:pt x="15931" y="48481"/>
                  </a:lnTo>
                  <a:lnTo>
                    <a:pt x="21638" y="40559"/>
                  </a:lnTo>
                  <a:lnTo>
                    <a:pt x="28707" y="33084"/>
                  </a:lnTo>
                  <a:lnTo>
                    <a:pt x="36806" y="26284"/>
                  </a:lnTo>
                  <a:lnTo>
                    <a:pt x="45639" y="20231"/>
                  </a:lnTo>
                  <a:lnTo>
                    <a:pt x="54533" y="14997"/>
                  </a:lnTo>
                  <a:lnTo>
                    <a:pt x="63300" y="10219"/>
                  </a:lnTo>
                  <a:lnTo>
                    <a:pt x="72702" y="54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088840" y="3516518"/>
              <a:ext cx="91389" cy="196236"/>
            </a:xfrm>
            <a:custGeom>
              <a:avLst/>
              <a:gdLst/>
              <a:ahLst/>
              <a:cxnLst/>
              <a:rect l="0" t="0" r="0" b="0"/>
              <a:pathLst>
                <a:path w="91389" h="196236">
                  <a:moveTo>
                    <a:pt x="7160" y="105285"/>
                  </a:moveTo>
                  <a:lnTo>
                    <a:pt x="7227" y="117087"/>
                  </a:lnTo>
                  <a:lnTo>
                    <a:pt x="7867" y="128856"/>
                  </a:lnTo>
                  <a:lnTo>
                    <a:pt x="9164" y="141742"/>
                  </a:lnTo>
                  <a:lnTo>
                    <a:pt x="11024" y="155417"/>
                  </a:lnTo>
                  <a:lnTo>
                    <a:pt x="13340" y="169097"/>
                  </a:lnTo>
                  <a:lnTo>
                    <a:pt x="15981" y="182244"/>
                  </a:lnTo>
                  <a:lnTo>
                    <a:pt x="17953" y="192321"/>
                  </a:lnTo>
                  <a:lnTo>
                    <a:pt x="18147" y="196235"/>
                  </a:lnTo>
                  <a:lnTo>
                    <a:pt x="16981" y="194913"/>
                  </a:lnTo>
                  <a:lnTo>
                    <a:pt x="14957" y="190115"/>
                  </a:lnTo>
                  <a:lnTo>
                    <a:pt x="12398" y="183160"/>
                  </a:lnTo>
                  <a:lnTo>
                    <a:pt x="9507" y="174878"/>
                  </a:lnTo>
                  <a:lnTo>
                    <a:pt x="6569" y="165611"/>
                  </a:lnTo>
                  <a:lnTo>
                    <a:pt x="3969" y="155356"/>
                  </a:lnTo>
                  <a:lnTo>
                    <a:pt x="1889" y="144172"/>
                  </a:lnTo>
                  <a:lnTo>
                    <a:pt x="491" y="132208"/>
                  </a:lnTo>
                  <a:lnTo>
                    <a:pt x="0" y="119640"/>
                  </a:lnTo>
                  <a:lnTo>
                    <a:pt x="451" y="106629"/>
                  </a:lnTo>
                  <a:lnTo>
                    <a:pt x="1718" y="93466"/>
                  </a:lnTo>
                  <a:lnTo>
                    <a:pt x="3631" y="80555"/>
                  </a:lnTo>
                  <a:lnTo>
                    <a:pt x="6036" y="68105"/>
                  </a:lnTo>
                  <a:lnTo>
                    <a:pt x="9123" y="56456"/>
                  </a:lnTo>
                  <a:lnTo>
                    <a:pt x="13404" y="46159"/>
                  </a:lnTo>
                  <a:lnTo>
                    <a:pt x="19065" y="37382"/>
                  </a:lnTo>
                  <a:lnTo>
                    <a:pt x="25985" y="29979"/>
                  </a:lnTo>
                  <a:lnTo>
                    <a:pt x="33927" y="23684"/>
                  </a:lnTo>
                  <a:lnTo>
                    <a:pt x="42631" y="18226"/>
                  </a:lnTo>
                  <a:lnTo>
                    <a:pt x="51622" y="13525"/>
                  </a:lnTo>
                  <a:lnTo>
                    <a:pt x="61202" y="9229"/>
                  </a:lnTo>
                  <a:lnTo>
                    <a:pt x="73324" y="4955"/>
                  </a:lnTo>
                  <a:lnTo>
                    <a:pt x="91388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210611" y="3560858"/>
              <a:ext cx="103771" cy="198596"/>
            </a:xfrm>
            <a:custGeom>
              <a:avLst/>
              <a:gdLst/>
              <a:ahLst/>
              <a:cxnLst/>
              <a:rect l="0" t="0" r="0" b="0"/>
              <a:pathLst>
                <a:path w="103771" h="198596">
                  <a:moveTo>
                    <a:pt x="22259" y="71473"/>
                  </a:moveTo>
                  <a:lnTo>
                    <a:pt x="33927" y="71339"/>
                  </a:lnTo>
                  <a:lnTo>
                    <a:pt x="44416" y="70059"/>
                  </a:lnTo>
                  <a:lnTo>
                    <a:pt x="54713" y="67466"/>
                  </a:lnTo>
                  <a:lnTo>
                    <a:pt x="64842" y="63746"/>
                  </a:lnTo>
                  <a:lnTo>
                    <a:pt x="74537" y="59114"/>
                  </a:lnTo>
                  <a:lnTo>
                    <a:pt x="83660" y="53776"/>
                  </a:lnTo>
                  <a:lnTo>
                    <a:pt x="91744" y="47756"/>
                  </a:lnTo>
                  <a:lnTo>
                    <a:pt x="97960" y="40893"/>
                  </a:lnTo>
                  <a:lnTo>
                    <a:pt x="102015" y="33178"/>
                  </a:lnTo>
                  <a:lnTo>
                    <a:pt x="103770" y="25051"/>
                  </a:lnTo>
                  <a:lnTo>
                    <a:pt x="102985" y="17282"/>
                  </a:lnTo>
                  <a:lnTo>
                    <a:pt x="99794" y="10295"/>
                  </a:lnTo>
                  <a:lnTo>
                    <a:pt x="94756" y="4641"/>
                  </a:lnTo>
                  <a:lnTo>
                    <a:pt x="88635" y="1130"/>
                  </a:lnTo>
                  <a:lnTo>
                    <a:pt x="81968" y="0"/>
                  </a:lnTo>
                  <a:lnTo>
                    <a:pt x="74887" y="1004"/>
                  </a:lnTo>
                  <a:lnTo>
                    <a:pt x="67229" y="3722"/>
                  </a:lnTo>
                  <a:lnTo>
                    <a:pt x="58936" y="7734"/>
                  </a:lnTo>
                  <a:lnTo>
                    <a:pt x="50231" y="12846"/>
                  </a:lnTo>
                  <a:lnTo>
                    <a:pt x="41534" y="19092"/>
                  </a:lnTo>
                  <a:lnTo>
                    <a:pt x="33093" y="26404"/>
                  </a:lnTo>
                  <a:lnTo>
                    <a:pt x="25135" y="34770"/>
                  </a:lnTo>
                  <a:lnTo>
                    <a:pt x="17944" y="44295"/>
                  </a:lnTo>
                  <a:lnTo>
                    <a:pt x="11600" y="54928"/>
                  </a:lnTo>
                  <a:lnTo>
                    <a:pt x="6340" y="66494"/>
                  </a:lnTo>
                  <a:lnTo>
                    <a:pt x="2631" y="78782"/>
                  </a:lnTo>
                  <a:lnTo>
                    <a:pt x="581" y="91598"/>
                  </a:lnTo>
                  <a:lnTo>
                    <a:pt x="0" y="104627"/>
                  </a:lnTo>
                  <a:lnTo>
                    <a:pt x="589" y="117446"/>
                  </a:lnTo>
                  <a:lnTo>
                    <a:pt x="2061" y="129841"/>
                  </a:lnTo>
                  <a:lnTo>
                    <a:pt x="4335" y="141621"/>
                  </a:lnTo>
                  <a:lnTo>
                    <a:pt x="7530" y="152538"/>
                  </a:lnTo>
                  <a:lnTo>
                    <a:pt x="11649" y="162546"/>
                  </a:lnTo>
                  <a:lnTo>
                    <a:pt x="16889" y="171588"/>
                  </a:lnTo>
                  <a:lnTo>
                    <a:pt x="23694" y="179524"/>
                  </a:lnTo>
                  <a:lnTo>
                    <a:pt x="32158" y="186374"/>
                  </a:lnTo>
                  <a:lnTo>
                    <a:pt x="41855" y="191964"/>
                  </a:lnTo>
                  <a:lnTo>
                    <a:pt x="53188" y="196283"/>
                  </a:lnTo>
                  <a:lnTo>
                    <a:pt x="69386" y="198595"/>
                  </a:lnTo>
                  <a:lnTo>
                    <a:pt x="95959" y="19781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343402" y="3600746"/>
              <a:ext cx="121096" cy="170904"/>
            </a:xfrm>
            <a:custGeom>
              <a:avLst/>
              <a:gdLst/>
              <a:ahLst/>
              <a:cxnLst/>
              <a:rect l="0" t="0" r="0" b="0"/>
              <a:pathLst>
                <a:path w="121096" h="170904">
                  <a:moveTo>
                    <a:pt x="89509" y="0"/>
                  </a:moveTo>
                  <a:lnTo>
                    <a:pt x="77908" y="134"/>
                  </a:lnTo>
                  <a:lnTo>
                    <a:pt x="68060" y="1414"/>
                  </a:lnTo>
                  <a:lnTo>
                    <a:pt x="59055" y="4007"/>
                  </a:lnTo>
                  <a:lnTo>
                    <a:pt x="50613" y="7727"/>
                  </a:lnTo>
                  <a:lnTo>
                    <a:pt x="42586" y="12359"/>
                  </a:lnTo>
                  <a:lnTo>
                    <a:pt x="34867" y="17702"/>
                  </a:lnTo>
                  <a:lnTo>
                    <a:pt x="27535" y="23895"/>
                  </a:lnTo>
                  <a:lnTo>
                    <a:pt x="20833" y="31406"/>
                  </a:lnTo>
                  <a:lnTo>
                    <a:pt x="14846" y="40383"/>
                  </a:lnTo>
                  <a:lnTo>
                    <a:pt x="9674" y="50682"/>
                  </a:lnTo>
                  <a:lnTo>
                    <a:pt x="5498" y="62044"/>
                  </a:lnTo>
                  <a:lnTo>
                    <a:pt x="2328" y="74202"/>
                  </a:lnTo>
                  <a:lnTo>
                    <a:pt x="353" y="86772"/>
                  </a:lnTo>
                  <a:lnTo>
                    <a:pt x="0" y="99276"/>
                  </a:lnTo>
                  <a:lnTo>
                    <a:pt x="1362" y="111454"/>
                  </a:lnTo>
                  <a:lnTo>
                    <a:pt x="4395" y="123088"/>
                  </a:lnTo>
                  <a:lnTo>
                    <a:pt x="9097" y="133908"/>
                  </a:lnTo>
                  <a:lnTo>
                    <a:pt x="15300" y="143843"/>
                  </a:lnTo>
                  <a:lnTo>
                    <a:pt x="22889" y="152669"/>
                  </a:lnTo>
                  <a:lnTo>
                    <a:pt x="31876" y="159927"/>
                  </a:lnTo>
                  <a:lnTo>
                    <a:pt x="42137" y="165504"/>
                  </a:lnTo>
                  <a:lnTo>
                    <a:pt x="53280" y="169267"/>
                  </a:lnTo>
                  <a:lnTo>
                    <a:pt x="64751" y="170903"/>
                  </a:lnTo>
                  <a:lnTo>
                    <a:pt x="76191" y="170455"/>
                  </a:lnTo>
                  <a:lnTo>
                    <a:pt x="87011" y="168549"/>
                  </a:lnTo>
                  <a:lnTo>
                    <a:pt x="97362" y="166017"/>
                  </a:lnTo>
                  <a:lnTo>
                    <a:pt x="108149" y="162640"/>
                  </a:lnTo>
                  <a:lnTo>
                    <a:pt x="121095" y="15792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528722" y="3432290"/>
              <a:ext cx="30532" cy="347441"/>
            </a:xfrm>
            <a:custGeom>
              <a:avLst/>
              <a:gdLst/>
              <a:ahLst/>
              <a:cxnLst/>
              <a:rect l="0" t="0" r="0" b="0"/>
              <a:pathLst>
                <a:path w="30532" h="347441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4" y="65464"/>
                  </a:lnTo>
                  <a:lnTo>
                    <a:pt x="242" y="81190"/>
                  </a:lnTo>
                  <a:lnTo>
                    <a:pt x="0" y="97639"/>
                  </a:lnTo>
                  <a:lnTo>
                    <a:pt x="363" y="114960"/>
                  </a:lnTo>
                  <a:lnTo>
                    <a:pt x="1418" y="133159"/>
                  </a:lnTo>
                  <a:lnTo>
                    <a:pt x="2941" y="151954"/>
                  </a:lnTo>
                  <a:lnTo>
                    <a:pt x="4500" y="170877"/>
                  </a:lnTo>
                  <a:lnTo>
                    <a:pt x="5849" y="189639"/>
                  </a:lnTo>
                  <a:lnTo>
                    <a:pt x="7075" y="207983"/>
                  </a:lnTo>
                  <a:lnTo>
                    <a:pt x="8504" y="225608"/>
                  </a:lnTo>
                  <a:lnTo>
                    <a:pt x="10318" y="242425"/>
                  </a:lnTo>
                  <a:lnTo>
                    <a:pt x="12536" y="258515"/>
                  </a:lnTo>
                  <a:lnTo>
                    <a:pt x="15105" y="274021"/>
                  </a:lnTo>
                  <a:lnTo>
                    <a:pt x="17942" y="289069"/>
                  </a:lnTo>
                  <a:lnTo>
                    <a:pt x="20825" y="303176"/>
                  </a:lnTo>
                  <a:lnTo>
                    <a:pt x="23678" y="316639"/>
                  </a:lnTo>
                  <a:lnTo>
                    <a:pt x="26753" y="330644"/>
                  </a:lnTo>
                  <a:lnTo>
                    <a:pt x="30531" y="34744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432911" y="3522433"/>
              <a:ext cx="200043" cy="25671"/>
            </a:xfrm>
            <a:custGeom>
              <a:avLst/>
              <a:gdLst/>
              <a:ahLst/>
              <a:cxnLst/>
              <a:rect l="0" t="0" r="0" b="0"/>
              <a:pathLst>
                <a:path w="200043" h="25671">
                  <a:moveTo>
                    <a:pt x="200042" y="4613"/>
                  </a:moveTo>
                  <a:lnTo>
                    <a:pt x="188239" y="1814"/>
                  </a:lnTo>
                  <a:lnTo>
                    <a:pt x="176470" y="312"/>
                  </a:lnTo>
                  <a:lnTo>
                    <a:pt x="163571" y="0"/>
                  </a:lnTo>
                  <a:lnTo>
                    <a:pt x="149377" y="507"/>
                  </a:lnTo>
                  <a:lnTo>
                    <a:pt x="133753" y="1326"/>
                  </a:lnTo>
                  <a:lnTo>
                    <a:pt x="116790" y="2147"/>
                  </a:lnTo>
                  <a:lnTo>
                    <a:pt x="99208" y="3004"/>
                  </a:lnTo>
                  <a:lnTo>
                    <a:pt x="82185" y="4178"/>
                  </a:lnTo>
                  <a:lnTo>
                    <a:pt x="66347" y="5817"/>
                  </a:lnTo>
                  <a:lnTo>
                    <a:pt x="52033" y="7956"/>
                  </a:lnTo>
                  <a:lnTo>
                    <a:pt x="38050" y="10906"/>
                  </a:lnTo>
                  <a:lnTo>
                    <a:pt x="22060" y="16047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664538" y="3790259"/>
              <a:ext cx="41398" cy="147400"/>
            </a:xfrm>
            <a:custGeom>
              <a:avLst/>
              <a:gdLst/>
              <a:ahLst/>
              <a:cxnLst/>
              <a:rect l="0" t="0" r="0" b="0"/>
              <a:pathLst>
                <a:path w="41398" h="147400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27" y="27850"/>
                  </a:lnTo>
                  <a:lnTo>
                    <a:pt x="23135" y="38831"/>
                  </a:lnTo>
                  <a:lnTo>
                    <a:pt x="28817" y="50642"/>
                  </a:lnTo>
                  <a:lnTo>
                    <a:pt x="34078" y="63092"/>
                  </a:lnTo>
                  <a:lnTo>
                    <a:pt x="38410" y="75684"/>
                  </a:lnTo>
                  <a:lnTo>
                    <a:pt x="40951" y="87669"/>
                  </a:lnTo>
                  <a:lnTo>
                    <a:pt x="41397" y="98679"/>
                  </a:lnTo>
                  <a:lnTo>
                    <a:pt x="40043" y="108603"/>
                  </a:lnTo>
                  <a:lnTo>
                    <a:pt x="37270" y="118476"/>
                  </a:lnTo>
                  <a:lnTo>
                    <a:pt x="31715" y="13027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7045226" y="3411233"/>
            <a:ext cx="2693635" cy="842281"/>
            <a:chOff x="7045226" y="3411233"/>
            <a:chExt cx="2693635" cy="842281"/>
          </a:xfrm>
        </p:grpSpPr>
        <p:sp>
          <p:nvSpPr>
            <p:cNvPr id="166" name="Freeform 165"/>
            <p:cNvSpPr/>
            <p:nvPr/>
          </p:nvSpPr>
          <p:spPr>
            <a:xfrm>
              <a:off x="7045226" y="3581195"/>
              <a:ext cx="124682" cy="228226"/>
            </a:xfrm>
            <a:custGeom>
              <a:avLst/>
              <a:gdLst/>
              <a:ahLst/>
              <a:cxnLst/>
              <a:rect l="0" t="0" r="0" b="0"/>
              <a:pathLst>
                <a:path w="124682" h="228226">
                  <a:moveTo>
                    <a:pt x="124681" y="40608"/>
                  </a:moveTo>
                  <a:lnTo>
                    <a:pt x="121680" y="31873"/>
                  </a:lnTo>
                  <a:lnTo>
                    <a:pt x="118258" y="24167"/>
                  </a:lnTo>
                  <a:lnTo>
                    <a:pt x="114053" y="16779"/>
                  </a:lnTo>
                  <a:lnTo>
                    <a:pt x="108807" y="10036"/>
                  </a:lnTo>
                  <a:lnTo>
                    <a:pt x="102029" y="4803"/>
                  </a:lnTo>
                  <a:lnTo>
                    <a:pt x="93596" y="1441"/>
                  </a:lnTo>
                  <a:lnTo>
                    <a:pt x="83856" y="0"/>
                  </a:lnTo>
                  <a:lnTo>
                    <a:pt x="73412" y="471"/>
                  </a:lnTo>
                  <a:lnTo>
                    <a:pt x="62698" y="2646"/>
                  </a:lnTo>
                  <a:lnTo>
                    <a:pt x="52254" y="6359"/>
                  </a:lnTo>
                  <a:lnTo>
                    <a:pt x="42782" y="11584"/>
                  </a:lnTo>
                  <a:lnTo>
                    <a:pt x="34566" y="18167"/>
                  </a:lnTo>
                  <a:lnTo>
                    <a:pt x="27543" y="25855"/>
                  </a:lnTo>
                  <a:lnTo>
                    <a:pt x="21503" y="34385"/>
                  </a:lnTo>
                  <a:lnTo>
                    <a:pt x="16217" y="43534"/>
                  </a:lnTo>
                  <a:lnTo>
                    <a:pt x="11647" y="53286"/>
                  </a:lnTo>
                  <a:lnTo>
                    <a:pt x="7941" y="63818"/>
                  </a:lnTo>
                  <a:lnTo>
                    <a:pt x="5109" y="75168"/>
                  </a:lnTo>
                  <a:lnTo>
                    <a:pt x="3037" y="87400"/>
                  </a:lnTo>
                  <a:lnTo>
                    <a:pt x="1562" y="100676"/>
                  </a:lnTo>
                  <a:lnTo>
                    <a:pt x="536" y="114972"/>
                  </a:lnTo>
                  <a:lnTo>
                    <a:pt x="0" y="129810"/>
                  </a:lnTo>
                  <a:lnTo>
                    <a:pt x="164" y="144384"/>
                  </a:lnTo>
                  <a:lnTo>
                    <a:pt x="1095" y="158252"/>
                  </a:lnTo>
                  <a:lnTo>
                    <a:pt x="2871" y="171172"/>
                  </a:lnTo>
                  <a:lnTo>
                    <a:pt x="5667" y="182930"/>
                  </a:lnTo>
                  <a:lnTo>
                    <a:pt x="9481" y="193536"/>
                  </a:lnTo>
                  <a:lnTo>
                    <a:pt x="14330" y="202998"/>
                  </a:lnTo>
                  <a:lnTo>
                    <a:pt x="20334" y="211223"/>
                  </a:lnTo>
                  <a:lnTo>
                    <a:pt x="27443" y="218266"/>
                  </a:lnTo>
                  <a:lnTo>
                    <a:pt x="35317" y="223830"/>
                  </a:lnTo>
                  <a:lnTo>
                    <a:pt x="43442" y="227212"/>
                  </a:lnTo>
                  <a:lnTo>
                    <a:pt x="51495" y="228225"/>
                  </a:lnTo>
                  <a:lnTo>
                    <a:pt x="59358" y="227126"/>
                  </a:lnTo>
                  <a:lnTo>
                    <a:pt x="67018" y="224337"/>
                  </a:lnTo>
                  <a:lnTo>
                    <a:pt x="74498" y="220283"/>
                  </a:lnTo>
                  <a:lnTo>
                    <a:pt x="81728" y="215431"/>
                  </a:lnTo>
                  <a:lnTo>
                    <a:pt x="89344" y="209701"/>
                  </a:lnTo>
                  <a:lnTo>
                    <a:pt x="99137" y="201481"/>
                  </a:lnTo>
                  <a:lnTo>
                    <a:pt x="114152" y="18800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212021" y="3411233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4"/>
                  </a:lnTo>
                  <a:lnTo>
                    <a:pt x="4" y="76497"/>
                  </a:lnTo>
                  <a:lnTo>
                    <a:pt x="177" y="93500"/>
                  </a:lnTo>
                  <a:lnTo>
                    <a:pt x="824" y="111658"/>
                  </a:lnTo>
                  <a:lnTo>
                    <a:pt x="2074" y="130686"/>
                  </a:lnTo>
                  <a:lnTo>
                    <a:pt x="3726" y="150342"/>
                  </a:lnTo>
                  <a:lnTo>
                    <a:pt x="5375" y="170441"/>
                  </a:lnTo>
                  <a:lnTo>
                    <a:pt x="6783" y="190842"/>
                  </a:lnTo>
                  <a:lnTo>
                    <a:pt x="8049" y="211287"/>
                  </a:lnTo>
                  <a:lnTo>
                    <a:pt x="9505" y="231401"/>
                  </a:lnTo>
                  <a:lnTo>
                    <a:pt x="11331" y="251001"/>
                  </a:lnTo>
                  <a:lnTo>
                    <a:pt x="13388" y="269927"/>
                  </a:lnTo>
                  <a:lnTo>
                    <a:pt x="15316" y="287950"/>
                  </a:lnTo>
                  <a:lnTo>
                    <a:pt x="16905" y="305034"/>
                  </a:lnTo>
                  <a:lnTo>
                    <a:pt x="17956" y="321134"/>
                  </a:lnTo>
                  <a:lnTo>
                    <a:pt x="18203" y="336116"/>
                  </a:lnTo>
                  <a:lnTo>
                    <a:pt x="17563" y="349945"/>
                  </a:lnTo>
                  <a:lnTo>
                    <a:pt x="15327" y="360443"/>
                  </a:lnTo>
                  <a:lnTo>
                    <a:pt x="11578" y="364507"/>
                  </a:lnTo>
                  <a:lnTo>
                    <a:pt x="8156" y="362692"/>
                  </a:lnTo>
                  <a:lnTo>
                    <a:pt x="5592" y="356678"/>
                  </a:lnTo>
                  <a:lnTo>
                    <a:pt x="3789" y="347882"/>
                  </a:lnTo>
                  <a:lnTo>
                    <a:pt x="2554" y="337275"/>
                  </a:lnTo>
                  <a:lnTo>
                    <a:pt x="1724" y="325494"/>
                  </a:lnTo>
                  <a:lnTo>
                    <a:pt x="1504" y="313114"/>
                  </a:lnTo>
                  <a:lnTo>
                    <a:pt x="2420" y="300705"/>
                  </a:lnTo>
                  <a:lnTo>
                    <a:pt x="4680" y="288588"/>
                  </a:lnTo>
                  <a:lnTo>
                    <a:pt x="8507" y="277499"/>
                  </a:lnTo>
                  <a:lnTo>
                    <a:pt x="14282" y="268637"/>
                  </a:lnTo>
                  <a:lnTo>
                    <a:pt x="22015" y="262462"/>
                  </a:lnTo>
                  <a:lnTo>
                    <a:pt x="31106" y="258945"/>
                  </a:lnTo>
                  <a:lnTo>
                    <a:pt x="40578" y="257930"/>
                  </a:lnTo>
                  <a:lnTo>
                    <a:pt x="49824" y="259063"/>
                  </a:lnTo>
                  <a:lnTo>
                    <a:pt x="58469" y="262058"/>
                  </a:lnTo>
                  <a:lnTo>
                    <a:pt x="66195" y="266792"/>
                  </a:lnTo>
                  <a:lnTo>
                    <a:pt x="72941" y="273042"/>
                  </a:lnTo>
                  <a:lnTo>
                    <a:pt x="78826" y="280505"/>
                  </a:lnTo>
                  <a:lnTo>
                    <a:pt x="84029" y="288883"/>
                  </a:lnTo>
                  <a:lnTo>
                    <a:pt x="88722" y="297925"/>
                  </a:lnTo>
                  <a:lnTo>
                    <a:pt x="93047" y="307437"/>
                  </a:lnTo>
                  <a:lnTo>
                    <a:pt x="97114" y="317274"/>
                  </a:lnTo>
                  <a:lnTo>
                    <a:pt x="100996" y="327326"/>
                  </a:lnTo>
                  <a:lnTo>
                    <a:pt x="104601" y="337260"/>
                  </a:lnTo>
                  <a:lnTo>
                    <a:pt x="108025" y="347591"/>
                  </a:lnTo>
                  <a:lnTo>
                    <a:pt x="111572" y="360342"/>
                  </a:lnTo>
                  <a:lnTo>
                    <a:pt x="115813" y="37902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358000" y="3636161"/>
              <a:ext cx="159348" cy="140609"/>
            </a:xfrm>
            <a:custGeom>
              <a:avLst/>
              <a:gdLst/>
              <a:ahLst/>
              <a:cxnLst/>
              <a:rect l="0" t="0" r="0" b="0"/>
              <a:pathLst>
                <a:path w="159348" h="140609">
                  <a:moveTo>
                    <a:pt x="85647" y="48813"/>
                  </a:moveTo>
                  <a:lnTo>
                    <a:pt x="88381" y="40012"/>
                  </a:lnTo>
                  <a:lnTo>
                    <a:pt x="89243" y="31665"/>
                  </a:lnTo>
                  <a:lnTo>
                    <a:pt x="88247" y="22985"/>
                  </a:lnTo>
                  <a:lnTo>
                    <a:pt x="85535" y="14555"/>
                  </a:lnTo>
                  <a:lnTo>
                    <a:pt x="81102" y="7653"/>
                  </a:lnTo>
                  <a:lnTo>
                    <a:pt x="75118" y="2879"/>
                  </a:lnTo>
                  <a:lnTo>
                    <a:pt x="68032" y="340"/>
                  </a:lnTo>
                  <a:lnTo>
                    <a:pt x="60455" y="0"/>
                  </a:lnTo>
                  <a:lnTo>
                    <a:pt x="52774" y="1591"/>
                  </a:lnTo>
                  <a:lnTo>
                    <a:pt x="45164" y="4725"/>
                  </a:lnTo>
                  <a:lnTo>
                    <a:pt x="37676" y="9022"/>
                  </a:lnTo>
                  <a:lnTo>
                    <a:pt x="30311" y="14170"/>
                  </a:lnTo>
                  <a:lnTo>
                    <a:pt x="23212" y="20248"/>
                  </a:lnTo>
                  <a:lnTo>
                    <a:pt x="16664" y="27691"/>
                  </a:lnTo>
                  <a:lnTo>
                    <a:pt x="10785" y="36622"/>
                  </a:lnTo>
                  <a:lnTo>
                    <a:pt x="5853" y="46721"/>
                  </a:lnTo>
                  <a:lnTo>
                    <a:pt x="2370" y="57418"/>
                  </a:lnTo>
                  <a:lnTo>
                    <a:pt x="475" y="68318"/>
                  </a:lnTo>
                  <a:lnTo>
                    <a:pt x="0" y="79228"/>
                  </a:lnTo>
                  <a:lnTo>
                    <a:pt x="661" y="90080"/>
                  </a:lnTo>
                  <a:lnTo>
                    <a:pt x="2185" y="100848"/>
                  </a:lnTo>
                  <a:lnTo>
                    <a:pt x="4664" y="111214"/>
                  </a:lnTo>
                  <a:lnTo>
                    <a:pt x="8529" y="120576"/>
                  </a:lnTo>
                  <a:lnTo>
                    <a:pt x="13906" y="128676"/>
                  </a:lnTo>
                  <a:lnTo>
                    <a:pt x="20635" y="135097"/>
                  </a:lnTo>
                  <a:lnTo>
                    <a:pt x="28448" y="139131"/>
                  </a:lnTo>
                  <a:lnTo>
                    <a:pt x="37070" y="140608"/>
                  </a:lnTo>
                  <a:lnTo>
                    <a:pt x="46113" y="139496"/>
                  </a:lnTo>
                  <a:lnTo>
                    <a:pt x="55096" y="135643"/>
                  </a:lnTo>
                  <a:lnTo>
                    <a:pt x="63753" y="129237"/>
                  </a:lnTo>
                  <a:lnTo>
                    <a:pt x="71699" y="120719"/>
                  </a:lnTo>
                  <a:lnTo>
                    <a:pt x="78356" y="110577"/>
                  </a:lnTo>
                  <a:lnTo>
                    <a:pt x="83554" y="99276"/>
                  </a:lnTo>
                  <a:lnTo>
                    <a:pt x="88000" y="88339"/>
                  </a:lnTo>
                  <a:lnTo>
                    <a:pt x="92984" y="81277"/>
                  </a:lnTo>
                  <a:lnTo>
                    <a:pt x="98646" y="79693"/>
                  </a:lnTo>
                  <a:lnTo>
                    <a:pt x="104421" y="81631"/>
                  </a:lnTo>
                  <a:lnTo>
                    <a:pt x="110454" y="85078"/>
                  </a:lnTo>
                  <a:lnTo>
                    <a:pt x="117148" y="88269"/>
                  </a:lnTo>
                  <a:lnTo>
                    <a:pt x="124698" y="90308"/>
                  </a:lnTo>
                  <a:lnTo>
                    <a:pt x="133269" y="90890"/>
                  </a:lnTo>
                  <a:lnTo>
                    <a:pt x="144125" y="88436"/>
                  </a:lnTo>
                  <a:lnTo>
                    <a:pt x="159347" y="803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27876" y="3600802"/>
              <a:ext cx="147399" cy="178929"/>
            </a:xfrm>
            <a:custGeom>
              <a:avLst/>
              <a:gdLst/>
              <a:ahLst/>
              <a:cxnLst/>
              <a:rect l="0" t="0" r="0" b="0"/>
              <a:pathLst>
                <a:path w="147399" h="178929">
                  <a:moveTo>
                    <a:pt x="0" y="42058"/>
                  </a:moveTo>
                  <a:lnTo>
                    <a:pt x="2867" y="50993"/>
                  </a:lnTo>
                  <a:lnTo>
                    <a:pt x="5008" y="60620"/>
                  </a:lnTo>
                  <a:lnTo>
                    <a:pt x="6611" y="71912"/>
                  </a:lnTo>
                  <a:lnTo>
                    <a:pt x="7792" y="84752"/>
                  </a:lnTo>
                  <a:lnTo>
                    <a:pt x="8640" y="98880"/>
                  </a:lnTo>
                  <a:lnTo>
                    <a:pt x="9239" y="113884"/>
                  </a:lnTo>
                  <a:lnTo>
                    <a:pt x="9681" y="125246"/>
                  </a:lnTo>
                  <a:lnTo>
                    <a:pt x="10018" y="127878"/>
                  </a:lnTo>
                  <a:lnTo>
                    <a:pt x="10239" y="123955"/>
                  </a:lnTo>
                  <a:lnTo>
                    <a:pt x="10537" y="116211"/>
                  </a:lnTo>
                  <a:lnTo>
                    <a:pt x="11256" y="106571"/>
                  </a:lnTo>
                  <a:lnTo>
                    <a:pt x="12549" y="96118"/>
                  </a:lnTo>
                  <a:lnTo>
                    <a:pt x="14398" y="85378"/>
                  </a:lnTo>
                  <a:lnTo>
                    <a:pt x="16708" y="74576"/>
                  </a:lnTo>
                  <a:lnTo>
                    <a:pt x="19371" y="63800"/>
                  </a:lnTo>
                  <a:lnTo>
                    <a:pt x="22295" y="53074"/>
                  </a:lnTo>
                  <a:lnTo>
                    <a:pt x="25404" y="42399"/>
                  </a:lnTo>
                  <a:lnTo>
                    <a:pt x="28652" y="31778"/>
                  </a:lnTo>
                  <a:lnTo>
                    <a:pt x="32495" y="21693"/>
                  </a:lnTo>
                  <a:lnTo>
                    <a:pt x="37825" y="13058"/>
                  </a:lnTo>
                  <a:lnTo>
                    <a:pt x="45002" y="6268"/>
                  </a:lnTo>
                  <a:lnTo>
                    <a:pt x="53586" y="1710"/>
                  </a:lnTo>
                  <a:lnTo>
                    <a:pt x="62650" y="0"/>
                  </a:lnTo>
                  <a:lnTo>
                    <a:pt x="71595" y="1188"/>
                  </a:lnTo>
                  <a:lnTo>
                    <a:pt x="80192" y="4884"/>
                  </a:lnTo>
                  <a:lnTo>
                    <a:pt x="88411" y="10554"/>
                  </a:lnTo>
                  <a:lnTo>
                    <a:pt x="96298" y="17697"/>
                  </a:lnTo>
                  <a:lnTo>
                    <a:pt x="103764" y="26064"/>
                  </a:lnTo>
                  <a:lnTo>
                    <a:pt x="110565" y="35648"/>
                  </a:lnTo>
                  <a:lnTo>
                    <a:pt x="116627" y="46345"/>
                  </a:lnTo>
                  <a:lnTo>
                    <a:pt x="122022" y="57797"/>
                  </a:lnTo>
                  <a:lnTo>
                    <a:pt x="126881" y="69483"/>
                  </a:lnTo>
                  <a:lnTo>
                    <a:pt x="131331" y="81090"/>
                  </a:lnTo>
                  <a:lnTo>
                    <a:pt x="135320" y="92664"/>
                  </a:lnTo>
                  <a:lnTo>
                    <a:pt x="138628" y="104501"/>
                  </a:lnTo>
                  <a:lnTo>
                    <a:pt x="141188" y="116749"/>
                  </a:lnTo>
                  <a:lnTo>
                    <a:pt x="143081" y="128998"/>
                  </a:lnTo>
                  <a:lnTo>
                    <a:pt x="144639" y="141674"/>
                  </a:lnTo>
                  <a:lnTo>
                    <a:pt x="146000" y="157010"/>
                  </a:lnTo>
                  <a:lnTo>
                    <a:pt x="147398" y="17892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85803" y="3623500"/>
              <a:ext cx="178459" cy="445622"/>
            </a:xfrm>
            <a:custGeom>
              <a:avLst/>
              <a:gdLst/>
              <a:ahLst/>
              <a:cxnLst/>
              <a:rect l="0" t="0" r="0" b="0"/>
              <a:pathLst>
                <a:path w="178459" h="445622">
                  <a:moveTo>
                    <a:pt x="136870" y="124645"/>
                  </a:moveTo>
                  <a:lnTo>
                    <a:pt x="142603" y="115777"/>
                  </a:lnTo>
                  <a:lnTo>
                    <a:pt x="146887" y="106790"/>
                  </a:lnTo>
                  <a:lnTo>
                    <a:pt x="150090" y="96799"/>
                  </a:lnTo>
                  <a:lnTo>
                    <a:pt x="152278" y="85991"/>
                  </a:lnTo>
                  <a:lnTo>
                    <a:pt x="153327" y="74828"/>
                  </a:lnTo>
                  <a:lnTo>
                    <a:pt x="153264" y="63627"/>
                  </a:lnTo>
                  <a:lnTo>
                    <a:pt x="152094" y="52688"/>
                  </a:lnTo>
                  <a:lnTo>
                    <a:pt x="149717" y="42352"/>
                  </a:lnTo>
                  <a:lnTo>
                    <a:pt x="146186" y="32744"/>
                  </a:lnTo>
                  <a:lnTo>
                    <a:pt x="141358" y="23973"/>
                  </a:lnTo>
                  <a:lnTo>
                    <a:pt x="134837" y="16220"/>
                  </a:lnTo>
                  <a:lnTo>
                    <a:pt x="126568" y="9498"/>
                  </a:lnTo>
                  <a:lnTo>
                    <a:pt x="117100" y="4152"/>
                  </a:lnTo>
                  <a:lnTo>
                    <a:pt x="107369" y="915"/>
                  </a:lnTo>
                  <a:lnTo>
                    <a:pt x="97940" y="0"/>
                  </a:lnTo>
                  <a:lnTo>
                    <a:pt x="89001" y="1165"/>
                  </a:lnTo>
                  <a:lnTo>
                    <a:pt x="80546" y="3998"/>
                  </a:lnTo>
                  <a:lnTo>
                    <a:pt x="72496" y="8091"/>
                  </a:lnTo>
                  <a:lnTo>
                    <a:pt x="64920" y="13258"/>
                  </a:lnTo>
                  <a:lnTo>
                    <a:pt x="58044" y="19542"/>
                  </a:lnTo>
                  <a:lnTo>
                    <a:pt x="51937" y="26880"/>
                  </a:lnTo>
                  <a:lnTo>
                    <a:pt x="46681" y="35263"/>
                  </a:lnTo>
                  <a:lnTo>
                    <a:pt x="42446" y="44800"/>
                  </a:lnTo>
                  <a:lnTo>
                    <a:pt x="39234" y="55437"/>
                  </a:lnTo>
                  <a:lnTo>
                    <a:pt x="37060" y="66835"/>
                  </a:lnTo>
                  <a:lnTo>
                    <a:pt x="36041" y="78478"/>
                  </a:lnTo>
                  <a:lnTo>
                    <a:pt x="36138" y="90048"/>
                  </a:lnTo>
                  <a:lnTo>
                    <a:pt x="37337" y="101425"/>
                  </a:lnTo>
                  <a:lnTo>
                    <a:pt x="39738" y="112598"/>
                  </a:lnTo>
                  <a:lnTo>
                    <a:pt x="43286" y="123581"/>
                  </a:lnTo>
                  <a:lnTo>
                    <a:pt x="48127" y="133922"/>
                  </a:lnTo>
                  <a:lnTo>
                    <a:pt x="54657" y="142736"/>
                  </a:lnTo>
                  <a:lnTo>
                    <a:pt x="62932" y="149654"/>
                  </a:lnTo>
                  <a:lnTo>
                    <a:pt x="72404" y="154469"/>
                  </a:lnTo>
                  <a:lnTo>
                    <a:pt x="82139" y="156883"/>
                  </a:lnTo>
                  <a:lnTo>
                    <a:pt x="91569" y="156982"/>
                  </a:lnTo>
                  <a:lnTo>
                    <a:pt x="100508" y="154965"/>
                  </a:lnTo>
                  <a:lnTo>
                    <a:pt x="108966" y="150961"/>
                  </a:lnTo>
                  <a:lnTo>
                    <a:pt x="117016" y="145237"/>
                  </a:lnTo>
                  <a:lnTo>
                    <a:pt x="124593" y="138143"/>
                  </a:lnTo>
                  <a:lnTo>
                    <a:pt x="131468" y="130021"/>
                  </a:lnTo>
                  <a:lnTo>
                    <a:pt x="137584" y="121212"/>
                  </a:lnTo>
                  <a:lnTo>
                    <a:pt x="143131" y="113969"/>
                  </a:lnTo>
                  <a:lnTo>
                    <a:pt x="147908" y="111638"/>
                  </a:lnTo>
                  <a:lnTo>
                    <a:pt x="151355" y="114623"/>
                  </a:lnTo>
                  <a:lnTo>
                    <a:pt x="153644" y="121925"/>
                  </a:lnTo>
                  <a:lnTo>
                    <a:pt x="155136" y="132396"/>
                  </a:lnTo>
                  <a:lnTo>
                    <a:pt x="156272" y="144775"/>
                  </a:lnTo>
                  <a:lnTo>
                    <a:pt x="157547" y="157758"/>
                  </a:lnTo>
                  <a:lnTo>
                    <a:pt x="159211" y="170594"/>
                  </a:lnTo>
                  <a:lnTo>
                    <a:pt x="161306" y="183008"/>
                  </a:lnTo>
                  <a:lnTo>
                    <a:pt x="163780" y="194968"/>
                  </a:lnTo>
                  <a:lnTo>
                    <a:pt x="166548" y="206542"/>
                  </a:lnTo>
                  <a:lnTo>
                    <a:pt x="169372" y="217980"/>
                  </a:lnTo>
                  <a:lnTo>
                    <a:pt x="171880" y="229669"/>
                  </a:lnTo>
                  <a:lnTo>
                    <a:pt x="173895" y="241812"/>
                  </a:lnTo>
                  <a:lnTo>
                    <a:pt x="175415" y="254752"/>
                  </a:lnTo>
                  <a:lnTo>
                    <a:pt x="176517" y="269035"/>
                  </a:lnTo>
                  <a:lnTo>
                    <a:pt x="177297" y="284831"/>
                  </a:lnTo>
                  <a:lnTo>
                    <a:pt x="177838" y="301830"/>
                  </a:lnTo>
                  <a:lnTo>
                    <a:pt x="178210" y="319457"/>
                  </a:lnTo>
                  <a:lnTo>
                    <a:pt x="178458" y="337303"/>
                  </a:lnTo>
                  <a:lnTo>
                    <a:pt x="178456" y="354842"/>
                  </a:lnTo>
                  <a:lnTo>
                    <a:pt x="177923" y="371385"/>
                  </a:lnTo>
                  <a:lnTo>
                    <a:pt x="176734" y="386645"/>
                  </a:lnTo>
                  <a:lnTo>
                    <a:pt x="174443" y="400365"/>
                  </a:lnTo>
                  <a:lnTo>
                    <a:pt x="170236" y="412143"/>
                  </a:lnTo>
                  <a:lnTo>
                    <a:pt x="163839" y="421952"/>
                  </a:lnTo>
                  <a:lnTo>
                    <a:pt x="155287" y="429897"/>
                  </a:lnTo>
                  <a:lnTo>
                    <a:pt x="144655" y="436034"/>
                  </a:lnTo>
                  <a:lnTo>
                    <a:pt x="132211" y="440571"/>
                  </a:lnTo>
                  <a:lnTo>
                    <a:pt x="118485" y="443655"/>
                  </a:lnTo>
                  <a:lnTo>
                    <a:pt x="104143" y="445293"/>
                  </a:lnTo>
                  <a:lnTo>
                    <a:pt x="89618" y="445621"/>
                  </a:lnTo>
                  <a:lnTo>
                    <a:pt x="75276" y="444878"/>
                  </a:lnTo>
                  <a:lnTo>
                    <a:pt x="61494" y="443316"/>
                  </a:lnTo>
                  <a:lnTo>
                    <a:pt x="48424" y="441162"/>
                  </a:lnTo>
                  <a:lnTo>
                    <a:pt x="36472" y="438741"/>
                  </a:lnTo>
                  <a:lnTo>
                    <a:pt x="25220" y="436247"/>
                  </a:lnTo>
                  <a:lnTo>
                    <a:pt x="13683" y="433467"/>
                  </a:lnTo>
                  <a:lnTo>
                    <a:pt x="0" y="42997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881735" y="3652176"/>
              <a:ext cx="151509" cy="132942"/>
            </a:xfrm>
            <a:custGeom>
              <a:avLst/>
              <a:gdLst/>
              <a:ahLst/>
              <a:cxnLst/>
              <a:rect l="0" t="0" r="0" b="0"/>
              <a:pathLst>
                <a:path w="151509" h="132942">
                  <a:moveTo>
                    <a:pt x="14638" y="22269"/>
                  </a:moveTo>
                  <a:lnTo>
                    <a:pt x="20572" y="28070"/>
                  </a:lnTo>
                  <a:lnTo>
                    <a:pt x="26777" y="32994"/>
                  </a:lnTo>
                  <a:lnTo>
                    <a:pt x="33872" y="37497"/>
                  </a:lnTo>
                  <a:lnTo>
                    <a:pt x="41813" y="41717"/>
                  </a:lnTo>
                  <a:lnTo>
                    <a:pt x="50459" y="45731"/>
                  </a:lnTo>
                  <a:lnTo>
                    <a:pt x="59653" y="49584"/>
                  </a:lnTo>
                  <a:lnTo>
                    <a:pt x="69253" y="52990"/>
                  </a:lnTo>
                  <a:lnTo>
                    <a:pt x="79143" y="55369"/>
                  </a:lnTo>
                  <a:lnTo>
                    <a:pt x="89228" y="56475"/>
                  </a:lnTo>
                  <a:lnTo>
                    <a:pt x="99115" y="56064"/>
                  </a:lnTo>
                  <a:lnTo>
                    <a:pt x="108148" y="53735"/>
                  </a:lnTo>
                  <a:lnTo>
                    <a:pt x="116022" y="49465"/>
                  </a:lnTo>
                  <a:lnTo>
                    <a:pt x="122291" y="43683"/>
                  </a:lnTo>
                  <a:lnTo>
                    <a:pt x="126222" y="37055"/>
                  </a:lnTo>
                  <a:lnTo>
                    <a:pt x="127634" y="30051"/>
                  </a:lnTo>
                  <a:lnTo>
                    <a:pt x="126649" y="23083"/>
                  </a:lnTo>
                  <a:lnTo>
                    <a:pt x="123413" y="16565"/>
                  </a:lnTo>
                  <a:lnTo>
                    <a:pt x="118236" y="10677"/>
                  </a:lnTo>
                  <a:lnTo>
                    <a:pt x="111356" y="5726"/>
                  </a:lnTo>
                  <a:lnTo>
                    <a:pt x="102854" y="2223"/>
                  </a:lnTo>
                  <a:lnTo>
                    <a:pt x="92920" y="315"/>
                  </a:lnTo>
                  <a:lnTo>
                    <a:pt x="82000" y="0"/>
                  </a:lnTo>
                  <a:lnTo>
                    <a:pt x="70678" y="1300"/>
                  </a:lnTo>
                  <a:lnTo>
                    <a:pt x="59329" y="4067"/>
                  </a:lnTo>
                  <a:lnTo>
                    <a:pt x="48270" y="8194"/>
                  </a:lnTo>
                  <a:lnTo>
                    <a:pt x="37842" y="13704"/>
                  </a:lnTo>
                  <a:lnTo>
                    <a:pt x="28173" y="20487"/>
                  </a:lnTo>
                  <a:lnTo>
                    <a:pt x="19528" y="28480"/>
                  </a:lnTo>
                  <a:lnTo>
                    <a:pt x="12391" y="37747"/>
                  </a:lnTo>
                  <a:lnTo>
                    <a:pt x="6892" y="48200"/>
                  </a:lnTo>
                  <a:lnTo>
                    <a:pt x="3010" y="59473"/>
                  </a:lnTo>
                  <a:lnTo>
                    <a:pt x="763" y="71032"/>
                  </a:lnTo>
                  <a:lnTo>
                    <a:pt x="0" y="82535"/>
                  </a:lnTo>
                  <a:lnTo>
                    <a:pt x="773" y="93529"/>
                  </a:lnTo>
                  <a:lnTo>
                    <a:pt x="3411" y="103380"/>
                  </a:lnTo>
                  <a:lnTo>
                    <a:pt x="7930" y="111848"/>
                  </a:lnTo>
                  <a:lnTo>
                    <a:pt x="14234" y="118872"/>
                  </a:lnTo>
                  <a:lnTo>
                    <a:pt x="22287" y="124383"/>
                  </a:lnTo>
                  <a:lnTo>
                    <a:pt x="31883" y="128494"/>
                  </a:lnTo>
                  <a:lnTo>
                    <a:pt x="42562" y="131291"/>
                  </a:lnTo>
                  <a:lnTo>
                    <a:pt x="53716" y="132737"/>
                  </a:lnTo>
                  <a:lnTo>
                    <a:pt x="64958" y="132941"/>
                  </a:lnTo>
                  <a:lnTo>
                    <a:pt x="76283" y="132284"/>
                  </a:lnTo>
                  <a:lnTo>
                    <a:pt x="87952" y="131313"/>
                  </a:lnTo>
                  <a:lnTo>
                    <a:pt x="100083" y="130369"/>
                  </a:lnTo>
                  <a:lnTo>
                    <a:pt x="112054" y="129583"/>
                  </a:lnTo>
                  <a:lnTo>
                    <a:pt x="123770" y="128896"/>
                  </a:lnTo>
                  <a:lnTo>
                    <a:pt x="136259" y="128254"/>
                  </a:lnTo>
                  <a:lnTo>
                    <a:pt x="151508" y="1275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218144" y="3684974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3" y="8868"/>
                  </a:lnTo>
                  <a:lnTo>
                    <a:pt x="310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6" y="63087"/>
                  </a:lnTo>
                  <a:lnTo>
                    <a:pt x="3034" y="75582"/>
                  </a:lnTo>
                  <a:lnTo>
                    <a:pt x="4537" y="88505"/>
                  </a:lnTo>
                  <a:lnTo>
                    <a:pt x="7900" y="104106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201700" y="355863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349098" y="3516518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4"/>
                  </a:lnTo>
                  <a:lnTo>
                    <a:pt x="2075" y="90424"/>
                  </a:lnTo>
                  <a:lnTo>
                    <a:pt x="3727" y="107115"/>
                  </a:lnTo>
                  <a:lnTo>
                    <a:pt x="5375" y="124071"/>
                  </a:lnTo>
                  <a:lnTo>
                    <a:pt x="6778" y="141215"/>
                  </a:lnTo>
                  <a:lnTo>
                    <a:pt x="7871" y="158489"/>
                  </a:lnTo>
                  <a:lnTo>
                    <a:pt x="8679" y="175851"/>
                  </a:lnTo>
                  <a:lnTo>
                    <a:pt x="9257" y="193270"/>
                  </a:lnTo>
                  <a:lnTo>
                    <a:pt x="9662" y="210561"/>
                  </a:lnTo>
                  <a:lnTo>
                    <a:pt x="9941" y="227404"/>
                  </a:lnTo>
                  <a:lnTo>
                    <a:pt x="10132" y="243643"/>
                  </a:lnTo>
                  <a:lnTo>
                    <a:pt x="10262" y="258701"/>
                  </a:lnTo>
                  <a:lnTo>
                    <a:pt x="10363" y="272979"/>
                  </a:lnTo>
                  <a:lnTo>
                    <a:pt x="10448" y="287730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254342" y="3635044"/>
              <a:ext cx="168457" cy="18345"/>
            </a:xfrm>
            <a:custGeom>
              <a:avLst/>
              <a:gdLst/>
              <a:ahLst/>
              <a:cxnLst/>
              <a:rect l="0" t="0" r="0" b="0"/>
              <a:pathLst>
                <a:path w="168457" h="18345">
                  <a:moveTo>
                    <a:pt x="168456" y="7816"/>
                  </a:moveTo>
                  <a:lnTo>
                    <a:pt x="159588" y="4949"/>
                  </a:lnTo>
                  <a:lnTo>
                    <a:pt x="150601" y="2807"/>
                  </a:lnTo>
                  <a:lnTo>
                    <a:pt x="140610" y="1208"/>
                  </a:lnTo>
                  <a:lnTo>
                    <a:pt x="129802" y="201"/>
                  </a:lnTo>
                  <a:lnTo>
                    <a:pt x="118639" y="0"/>
                  </a:lnTo>
                  <a:lnTo>
                    <a:pt x="107429" y="656"/>
                  </a:lnTo>
                  <a:lnTo>
                    <a:pt x="96144" y="2067"/>
                  </a:lnTo>
                  <a:lnTo>
                    <a:pt x="84511" y="4079"/>
                  </a:lnTo>
                  <a:lnTo>
                    <a:pt x="72401" y="6537"/>
                  </a:lnTo>
                  <a:lnTo>
                    <a:pt x="60048" y="9163"/>
                  </a:lnTo>
                  <a:lnTo>
                    <a:pt x="46548" y="11815"/>
                  </a:lnTo>
                  <a:lnTo>
                    <a:pt x="28478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620211" y="3673056"/>
              <a:ext cx="286899" cy="201432"/>
            </a:xfrm>
            <a:custGeom>
              <a:avLst/>
              <a:gdLst/>
              <a:ahLst/>
              <a:cxnLst/>
              <a:rect l="0" t="0" r="0" b="0"/>
              <a:pathLst>
                <a:path w="286899" h="201432">
                  <a:moveTo>
                    <a:pt x="107913" y="64560"/>
                  </a:moveTo>
                  <a:lnTo>
                    <a:pt x="107779" y="50093"/>
                  </a:lnTo>
                  <a:lnTo>
                    <a:pt x="106499" y="38102"/>
                  </a:lnTo>
                  <a:lnTo>
                    <a:pt x="103897" y="27503"/>
                  </a:lnTo>
                  <a:lnTo>
                    <a:pt x="99831" y="18226"/>
                  </a:lnTo>
                  <a:lnTo>
                    <a:pt x="93902" y="10647"/>
                  </a:lnTo>
                  <a:lnTo>
                    <a:pt x="86072" y="4847"/>
                  </a:lnTo>
                  <a:lnTo>
                    <a:pt x="76919" y="1097"/>
                  </a:lnTo>
                  <a:lnTo>
                    <a:pt x="67408" y="0"/>
                  </a:lnTo>
                  <a:lnTo>
                    <a:pt x="58136" y="1634"/>
                  </a:lnTo>
                  <a:lnTo>
                    <a:pt x="49476" y="5646"/>
                  </a:lnTo>
                  <a:lnTo>
                    <a:pt x="41740" y="11534"/>
                  </a:lnTo>
                  <a:lnTo>
                    <a:pt x="34986" y="18824"/>
                  </a:lnTo>
                  <a:lnTo>
                    <a:pt x="29095" y="27120"/>
                  </a:lnTo>
                  <a:lnTo>
                    <a:pt x="23890" y="36125"/>
                  </a:lnTo>
                  <a:lnTo>
                    <a:pt x="19195" y="45625"/>
                  </a:lnTo>
                  <a:lnTo>
                    <a:pt x="14869" y="55629"/>
                  </a:lnTo>
                  <a:lnTo>
                    <a:pt x="10801" y="66337"/>
                  </a:lnTo>
                  <a:lnTo>
                    <a:pt x="6922" y="77799"/>
                  </a:lnTo>
                  <a:lnTo>
                    <a:pt x="3503" y="89769"/>
                  </a:lnTo>
                  <a:lnTo>
                    <a:pt x="1120" y="101805"/>
                  </a:lnTo>
                  <a:lnTo>
                    <a:pt x="0" y="113641"/>
                  </a:lnTo>
                  <a:lnTo>
                    <a:pt x="65" y="125200"/>
                  </a:lnTo>
                  <a:lnTo>
                    <a:pt x="1097" y="136494"/>
                  </a:lnTo>
                  <a:lnTo>
                    <a:pt x="2869" y="147568"/>
                  </a:lnTo>
                  <a:lnTo>
                    <a:pt x="5347" y="158310"/>
                  </a:lnTo>
                  <a:lnTo>
                    <a:pt x="8678" y="168457"/>
                  </a:lnTo>
                  <a:lnTo>
                    <a:pt x="12885" y="177902"/>
                  </a:lnTo>
                  <a:lnTo>
                    <a:pt x="18012" y="186211"/>
                  </a:lnTo>
                  <a:lnTo>
                    <a:pt x="24211" y="192581"/>
                  </a:lnTo>
                  <a:lnTo>
                    <a:pt x="31454" y="196737"/>
                  </a:lnTo>
                  <a:lnTo>
                    <a:pt x="39420" y="198391"/>
                  </a:lnTo>
                  <a:lnTo>
                    <a:pt x="47604" y="197005"/>
                  </a:lnTo>
                  <a:lnTo>
                    <a:pt x="55695" y="192593"/>
                  </a:lnTo>
                  <a:lnTo>
                    <a:pt x="63414" y="185751"/>
                  </a:lnTo>
                  <a:lnTo>
                    <a:pt x="70443" y="177349"/>
                  </a:lnTo>
                  <a:lnTo>
                    <a:pt x="76683" y="168035"/>
                  </a:lnTo>
                  <a:lnTo>
                    <a:pt x="82043" y="158042"/>
                  </a:lnTo>
                  <a:lnTo>
                    <a:pt x="86352" y="147284"/>
                  </a:lnTo>
                  <a:lnTo>
                    <a:pt x="89648" y="135823"/>
                  </a:lnTo>
                  <a:lnTo>
                    <a:pt x="92979" y="126170"/>
                  </a:lnTo>
                  <a:lnTo>
                    <a:pt x="97090" y="121927"/>
                  </a:lnTo>
                  <a:lnTo>
                    <a:pt x="101077" y="122880"/>
                  </a:lnTo>
                  <a:lnTo>
                    <a:pt x="104771" y="127437"/>
                  </a:lnTo>
                  <a:lnTo>
                    <a:pt x="108291" y="134254"/>
                  </a:lnTo>
                  <a:lnTo>
                    <a:pt x="111745" y="142456"/>
                  </a:lnTo>
                  <a:lnTo>
                    <a:pt x="115192" y="151487"/>
                  </a:lnTo>
                  <a:lnTo>
                    <a:pt x="118981" y="160207"/>
                  </a:lnTo>
                  <a:lnTo>
                    <a:pt x="123735" y="166883"/>
                  </a:lnTo>
                  <a:lnTo>
                    <a:pt x="129697" y="170738"/>
                  </a:lnTo>
                  <a:lnTo>
                    <a:pt x="136310" y="171533"/>
                  </a:lnTo>
                  <a:lnTo>
                    <a:pt x="142447" y="169111"/>
                  </a:lnTo>
                  <a:lnTo>
                    <a:pt x="147500" y="163744"/>
                  </a:lnTo>
                  <a:lnTo>
                    <a:pt x="151533" y="156128"/>
                  </a:lnTo>
                  <a:lnTo>
                    <a:pt x="155003" y="147140"/>
                  </a:lnTo>
                  <a:lnTo>
                    <a:pt x="158267" y="137499"/>
                  </a:lnTo>
                  <a:lnTo>
                    <a:pt x="161655" y="130804"/>
                  </a:lnTo>
                  <a:lnTo>
                    <a:pt x="165062" y="130941"/>
                  </a:lnTo>
                  <a:lnTo>
                    <a:pt x="168033" y="136238"/>
                  </a:lnTo>
                  <a:lnTo>
                    <a:pt x="170753" y="144767"/>
                  </a:lnTo>
                  <a:lnTo>
                    <a:pt x="173308" y="155300"/>
                  </a:lnTo>
                  <a:lnTo>
                    <a:pt x="175509" y="167085"/>
                  </a:lnTo>
                  <a:lnTo>
                    <a:pt x="177235" y="179575"/>
                  </a:lnTo>
                  <a:lnTo>
                    <a:pt x="177834" y="189383"/>
                  </a:lnTo>
                  <a:lnTo>
                    <a:pt x="176965" y="192296"/>
                  </a:lnTo>
                  <a:lnTo>
                    <a:pt x="175652" y="189208"/>
                  </a:lnTo>
                  <a:lnTo>
                    <a:pt x="174438" y="182084"/>
                  </a:lnTo>
                  <a:lnTo>
                    <a:pt x="173470" y="172415"/>
                  </a:lnTo>
                  <a:lnTo>
                    <a:pt x="172748" y="161161"/>
                  </a:lnTo>
                  <a:lnTo>
                    <a:pt x="172229" y="148914"/>
                  </a:lnTo>
                  <a:lnTo>
                    <a:pt x="171865" y="136036"/>
                  </a:lnTo>
                  <a:lnTo>
                    <a:pt x="171614" y="122755"/>
                  </a:lnTo>
                  <a:lnTo>
                    <a:pt x="171446" y="109214"/>
                  </a:lnTo>
                  <a:lnTo>
                    <a:pt x="171502" y="95503"/>
                  </a:lnTo>
                  <a:lnTo>
                    <a:pt x="172071" y="81681"/>
                  </a:lnTo>
                  <a:lnTo>
                    <a:pt x="173276" y="67795"/>
                  </a:lnTo>
                  <a:lnTo>
                    <a:pt x="175238" y="54197"/>
                  </a:lnTo>
                  <a:lnTo>
                    <a:pt x="178159" y="41520"/>
                  </a:lnTo>
                  <a:lnTo>
                    <a:pt x="182057" y="30048"/>
                  </a:lnTo>
                  <a:lnTo>
                    <a:pt x="186963" y="20381"/>
                  </a:lnTo>
                  <a:lnTo>
                    <a:pt x="193005" y="13548"/>
                  </a:lnTo>
                  <a:lnTo>
                    <a:pt x="200134" y="9851"/>
                  </a:lnTo>
                  <a:lnTo>
                    <a:pt x="207852" y="9133"/>
                  </a:lnTo>
                  <a:lnTo>
                    <a:pt x="215338" y="11144"/>
                  </a:lnTo>
                  <a:lnTo>
                    <a:pt x="222151" y="15460"/>
                  </a:lnTo>
                  <a:lnTo>
                    <a:pt x="228366" y="21743"/>
                  </a:lnTo>
                  <a:lnTo>
                    <a:pt x="234382" y="29837"/>
                  </a:lnTo>
                  <a:lnTo>
                    <a:pt x="240462" y="39496"/>
                  </a:lnTo>
                  <a:lnTo>
                    <a:pt x="246546" y="50401"/>
                  </a:lnTo>
                  <a:lnTo>
                    <a:pt x="252338" y="62245"/>
                  </a:lnTo>
                  <a:lnTo>
                    <a:pt x="257685" y="74766"/>
                  </a:lnTo>
                  <a:lnTo>
                    <a:pt x="262580" y="87767"/>
                  </a:lnTo>
                  <a:lnTo>
                    <a:pt x="267096" y="101101"/>
                  </a:lnTo>
                  <a:lnTo>
                    <a:pt x="271313" y="114658"/>
                  </a:lnTo>
                  <a:lnTo>
                    <a:pt x="275158" y="128339"/>
                  </a:lnTo>
                  <a:lnTo>
                    <a:pt x="278777" y="143692"/>
                  </a:lnTo>
                  <a:lnTo>
                    <a:pt x="282490" y="165421"/>
                  </a:lnTo>
                  <a:lnTo>
                    <a:pt x="286898" y="20143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951093" y="3413214"/>
              <a:ext cx="113339" cy="467800"/>
            </a:xfrm>
            <a:custGeom>
              <a:avLst/>
              <a:gdLst/>
              <a:ahLst/>
              <a:cxnLst/>
              <a:rect l="0" t="0" r="0" b="0"/>
              <a:pathLst>
                <a:path w="113339" h="467800">
                  <a:moveTo>
                    <a:pt x="92886" y="387573"/>
                  </a:moveTo>
                  <a:lnTo>
                    <a:pt x="92820" y="375905"/>
                  </a:lnTo>
                  <a:lnTo>
                    <a:pt x="92179" y="365416"/>
                  </a:lnTo>
                  <a:lnTo>
                    <a:pt x="90879" y="355115"/>
                  </a:lnTo>
                  <a:lnTo>
                    <a:pt x="88845" y="344814"/>
                  </a:lnTo>
                  <a:lnTo>
                    <a:pt x="85880" y="334470"/>
                  </a:lnTo>
                  <a:lnTo>
                    <a:pt x="81956" y="324089"/>
                  </a:lnTo>
                  <a:lnTo>
                    <a:pt x="77034" y="314006"/>
                  </a:lnTo>
                  <a:lnTo>
                    <a:pt x="70981" y="304845"/>
                  </a:lnTo>
                  <a:lnTo>
                    <a:pt x="63842" y="296886"/>
                  </a:lnTo>
                  <a:lnTo>
                    <a:pt x="55948" y="290560"/>
                  </a:lnTo>
                  <a:lnTo>
                    <a:pt x="47810" y="286592"/>
                  </a:lnTo>
                  <a:lnTo>
                    <a:pt x="39752" y="285160"/>
                  </a:lnTo>
                  <a:lnTo>
                    <a:pt x="32057" y="286300"/>
                  </a:lnTo>
                  <a:lnTo>
                    <a:pt x="25042" y="290174"/>
                  </a:lnTo>
                  <a:lnTo>
                    <a:pt x="18812" y="296593"/>
                  </a:lnTo>
                  <a:lnTo>
                    <a:pt x="13459" y="305120"/>
                  </a:lnTo>
                  <a:lnTo>
                    <a:pt x="9155" y="315268"/>
                  </a:lnTo>
                  <a:lnTo>
                    <a:pt x="5887" y="326606"/>
                  </a:lnTo>
                  <a:lnTo>
                    <a:pt x="3503" y="338791"/>
                  </a:lnTo>
                  <a:lnTo>
                    <a:pt x="1814" y="351567"/>
                  </a:lnTo>
                  <a:lnTo>
                    <a:pt x="638" y="364752"/>
                  </a:lnTo>
                  <a:lnTo>
                    <a:pt x="0" y="378214"/>
                  </a:lnTo>
                  <a:lnTo>
                    <a:pt x="96" y="391866"/>
                  </a:lnTo>
                  <a:lnTo>
                    <a:pt x="979" y="405635"/>
                  </a:lnTo>
                  <a:lnTo>
                    <a:pt x="2724" y="419154"/>
                  </a:lnTo>
                  <a:lnTo>
                    <a:pt x="5500" y="431779"/>
                  </a:lnTo>
                  <a:lnTo>
                    <a:pt x="9305" y="443219"/>
                  </a:lnTo>
                  <a:lnTo>
                    <a:pt x="14317" y="453035"/>
                  </a:lnTo>
                  <a:lnTo>
                    <a:pt x="20964" y="460501"/>
                  </a:lnTo>
                  <a:lnTo>
                    <a:pt x="29317" y="465435"/>
                  </a:lnTo>
                  <a:lnTo>
                    <a:pt x="38843" y="467799"/>
                  </a:lnTo>
                  <a:lnTo>
                    <a:pt x="48612" y="467431"/>
                  </a:lnTo>
                  <a:lnTo>
                    <a:pt x="58063" y="464506"/>
                  </a:lnTo>
                  <a:lnTo>
                    <a:pt x="66844" y="458968"/>
                  </a:lnTo>
                  <a:lnTo>
                    <a:pt x="74663" y="450384"/>
                  </a:lnTo>
                  <a:lnTo>
                    <a:pt x="81472" y="438795"/>
                  </a:lnTo>
                  <a:lnTo>
                    <a:pt x="87401" y="424643"/>
                  </a:lnTo>
                  <a:lnTo>
                    <a:pt x="92631" y="408486"/>
                  </a:lnTo>
                  <a:lnTo>
                    <a:pt x="97339" y="390853"/>
                  </a:lnTo>
                  <a:lnTo>
                    <a:pt x="101503" y="372490"/>
                  </a:lnTo>
                  <a:lnTo>
                    <a:pt x="104928" y="354331"/>
                  </a:lnTo>
                  <a:lnTo>
                    <a:pt x="107568" y="336853"/>
                  </a:lnTo>
                  <a:lnTo>
                    <a:pt x="109512" y="319661"/>
                  </a:lnTo>
                  <a:lnTo>
                    <a:pt x="110898" y="301744"/>
                  </a:lnTo>
                  <a:lnTo>
                    <a:pt x="111869" y="282570"/>
                  </a:lnTo>
                  <a:lnTo>
                    <a:pt x="112539" y="262094"/>
                  </a:lnTo>
                  <a:lnTo>
                    <a:pt x="112995" y="240505"/>
                  </a:lnTo>
                  <a:lnTo>
                    <a:pt x="113301" y="218056"/>
                  </a:lnTo>
                  <a:lnTo>
                    <a:pt x="113338" y="195302"/>
                  </a:lnTo>
                  <a:lnTo>
                    <a:pt x="112832" y="173041"/>
                  </a:lnTo>
                  <a:lnTo>
                    <a:pt x="111673" y="151677"/>
                  </a:lnTo>
                  <a:lnTo>
                    <a:pt x="109910" y="131572"/>
                  </a:lnTo>
                  <a:lnTo>
                    <a:pt x="107656" y="113209"/>
                  </a:lnTo>
                  <a:lnTo>
                    <a:pt x="105030" y="96667"/>
                  </a:lnTo>
                  <a:lnTo>
                    <a:pt x="102131" y="81557"/>
                  </a:lnTo>
                  <a:lnTo>
                    <a:pt x="99039" y="67240"/>
                  </a:lnTo>
                  <a:lnTo>
                    <a:pt x="95809" y="53273"/>
                  </a:lnTo>
                  <a:lnTo>
                    <a:pt x="92318" y="39752"/>
                  </a:lnTo>
                  <a:lnTo>
                    <a:pt x="88290" y="27191"/>
                  </a:lnTo>
                  <a:lnTo>
                    <a:pt x="83613" y="15840"/>
                  </a:lnTo>
                  <a:lnTo>
                    <a:pt x="78336" y="6608"/>
                  </a:lnTo>
                  <a:lnTo>
                    <a:pt x="72568" y="1140"/>
                  </a:lnTo>
                  <a:lnTo>
                    <a:pt x="66439" y="0"/>
                  </a:lnTo>
                  <a:lnTo>
                    <a:pt x="60374" y="2968"/>
                  </a:lnTo>
                  <a:lnTo>
                    <a:pt x="55068" y="9596"/>
                  </a:lnTo>
                  <a:lnTo>
                    <a:pt x="50839" y="19231"/>
                  </a:lnTo>
                  <a:lnTo>
                    <a:pt x="47663" y="31016"/>
                  </a:lnTo>
                  <a:lnTo>
                    <a:pt x="45366" y="44031"/>
                  </a:lnTo>
                  <a:lnTo>
                    <a:pt x="43750" y="57652"/>
                  </a:lnTo>
                  <a:lnTo>
                    <a:pt x="42798" y="71384"/>
                  </a:lnTo>
                  <a:lnTo>
                    <a:pt x="42675" y="84756"/>
                  </a:lnTo>
                  <a:lnTo>
                    <a:pt x="43398" y="97569"/>
                  </a:lnTo>
                  <a:lnTo>
                    <a:pt x="44696" y="109988"/>
                  </a:lnTo>
                  <a:lnTo>
                    <a:pt x="46105" y="122408"/>
                  </a:lnTo>
                  <a:lnTo>
                    <a:pt x="47350" y="135068"/>
                  </a:lnTo>
                  <a:lnTo>
                    <a:pt x="48509" y="148032"/>
                  </a:lnTo>
                  <a:lnTo>
                    <a:pt x="49893" y="161275"/>
                  </a:lnTo>
                  <a:lnTo>
                    <a:pt x="51671" y="174745"/>
                  </a:lnTo>
                  <a:lnTo>
                    <a:pt x="53696" y="188385"/>
                  </a:lnTo>
                  <a:lnTo>
                    <a:pt x="55603" y="202148"/>
                  </a:lnTo>
                  <a:lnTo>
                    <a:pt x="57187" y="215993"/>
                  </a:lnTo>
                  <a:lnTo>
                    <a:pt x="58573" y="229731"/>
                  </a:lnTo>
                  <a:lnTo>
                    <a:pt x="60112" y="243034"/>
                  </a:lnTo>
                  <a:lnTo>
                    <a:pt x="61997" y="255765"/>
                  </a:lnTo>
                  <a:lnTo>
                    <a:pt x="64264" y="268112"/>
                  </a:lnTo>
                  <a:lnTo>
                    <a:pt x="66865" y="280475"/>
                  </a:lnTo>
                  <a:lnTo>
                    <a:pt x="69728" y="293088"/>
                  </a:lnTo>
                  <a:lnTo>
                    <a:pt x="72787" y="305849"/>
                  </a:lnTo>
                  <a:lnTo>
                    <a:pt x="75987" y="318422"/>
                  </a:lnTo>
                  <a:lnTo>
                    <a:pt x="79281" y="330629"/>
                  </a:lnTo>
                  <a:lnTo>
                    <a:pt x="82474" y="342605"/>
                  </a:lnTo>
                  <a:lnTo>
                    <a:pt x="85239" y="354714"/>
                  </a:lnTo>
                  <a:lnTo>
                    <a:pt x="87429" y="367138"/>
                  </a:lnTo>
                  <a:lnTo>
                    <a:pt x="89073" y="379307"/>
                  </a:lnTo>
                  <a:lnTo>
                    <a:pt x="90438" y="391176"/>
                  </a:lnTo>
                  <a:lnTo>
                    <a:pt x="91640" y="403790"/>
                  </a:lnTo>
                  <a:lnTo>
                    <a:pt x="92886" y="41915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433327" y="3821844"/>
              <a:ext cx="43462" cy="147400"/>
            </a:xfrm>
            <a:custGeom>
              <a:avLst/>
              <a:gdLst/>
              <a:ahLst/>
              <a:cxnLst/>
              <a:rect l="0" t="0" r="0" b="0"/>
              <a:pathLst>
                <a:path w="43462" h="147400">
                  <a:moveTo>
                    <a:pt x="0" y="0"/>
                  </a:moveTo>
                  <a:lnTo>
                    <a:pt x="5867" y="11601"/>
                  </a:lnTo>
                  <a:lnTo>
                    <a:pt x="11431" y="21450"/>
                  </a:lnTo>
                  <a:lnTo>
                    <a:pt x="17226" y="30460"/>
                  </a:lnTo>
                  <a:lnTo>
                    <a:pt x="23134" y="39074"/>
                  </a:lnTo>
                  <a:lnTo>
                    <a:pt x="28816" y="47750"/>
                  </a:lnTo>
                  <a:lnTo>
                    <a:pt x="34081" y="56726"/>
                  </a:lnTo>
                  <a:lnTo>
                    <a:pt x="38586" y="66056"/>
                  </a:lnTo>
                  <a:lnTo>
                    <a:pt x="41775" y="75704"/>
                  </a:lnTo>
                  <a:lnTo>
                    <a:pt x="43461" y="85600"/>
                  </a:lnTo>
                  <a:lnTo>
                    <a:pt x="43456" y="95516"/>
                  </a:lnTo>
                  <a:lnTo>
                    <a:pt x="41406" y="105094"/>
                  </a:lnTo>
                  <a:lnTo>
                    <a:pt x="37338" y="114153"/>
                  </a:lnTo>
                  <a:lnTo>
                    <a:pt x="32004" y="122398"/>
                  </a:lnTo>
                  <a:lnTo>
                    <a:pt x="26185" y="130136"/>
                  </a:lnTo>
                  <a:lnTo>
                    <a:pt x="19374" y="13804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392472" y="3505989"/>
              <a:ext cx="20006" cy="421141"/>
            </a:xfrm>
            <a:custGeom>
              <a:avLst/>
              <a:gdLst/>
              <a:ahLst/>
              <a:cxnLst/>
              <a:rect l="0" t="0" r="0" b="0"/>
              <a:pathLst>
                <a:path w="20006" h="421141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50"/>
                  </a:lnTo>
                  <a:lnTo>
                    <a:pt x="1684" y="46204"/>
                  </a:lnTo>
                  <a:lnTo>
                    <a:pt x="835" y="61351"/>
                  </a:lnTo>
                  <a:lnTo>
                    <a:pt x="241" y="76641"/>
                  </a:lnTo>
                  <a:lnTo>
                    <a:pt x="0" y="91947"/>
                  </a:lnTo>
                  <a:lnTo>
                    <a:pt x="365" y="107498"/>
                  </a:lnTo>
                  <a:lnTo>
                    <a:pt x="1420" y="123432"/>
                  </a:lnTo>
                  <a:lnTo>
                    <a:pt x="2942" y="139757"/>
                  </a:lnTo>
                  <a:lnTo>
                    <a:pt x="4502" y="156415"/>
                  </a:lnTo>
                  <a:lnTo>
                    <a:pt x="5851" y="173328"/>
                  </a:lnTo>
                  <a:lnTo>
                    <a:pt x="7076" y="190265"/>
                  </a:lnTo>
                  <a:lnTo>
                    <a:pt x="8506" y="206863"/>
                  </a:lnTo>
                  <a:lnTo>
                    <a:pt x="10315" y="222957"/>
                  </a:lnTo>
                  <a:lnTo>
                    <a:pt x="12360" y="238713"/>
                  </a:lnTo>
                  <a:lnTo>
                    <a:pt x="14280" y="254518"/>
                  </a:lnTo>
                  <a:lnTo>
                    <a:pt x="15869" y="270595"/>
                  </a:lnTo>
                  <a:lnTo>
                    <a:pt x="17087" y="286836"/>
                  </a:lnTo>
                  <a:lnTo>
                    <a:pt x="17982" y="302899"/>
                  </a:lnTo>
                  <a:lnTo>
                    <a:pt x="18617" y="318596"/>
                  </a:lnTo>
                  <a:lnTo>
                    <a:pt x="19060" y="333900"/>
                  </a:lnTo>
                  <a:lnTo>
                    <a:pt x="19365" y="348863"/>
                  </a:lnTo>
                  <a:lnTo>
                    <a:pt x="19573" y="363539"/>
                  </a:lnTo>
                  <a:lnTo>
                    <a:pt x="19716" y="377393"/>
                  </a:lnTo>
                  <a:lnTo>
                    <a:pt x="19826" y="390658"/>
                  </a:lnTo>
                  <a:lnTo>
                    <a:pt x="19917" y="404501"/>
                  </a:lnTo>
                  <a:lnTo>
                    <a:pt x="20005" y="42114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296663" y="366391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239" y="66"/>
                  </a:lnTo>
                  <a:lnTo>
                    <a:pt x="176470" y="706"/>
                  </a:lnTo>
                  <a:lnTo>
                    <a:pt x="163580" y="2003"/>
                  </a:lnTo>
                  <a:lnTo>
                    <a:pt x="149731" y="3863"/>
                  </a:lnTo>
                  <a:lnTo>
                    <a:pt x="135403" y="6179"/>
                  </a:lnTo>
                  <a:lnTo>
                    <a:pt x="120935" y="8846"/>
                  </a:lnTo>
                  <a:lnTo>
                    <a:pt x="106485" y="11770"/>
                  </a:lnTo>
                  <a:lnTo>
                    <a:pt x="92109" y="14877"/>
                  </a:lnTo>
                  <a:lnTo>
                    <a:pt x="77823" y="18112"/>
                  </a:lnTo>
                  <a:lnTo>
                    <a:pt x="63836" y="21477"/>
                  </a:lnTo>
                  <a:lnTo>
                    <a:pt x="48982" y="25458"/>
                  </a:lnTo>
                  <a:lnTo>
                    <a:pt x="29716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507233" y="3727088"/>
              <a:ext cx="73701" cy="176315"/>
            </a:xfrm>
            <a:custGeom>
              <a:avLst/>
              <a:gdLst/>
              <a:ahLst/>
              <a:cxnLst/>
              <a:rect l="0" t="0" r="0" b="0"/>
              <a:pathLst>
                <a:path w="73701" h="176315">
                  <a:moveTo>
                    <a:pt x="0" y="63171"/>
                  </a:moveTo>
                  <a:lnTo>
                    <a:pt x="2933" y="72039"/>
                  </a:lnTo>
                  <a:lnTo>
                    <a:pt x="5715" y="81026"/>
                  </a:lnTo>
                  <a:lnTo>
                    <a:pt x="8620" y="91021"/>
                  </a:lnTo>
                  <a:lnTo>
                    <a:pt x="11833" y="102002"/>
                  </a:lnTo>
                  <a:lnTo>
                    <a:pt x="15646" y="113813"/>
                  </a:lnTo>
                  <a:lnTo>
                    <a:pt x="20159" y="126268"/>
                  </a:lnTo>
                  <a:lnTo>
                    <a:pt x="25151" y="139032"/>
                  </a:lnTo>
                  <a:lnTo>
                    <a:pt x="30190" y="151665"/>
                  </a:lnTo>
                  <a:lnTo>
                    <a:pt x="34999" y="163863"/>
                  </a:lnTo>
                  <a:lnTo>
                    <a:pt x="38727" y="173106"/>
                  </a:lnTo>
                  <a:lnTo>
                    <a:pt x="40344" y="176314"/>
                  </a:lnTo>
                  <a:lnTo>
                    <a:pt x="40111" y="174520"/>
                  </a:lnTo>
                  <a:lnTo>
                    <a:pt x="38635" y="169443"/>
                  </a:lnTo>
                  <a:lnTo>
                    <a:pt x="36388" y="162329"/>
                  </a:lnTo>
                  <a:lnTo>
                    <a:pt x="33669" y="153956"/>
                  </a:lnTo>
                  <a:lnTo>
                    <a:pt x="30661" y="144635"/>
                  </a:lnTo>
                  <a:lnTo>
                    <a:pt x="27471" y="134349"/>
                  </a:lnTo>
                  <a:lnTo>
                    <a:pt x="24175" y="123143"/>
                  </a:lnTo>
                  <a:lnTo>
                    <a:pt x="20973" y="110995"/>
                  </a:lnTo>
                  <a:lnTo>
                    <a:pt x="18201" y="97771"/>
                  </a:lnTo>
                  <a:lnTo>
                    <a:pt x="16016" y="83511"/>
                  </a:lnTo>
                  <a:lnTo>
                    <a:pt x="14888" y="68865"/>
                  </a:lnTo>
                  <a:lnTo>
                    <a:pt x="15646" y="54953"/>
                  </a:lnTo>
                  <a:lnTo>
                    <a:pt x="18570" y="42351"/>
                  </a:lnTo>
                  <a:lnTo>
                    <a:pt x="23579" y="31401"/>
                  </a:lnTo>
                  <a:lnTo>
                    <a:pt x="31301" y="21398"/>
                  </a:lnTo>
                  <a:lnTo>
                    <a:pt x="45774" y="1146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633575" y="3748145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4" y="25847"/>
                  </a:lnTo>
                  <a:lnTo>
                    <a:pt x="12010" y="34967"/>
                  </a:lnTo>
                  <a:lnTo>
                    <a:pt x="16472" y="44463"/>
                  </a:lnTo>
                  <a:lnTo>
                    <a:pt x="22233" y="54255"/>
                  </a:lnTo>
                  <a:lnTo>
                    <a:pt x="28877" y="64269"/>
                  </a:lnTo>
                  <a:lnTo>
                    <a:pt x="35565" y="74442"/>
                  </a:lnTo>
                  <a:lnTo>
                    <a:pt x="41799" y="84719"/>
                  </a:lnTo>
                  <a:lnTo>
                    <a:pt x="47487" y="94804"/>
                  </a:lnTo>
                  <a:lnTo>
                    <a:pt x="53425" y="105251"/>
                  </a:lnTo>
                  <a:lnTo>
                    <a:pt x="61251" y="118096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612518" y="3716559"/>
              <a:ext cx="126343" cy="536955"/>
            </a:xfrm>
            <a:custGeom>
              <a:avLst/>
              <a:gdLst/>
              <a:ahLst/>
              <a:cxnLst/>
              <a:rect l="0" t="0" r="0" b="0"/>
              <a:pathLst>
                <a:path w="126343" h="536955">
                  <a:moveTo>
                    <a:pt x="126342" y="0"/>
                  </a:moveTo>
                  <a:lnTo>
                    <a:pt x="123476" y="8869"/>
                  </a:lnTo>
                  <a:lnTo>
                    <a:pt x="121334" y="17856"/>
                  </a:lnTo>
                  <a:lnTo>
                    <a:pt x="119726" y="27861"/>
                  </a:lnTo>
                  <a:lnTo>
                    <a:pt x="118372" y="39186"/>
                  </a:lnTo>
                  <a:lnTo>
                    <a:pt x="116876" y="52295"/>
                  </a:lnTo>
                  <a:lnTo>
                    <a:pt x="115024" y="67246"/>
                  </a:lnTo>
                  <a:lnTo>
                    <a:pt x="112785" y="83316"/>
                  </a:lnTo>
                  <a:lnTo>
                    <a:pt x="110204" y="99245"/>
                  </a:lnTo>
                  <a:lnTo>
                    <a:pt x="107355" y="114319"/>
                  </a:lnTo>
                  <a:lnTo>
                    <a:pt x="104305" y="128367"/>
                  </a:lnTo>
                  <a:lnTo>
                    <a:pt x="101113" y="141488"/>
                  </a:lnTo>
                  <a:lnTo>
                    <a:pt x="97820" y="153872"/>
                  </a:lnTo>
                  <a:lnTo>
                    <a:pt x="94456" y="165869"/>
                  </a:lnTo>
                  <a:lnTo>
                    <a:pt x="91047" y="177938"/>
                  </a:lnTo>
                  <a:lnTo>
                    <a:pt x="87603" y="190325"/>
                  </a:lnTo>
                  <a:lnTo>
                    <a:pt x="84138" y="202920"/>
                  </a:lnTo>
                  <a:lnTo>
                    <a:pt x="80659" y="215376"/>
                  </a:lnTo>
                  <a:lnTo>
                    <a:pt x="77169" y="227500"/>
                  </a:lnTo>
                  <a:lnTo>
                    <a:pt x="73673" y="239421"/>
                  </a:lnTo>
                  <a:lnTo>
                    <a:pt x="70173" y="251490"/>
                  </a:lnTo>
                  <a:lnTo>
                    <a:pt x="66669" y="263906"/>
                  </a:lnTo>
                  <a:lnTo>
                    <a:pt x="63163" y="276703"/>
                  </a:lnTo>
                  <a:lnTo>
                    <a:pt x="59657" y="289833"/>
                  </a:lnTo>
                  <a:lnTo>
                    <a:pt x="56149" y="303225"/>
                  </a:lnTo>
                  <a:lnTo>
                    <a:pt x="52640" y="316813"/>
                  </a:lnTo>
                  <a:lnTo>
                    <a:pt x="49131" y="330541"/>
                  </a:lnTo>
                  <a:lnTo>
                    <a:pt x="45622" y="344363"/>
                  </a:lnTo>
                  <a:lnTo>
                    <a:pt x="42113" y="358085"/>
                  </a:lnTo>
                  <a:lnTo>
                    <a:pt x="38604" y="371378"/>
                  </a:lnTo>
                  <a:lnTo>
                    <a:pt x="35094" y="384103"/>
                  </a:lnTo>
                  <a:lnTo>
                    <a:pt x="31585" y="396444"/>
                  </a:lnTo>
                  <a:lnTo>
                    <a:pt x="28075" y="408805"/>
                  </a:lnTo>
                  <a:lnTo>
                    <a:pt x="24566" y="421429"/>
                  </a:lnTo>
                  <a:lnTo>
                    <a:pt x="21056" y="434707"/>
                  </a:lnTo>
                  <a:lnTo>
                    <a:pt x="17547" y="449225"/>
                  </a:lnTo>
                  <a:lnTo>
                    <a:pt x="14044" y="465158"/>
                  </a:lnTo>
                  <a:lnTo>
                    <a:pt x="10694" y="481467"/>
                  </a:lnTo>
                  <a:lnTo>
                    <a:pt x="7469" y="497693"/>
                  </a:lnTo>
                  <a:lnTo>
                    <a:pt x="4084" y="515264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233492" y="3990702"/>
              <a:ext cx="463255" cy="73299"/>
            </a:xfrm>
            <a:custGeom>
              <a:avLst/>
              <a:gdLst/>
              <a:ahLst/>
              <a:cxnLst/>
              <a:rect l="0" t="0" r="0" b="0"/>
              <a:pathLst>
                <a:path w="463255" h="73299">
                  <a:moveTo>
                    <a:pt x="463254" y="10127"/>
                  </a:moveTo>
                  <a:lnTo>
                    <a:pt x="454252" y="7260"/>
                  </a:lnTo>
                  <a:lnTo>
                    <a:pt x="443984" y="5118"/>
                  </a:lnTo>
                  <a:lnTo>
                    <a:pt x="431400" y="3515"/>
                  </a:lnTo>
                  <a:lnTo>
                    <a:pt x="416873" y="2334"/>
                  </a:lnTo>
                  <a:lnTo>
                    <a:pt x="401077" y="1486"/>
                  </a:lnTo>
                  <a:lnTo>
                    <a:pt x="384543" y="888"/>
                  </a:lnTo>
                  <a:lnTo>
                    <a:pt x="367756" y="474"/>
                  </a:lnTo>
                  <a:lnTo>
                    <a:pt x="351205" y="189"/>
                  </a:lnTo>
                  <a:lnTo>
                    <a:pt x="335118" y="0"/>
                  </a:lnTo>
                  <a:lnTo>
                    <a:pt x="319353" y="42"/>
                  </a:lnTo>
                  <a:lnTo>
                    <a:pt x="303535" y="603"/>
                  </a:lnTo>
                  <a:lnTo>
                    <a:pt x="287446" y="1797"/>
                  </a:lnTo>
                  <a:lnTo>
                    <a:pt x="271198" y="3583"/>
                  </a:lnTo>
                  <a:lnTo>
                    <a:pt x="255128" y="5853"/>
                  </a:lnTo>
                  <a:lnTo>
                    <a:pt x="239421" y="8495"/>
                  </a:lnTo>
                  <a:lnTo>
                    <a:pt x="223941" y="11575"/>
                  </a:lnTo>
                  <a:lnTo>
                    <a:pt x="208327" y="15320"/>
                  </a:lnTo>
                  <a:lnTo>
                    <a:pt x="192379" y="19797"/>
                  </a:lnTo>
                  <a:lnTo>
                    <a:pt x="176056" y="24769"/>
                  </a:lnTo>
                  <a:lnTo>
                    <a:pt x="159406" y="29799"/>
                  </a:lnTo>
                  <a:lnTo>
                    <a:pt x="142501" y="34630"/>
                  </a:lnTo>
                  <a:lnTo>
                    <a:pt x="125571" y="39348"/>
                  </a:lnTo>
                  <a:lnTo>
                    <a:pt x="108979" y="44275"/>
                  </a:lnTo>
                  <a:lnTo>
                    <a:pt x="92899" y="49581"/>
                  </a:lnTo>
                  <a:lnTo>
                    <a:pt x="77352" y="54980"/>
                  </a:lnTo>
                  <a:lnTo>
                    <a:pt x="60461" y="60342"/>
                  </a:lnTo>
                  <a:lnTo>
                    <a:pt x="37390" y="66142"/>
                  </a:lnTo>
                  <a:lnTo>
                    <a:pt x="0" y="7329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520598" y="4253513"/>
            <a:ext cx="858843" cy="589597"/>
            <a:chOff x="1520598" y="4253513"/>
            <a:chExt cx="858843" cy="589597"/>
          </a:xfrm>
        </p:grpSpPr>
        <p:sp>
          <p:nvSpPr>
            <p:cNvPr id="186" name="Freeform 185"/>
            <p:cNvSpPr/>
            <p:nvPr/>
          </p:nvSpPr>
          <p:spPr>
            <a:xfrm>
              <a:off x="1520598" y="4263321"/>
              <a:ext cx="195548" cy="260715"/>
            </a:xfrm>
            <a:custGeom>
              <a:avLst/>
              <a:gdLst/>
              <a:ahLst/>
              <a:cxnLst/>
              <a:rect l="0" t="0" r="0" b="0"/>
              <a:pathLst>
                <a:path w="195548" h="260715">
                  <a:moveTo>
                    <a:pt x="121847" y="53363"/>
                  </a:moveTo>
                  <a:lnTo>
                    <a:pt x="118913" y="44561"/>
                  </a:lnTo>
                  <a:lnTo>
                    <a:pt x="116131" y="36215"/>
                  </a:lnTo>
                  <a:lnTo>
                    <a:pt x="113213" y="27530"/>
                  </a:lnTo>
                  <a:lnTo>
                    <a:pt x="109482" y="18927"/>
                  </a:lnTo>
                  <a:lnTo>
                    <a:pt x="103723" y="11377"/>
                  </a:lnTo>
                  <a:lnTo>
                    <a:pt x="95460" y="5359"/>
                  </a:lnTo>
                  <a:lnTo>
                    <a:pt x="85339" y="1340"/>
                  </a:lnTo>
                  <a:lnTo>
                    <a:pt x="74706" y="0"/>
                  </a:lnTo>
                  <a:lnTo>
                    <a:pt x="64413" y="1442"/>
                  </a:lnTo>
                  <a:lnTo>
                    <a:pt x="54762" y="5309"/>
                  </a:lnTo>
                  <a:lnTo>
                    <a:pt x="45761" y="11094"/>
                  </a:lnTo>
                  <a:lnTo>
                    <a:pt x="37312" y="18315"/>
                  </a:lnTo>
                  <a:lnTo>
                    <a:pt x="29454" y="26734"/>
                  </a:lnTo>
                  <a:lnTo>
                    <a:pt x="22382" y="36353"/>
                  </a:lnTo>
                  <a:lnTo>
                    <a:pt x="16139" y="47083"/>
                  </a:lnTo>
                  <a:lnTo>
                    <a:pt x="10790" y="58896"/>
                  </a:lnTo>
                  <a:lnTo>
                    <a:pt x="6495" y="71890"/>
                  </a:lnTo>
                  <a:lnTo>
                    <a:pt x="3240" y="86006"/>
                  </a:lnTo>
                  <a:lnTo>
                    <a:pt x="1037" y="101062"/>
                  </a:lnTo>
                  <a:lnTo>
                    <a:pt x="0" y="116847"/>
                  </a:lnTo>
                  <a:lnTo>
                    <a:pt x="79" y="133161"/>
                  </a:lnTo>
                  <a:lnTo>
                    <a:pt x="1097" y="149520"/>
                  </a:lnTo>
                  <a:lnTo>
                    <a:pt x="2843" y="165198"/>
                  </a:lnTo>
                  <a:lnTo>
                    <a:pt x="5131" y="179851"/>
                  </a:lnTo>
                  <a:lnTo>
                    <a:pt x="7970" y="193485"/>
                  </a:lnTo>
                  <a:lnTo>
                    <a:pt x="11554" y="206263"/>
                  </a:lnTo>
                  <a:lnTo>
                    <a:pt x="15932" y="218372"/>
                  </a:lnTo>
                  <a:lnTo>
                    <a:pt x="21177" y="229658"/>
                  </a:lnTo>
                  <a:lnTo>
                    <a:pt x="27455" y="239647"/>
                  </a:lnTo>
                  <a:lnTo>
                    <a:pt x="34751" y="248171"/>
                  </a:lnTo>
                  <a:lnTo>
                    <a:pt x="42753" y="254879"/>
                  </a:lnTo>
                  <a:lnTo>
                    <a:pt x="50962" y="259104"/>
                  </a:lnTo>
                  <a:lnTo>
                    <a:pt x="59073" y="260714"/>
                  </a:lnTo>
                  <a:lnTo>
                    <a:pt x="66975" y="259863"/>
                  </a:lnTo>
                  <a:lnTo>
                    <a:pt x="74660" y="256715"/>
                  </a:lnTo>
                  <a:lnTo>
                    <a:pt x="82158" y="251597"/>
                  </a:lnTo>
                  <a:lnTo>
                    <a:pt x="89345" y="244758"/>
                  </a:lnTo>
                  <a:lnTo>
                    <a:pt x="95953" y="236281"/>
                  </a:lnTo>
                  <a:lnTo>
                    <a:pt x="101882" y="226366"/>
                  </a:lnTo>
                  <a:lnTo>
                    <a:pt x="107186" y="215457"/>
                  </a:lnTo>
                  <a:lnTo>
                    <a:pt x="111983" y="204144"/>
                  </a:lnTo>
                  <a:lnTo>
                    <a:pt x="116392" y="192791"/>
                  </a:lnTo>
                  <a:lnTo>
                    <a:pt x="120354" y="181389"/>
                  </a:lnTo>
                  <a:lnTo>
                    <a:pt x="123643" y="169668"/>
                  </a:lnTo>
                  <a:lnTo>
                    <a:pt x="126186" y="157490"/>
                  </a:lnTo>
                  <a:lnTo>
                    <a:pt x="127893" y="145021"/>
                  </a:lnTo>
                  <a:lnTo>
                    <a:pt x="128590" y="132644"/>
                  </a:lnTo>
                  <a:lnTo>
                    <a:pt x="128278" y="120643"/>
                  </a:lnTo>
                  <a:lnTo>
                    <a:pt x="127059" y="111470"/>
                  </a:lnTo>
                  <a:lnTo>
                    <a:pt x="125614" y="108224"/>
                  </a:lnTo>
                  <a:lnTo>
                    <a:pt x="124986" y="110031"/>
                  </a:lnTo>
                  <a:lnTo>
                    <a:pt x="125395" y="115174"/>
                  </a:lnTo>
                  <a:lnTo>
                    <a:pt x="126687" y="122369"/>
                  </a:lnTo>
                  <a:lnTo>
                    <a:pt x="128648" y="130813"/>
                  </a:lnTo>
                  <a:lnTo>
                    <a:pt x="131097" y="140017"/>
                  </a:lnTo>
                  <a:lnTo>
                    <a:pt x="134052" y="149529"/>
                  </a:lnTo>
                  <a:lnTo>
                    <a:pt x="137718" y="158863"/>
                  </a:lnTo>
                  <a:lnTo>
                    <a:pt x="142153" y="167774"/>
                  </a:lnTo>
                  <a:lnTo>
                    <a:pt x="147545" y="175926"/>
                  </a:lnTo>
                  <a:lnTo>
                    <a:pt x="155127" y="183595"/>
                  </a:lnTo>
                  <a:lnTo>
                    <a:pt x="168919" y="191452"/>
                  </a:lnTo>
                  <a:lnTo>
                    <a:pt x="195547" y="20076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652974" y="4271881"/>
              <a:ext cx="228103" cy="571229"/>
            </a:xfrm>
            <a:custGeom>
              <a:avLst/>
              <a:gdLst/>
              <a:ahLst/>
              <a:cxnLst/>
              <a:rect l="0" t="0" r="0" b="0"/>
              <a:pathLst>
                <a:path w="228103" h="571229">
                  <a:moveTo>
                    <a:pt x="147399" y="129030"/>
                  </a:moveTo>
                  <a:lnTo>
                    <a:pt x="153199" y="123096"/>
                  </a:lnTo>
                  <a:lnTo>
                    <a:pt x="158123" y="116891"/>
                  </a:lnTo>
                  <a:lnTo>
                    <a:pt x="162626" y="109796"/>
                  </a:lnTo>
                  <a:lnTo>
                    <a:pt x="166847" y="101855"/>
                  </a:lnTo>
                  <a:lnTo>
                    <a:pt x="170860" y="93208"/>
                  </a:lnTo>
                  <a:lnTo>
                    <a:pt x="174713" y="84014"/>
                  </a:lnTo>
                  <a:lnTo>
                    <a:pt x="178119" y="74414"/>
                  </a:lnTo>
                  <a:lnTo>
                    <a:pt x="180498" y="64525"/>
                  </a:lnTo>
                  <a:lnTo>
                    <a:pt x="181610" y="54436"/>
                  </a:lnTo>
                  <a:lnTo>
                    <a:pt x="181371" y="44376"/>
                  </a:lnTo>
                  <a:lnTo>
                    <a:pt x="179691" y="34695"/>
                  </a:lnTo>
                  <a:lnTo>
                    <a:pt x="176660" y="25563"/>
                  </a:lnTo>
                  <a:lnTo>
                    <a:pt x="172185" y="17295"/>
                  </a:lnTo>
                  <a:lnTo>
                    <a:pt x="165908" y="10420"/>
                  </a:lnTo>
                  <a:lnTo>
                    <a:pt x="157806" y="5104"/>
                  </a:lnTo>
                  <a:lnTo>
                    <a:pt x="148452" y="1517"/>
                  </a:lnTo>
                  <a:lnTo>
                    <a:pt x="138797" y="0"/>
                  </a:lnTo>
                  <a:lnTo>
                    <a:pt x="129420" y="541"/>
                  </a:lnTo>
                  <a:lnTo>
                    <a:pt x="120516" y="3004"/>
                  </a:lnTo>
                  <a:lnTo>
                    <a:pt x="112084" y="7315"/>
                  </a:lnTo>
                  <a:lnTo>
                    <a:pt x="104049" y="13249"/>
                  </a:lnTo>
                  <a:lnTo>
                    <a:pt x="96484" y="20485"/>
                  </a:lnTo>
                  <a:lnTo>
                    <a:pt x="89615" y="28703"/>
                  </a:lnTo>
                  <a:lnTo>
                    <a:pt x="83512" y="37639"/>
                  </a:lnTo>
                  <a:lnTo>
                    <a:pt x="78259" y="47247"/>
                  </a:lnTo>
                  <a:lnTo>
                    <a:pt x="74028" y="57682"/>
                  </a:lnTo>
                  <a:lnTo>
                    <a:pt x="70817" y="68957"/>
                  </a:lnTo>
                  <a:lnTo>
                    <a:pt x="68643" y="80800"/>
                  </a:lnTo>
                  <a:lnTo>
                    <a:pt x="67626" y="92751"/>
                  </a:lnTo>
                  <a:lnTo>
                    <a:pt x="67718" y="104530"/>
                  </a:lnTo>
                  <a:lnTo>
                    <a:pt x="68745" y="116049"/>
                  </a:lnTo>
                  <a:lnTo>
                    <a:pt x="70497" y="127317"/>
                  </a:lnTo>
                  <a:lnTo>
                    <a:pt x="72788" y="138379"/>
                  </a:lnTo>
                  <a:lnTo>
                    <a:pt x="75630" y="149282"/>
                  </a:lnTo>
                  <a:lnTo>
                    <a:pt x="79215" y="160070"/>
                  </a:lnTo>
                  <a:lnTo>
                    <a:pt x="83595" y="170767"/>
                  </a:lnTo>
                  <a:lnTo>
                    <a:pt x="88841" y="181070"/>
                  </a:lnTo>
                  <a:lnTo>
                    <a:pt x="95120" y="190384"/>
                  </a:lnTo>
                  <a:lnTo>
                    <a:pt x="102416" y="198447"/>
                  </a:lnTo>
                  <a:lnTo>
                    <a:pt x="110417" y="204843"/>
                  </a:lnTo>
                  <a:lnTo>
                    <a:pt x="118627" y="208858"/>
                  </a:lnTo>
                  <a:lnTo>
                    <a:pt x="126738" y="210326"/>
                  </a:lnTo>
                  <a:lnTo>
                    <a:pt x="134640" y="209380"/>
                  </a:lnTo>
                  <a:lnTo>
                    <a:pt x="142326" y="206170"/>
                  </a:lnTo>
                  <a:lnTo>
                    <a:pt x="149824" y="201013"/>
                  </a:lnTo>
                  <a:lnTo>
                    <a:pt x="157011" y="194318"/>
                  </a:lnTo>
                  <a:lnTo>
                    <a:pt x="163618" y="186470"/>
                  </a:lnTo>
                  <a:lnTo>
                    <a:pt x="169563" y="177850"/>
                  </a:lnTo>
                  <a:lnTo>
                    <a:pt x="175431" y="170739"/>
                  </a:lnTo>
                  <a:lnTo>
                    <a:pt x="181446" y="168507"/>
                  </a:lnTo>
                  <a:lnTo>
                    <a:pt x="186777" y="171726"/>
                  </a:lnTo>
                  <a:lnTo>
                    <a:pt x="191405" y="179715"/>
                  </a:lnTo>
                  <a:lnTo>
                    <a:pt x="195569" y="191476"/>
                  </a:lnTo>
                  <a:lnTo>
                    <a:pt x="199459" y="206214"/>
                  </a:lnTo>
                  <a:lnTo>
                    <a:pt x="203193" y="223447"/>
                  </a:lnTo>
                  <a:lnTo>
                    <a:pt x="206836" y="242696"/>
                  </a:lnTo>
                  <a:lnTo>
                    <a:pt x="210428" y="263163"/>
                  </a:lnTo>
                  <a:lnTo>
                    <a:pt x="213988" y="283823"/>
                  </a:lnTo>
                  <a:lnTo>
                    <a:pt x="217525" y="304090"/>
                  </a:lnTo>
                  <a:lnTo>
                    <a:pt x="220882" y="323783"/>
                  </a:lnTo>
                  <a:lnTo>
                    <a:pt x="223757" y="342929"/>
                  </a:lnTo>
                  <a:lnTo>
                    <a:pt x="226017" y="361617"/>
                  </a:lnTo>
                  <a:lnTo>
                    <a:pt x="227534" y="379625"/>
                  </a:lnTo>
                  <a:lnTo>
                    <a:pt x="228102" y="396435"/>
                  </a:lnTo>
                  <a:lnTo>
                    <a:pt x="227700" y="411859"/>
                  </a:lnTo>
                  <a:lnTo>
                    <a:pt x="226295" y="426015"/>
                  </a:lnTo>
                  <a:lnTo>
                    <a:pt x="223756" y="439145"/>
                  </a:lnTo>
                  <a:lnTo>
                    <a:pt x="220118" y="451494"/>
                  </a:lnTo>
                  <a:lnTo>
                    <a:pt x="215388" y="463111"/>
                  </a:lnTo>
                  <a:lnTo>
                    <a:pt x="209465" y="473855"/>
                  </a:lnTo>
                  <a:lnTo>
                    <a:pt x="202401" y="483707"/>
                  </a:lnTo>
                  <a:lnTo>
                    <a:pt x="194218" y="492461"/>
                  </a:lnTo>
                  <a:lnTo>
                    <a:pt x="184823" y="499663"/>
                  </a:lnTo>
                  <a:lnTo>
                    <a:pt x="174279" y="505213"/>
                  </a:lnTo>
                  <a:lnTo>
                    <a:pt x="162776" y="509465"/>
                  </a:lnTo>
                  <a:lnTo>
                    <a:pt x="150531" y="513024"/>
                  </a:lnTo>
                  <a:lnTo>
                    <a:pt x="137739" y="516318"/>
                  </a:lnTo>
                  <a:lnTo>
                    <a:pt x="124557" y="519721"/>
                  </a:lnTo>
                  <a:lnTo>
                    <a:pt x="111102" y="523626"/>
                  </a:lnTo>
                  <a:lnTo>
                    <a:pt x="97463" y="528181"/>
                  </a:lnTo>
                  <a:lnTo>
                    <a:pt x="83864" y="533192"/>
                  </a:lnTo>
                  <a:lnTo>
                    <a:pt x="70653" y="538240"/>
                  </a:lnTo>
                  <a:lnTo>
                    <a:pt x="57998" y="543076"/>
                  </a:lnTo>
                  <a:lnTo>
                    <a:pt x="46142" y="547669"/>
                  </a:lnTo>
                  <a:lnTo>
                    <a:pt x="34231" y="552681"/>
                  </a:lnTo>
                  <a:lnTo>
                    <a:pt x="20100" y="559666"/>
                  </a:lnTo>
                  <a:lnTo>
                    <a:pt x="0" y="57122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889288" y="4325232"/>
              <a:ext cx="163770" cy="163854"/>
            </a:xfrm>
            <a:custGeom>
              <a:avLst/>
              <a:gdLst/>
              <a:ahLst/>
              <a:cxnLst/>
              <a:rect l="0" t="0" r="0" b="0"/>
              <a:pathLst>
                <a:path w="163770" h="163854">
                  <a:moveTo>
                    <a:pt x="100598" y="54623"/>
                  </a:moveTo>
                  <a:lnTo>
                    <a:pt x="97597" y="43022"/>
                  </a:lnTo>
                  <a:lnTo>
                    <a:pt x="94174" y="33173"/>
                  </a:lnTo>
                  <a:lnTo>
                    <a:pt x="89969" y="24177"/>
                  </a:lnTo>
                  <a:lnTo>
                    <a:pt x="84724" y="16081"/>
                  </a:lnTo>
                  <a:lnTo>
                    <a:pt x="77945" y="9351"/>
                  </a:lnTo>
                  <a:lnTo>
                    <a:pt x="69518" y="4148"/>
                  </a:lnTo>
                  <a:lnTo>
                    <a:pt x="59951" y="813"/>
                  </a:lnTo>
                  <a:lnTo>
                    <a:pt x="50156" y="0"/>
                  </a:lnTo>
                  <a:lnTo>
                    <a:pt x="40691" y="1827"/>
                  </a:lnTo>
                  <a:lnTo>
                    <a:pt x="31899" y="5969"/>
                  </a:lnTo>
                  <a:lnTo>
                    <a:pt x="24074" y="11946"/>
                  </a:lnTo>
                  <a:lnTo>
                    <a:pt x="17266" y="19298"/>
                  </a:lnTo>
                  <a:lnTo>
                    <a:pt x="11509" y="27808"/>
                  </a:lnTo>
                  <a:lnTo>
                    <a:pt x="6925" y="37488"/>
                  </a:lnTo>
                  <a:lnTo>
                    <a:pt x="3470" y="48250"/>
                  </a:lnTo>
                  <a:lnTo>
                    <a:pt x="1130" y="59746"/>
                  </a:lnTo>
                  <a:lnTo>
                    <a:pt x="0" y="71461"/>
                  </a:lnTo>
                  <a:lnTo>
                    <a:pt x="16" y="83083"/>
                  </a:lnTo>
                  <a:lnTo>
                    <a:pt x="991" y="94497"/>
                  </a:lnTo>
                  <a:lnTo>
                    <a:pt x="2708" y="105695"/>
                  </a:lnTo>
                  <a:lnTo>
                    <a:pt x="4981" y="116704"/>
                  </a:lnTo>
                  <a:lnTo>
                    <a:pt x="7981" y="127402"/>
                  </a:lnTo>
                  <a:lnTo>
                    <a:pt x="12204" y="137521"/>
                  </a:lnTo>
                  <a:lnTo>
                    <a:pt x="17821" y="146941"/>
                  </a:lnTo>
                  <a:lnTo>
                    <a:pt x="24542" y="155064"/>
                  </a:lnTo>
                  <a:lnTo>
                    <a:pt x="31817" y="160779"/>
                  </a:lnTo>
                  <a:lnTo>
                    <a:pt x="39266" y="163684"/>
                  </a:lnTo>
                  <a:lnTo>
                    <a:pt x="46706" y="163853"/>
                  </a:lnTo>
                  <a:lnTo>
                    <a:pt x="54074" y="161466"/>
                  </a:lnTo>
                  <a:lnTo>
                    <a:pt x="61355" y="156889"/>
                  </a:lnTo>
                  <a:lnTo>
                    <a:pt x="68396" y="150260"/>
                  </a:lnTo>
                  <a:lnTo>
                    <a:pt x="74905" y="141400"/>
                  </a:lnTo>
                  <a:lnTo>
                    <a:pt x="80758" y="130419"/>
                  </a:lnTo>
                  <a:lnTo>
                    <a:pt x="85672" y="117980"/>
                  </a:lnTo>
                  <a:lnTo>
                    <a:pt x="89142" y="105102"/>
                  </a:lnTo>
                  <a:lnTo>
                    <a:pt x="91063" y="92477"/>
                  </a:lnTo>
                  <a:lnTo>
                    <a:pt x="92759" y="82761"/>
                  </a:lnTo>
                  <a:lnTo>
                    <a:pt x="95522" y="79106"/>
                  </a:lnTo>
                  <a:lnTo>
                    <a:pt x="98627" y="80592"/>
                  </a:lnTo>
                  <a:lnTo>
                    <a:pt x="101958" y="85484"/>
                  </a:lnTo>
                  <a:lnTo>
                    <a:pt x="105811" y="92490"/>
                  </a:lnTo>
                  <a:lnTo>
                    <a:pt x="110331" y="100788"/>
                  </a:lnTo>
                  <a:lnTo>
                    <a:pt x="115652" y="109553"/>
                  </a:lnTo>
                  <a:lnTo>
                    <a:pt x="121970" y="117873"/>
                  </a:lnTo>
                  <a:lnTo>
                    <a:pt x="129278" y="125298"/>
                  </a:lnTo>
                  <a:lnTo>
                    <a:pt x="136977" y="131634"/>
                  </a:lnTo>
                  <a:lnTo>
                    <a:pt x="144730" y="137359"/>
                  </a:lnTo>
                  <a:lnTo>
                    <a:pt x="153216" y="142968"/>
                  </a:lnTo>
                  <a:lnTo>
                    <a:pt x="163769" y="14937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095171" y="4358798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67" y="11801"/>
                  </a:lnTo>
                  <a:lnTo>
                    <a:pt x="707" y="23571"/>
                  </a:lnTo>
                  <a:lnTo>
                    <a:pt x="2003" y="36457"/>
                  </a:lnTo>
                  <a:lnTo>
                    <a:pt x="3863" y="50132"/>
                  </a:lnTo>
                  <a:lnTo>
                    <a:pt x="6180" y="63811"/>
                  </a:lnTo>
                  <a:lnTo>
                    <a:pt x="8842" y="77019"/>
                  </a:lnTo>
                  <a:lnTo>
                    <a:pt x="11603" y="89368"/>
                  </a:lnTo>
                  <a:lnTo>
                    <a:pt x="14361" y="101725"/>
                  </a:lnTo>
                  <a:lnTo>
                    <a:pt x="17356" y="116287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063585" y="42535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175285" y="4319624"/>
              <a:ext cx="130457" cy="186574"/>
            </a:xfrm>
            <a:custGeom>
              <a:avLst/>
              <a:gdLst/>
              <a:ahLst/>
              <a:cxnLst/>
              <a:rect l="0" t="0" r="0" b="0"/>
              <a:pathLst>
                <a:path w="130457" h="186574">
                  <a:moveTo>
                    <a:pt x="4114" y="81287"/>
                  </a:moveTo>
                  <a:lnTo>
                    <a:pt x="4181" y="92956"/>
                  </a:lnTo>
                  <a:lnTo>
                    <a:pt x="4821" y="103444"/>
                  </a:lnTo>
                  <a:lnTo>
                    <a:pt x="6118" y="113746"/>
                  </a:lnTo>
                  <a:lnTo>
                    <a:pt x="7977" y="124048"/>
                  </a:lnTo>
                  <a:lnTo>
                    <a:pt x="10294" y="134391"/>
                  </a:lnTo>
                  <a:lnTo>
                    <a:pt x="12960" y="144781"/>
                  </a:lnTo>
                  <a:lnTo>
                    <a:pt x="15884" y="155209"/>
                  </a:lnTo>
                  <a:lnTo>
                    <a:pt x="18991" y="165667"/>
                  </a:lnTo>
                  <a:lnTo>
                    <a:pt x="22188" y="176076"/>
                  </a:lnTo>
                  <a:lnTo>
                    <a:pt x="24097" y="183941"/>
                  </a:lnTo>
                  <a:lnTo>
                    <a:pt x="23380" y="185965"/>
                  </a:lnTo>
                  <a:lnTo>
                    <a:pt x="21094" y="182807"/>
                  </a:lnTo>
                  <a:lnTo>
                    <a:pt x="18085" y="175983"/>
                  </a:lnTo>
                  <a:lnTo>
                    <a:pt x="14922" y="166707"/>
                  </a:lnTo>
                  <a:lnTo>
                    <a:pt x="12101" y="155814"/>
                  </a:lnTo>
                  <a:lnTo>
                    <a:pt x="9829" y="143861"/>
                  </a:lnTo>
                  <a:lnTo>
                    <a:pt x="7946" y="131374"/>
                  </a:lnTo>
                  <a:lnTo>
                    <a:pt x="6058" y="118900"/>
                  </a:lnTo>
                  <a:lnTo>
                    <a:pt x="3939" y="106723"/>
                  </a:lnTo>
                  <a:lnTo>
                    <a:pt x="1851" y="94915"/>
                  </a:lnTo>
                  <a:lnTo>
                    <a:pt x="434" y="83443"/>
                  </a:lnTo>
                  <a:lnTo>
                    <a:pt x="0" y="72240"/>
                  </a:lnTo>
                  <a:lnTo>
                    <a:pt x="540" y="61239"/>
                  </a:lnTo>
                  <a:lnTo>
                    <a:pt x="1899" y="50385"/>
                  </a:lnTo>
                  <a:lnTo>
                    <a:pt x="3899" y="39643"/>
                  </a:lnTo>
                  <a:lnTo>
                    <a:pt x="6700" y="29309"/>
                  </a:lnTo>
                  <a:lnTo>
                    <a:pt x="10782" y="19976"/>
                  </a:lnTo>
                  <a:lnTo>
                    <a:pt x="16305" y="11899"/>
                  </a:lnTo>
                  <a:lnTo>
                    <a:pt x="23132" y="5494"/>
                  </a:lnTo>
                  <a:lnTo>
                    <a:pt x="31010" y="1473"/>
                  </a:lnTo>
                  <a:lnTo>
                    <a:pt x="39676" y="0"/>
                  </a:lnTo>
                  <a:lnTo>
                    <a:pt x="48748" y="943"/>
                  </a:lnTo>
                  <a:lnTo>
                    <a:pt x="57750" y="4152"/>
                  </a:lnTo>
                  <a:lnTo>
                    <a:pt x="66425" y="9312"/>
                  </a:lnTo>
                  <a:lnTo>
                    <a:pt x="74552" y="16179"/>
                  </a:lnTo>
                  <a:lnTo>
                    <a:pt x="81865" y="24674"/>
                  </a:lnTo>
                  <a:lnTo>
                    <a:pt x="88302" y="34602"/>
                  </a:lnTo>
                  <a:lnTo>
                    <a:pt x="93965" y="45518"/>
                  </a:lnTo>
                  <a:lnTo>
                    <a:pt x="99010" y="56837"/>
                  </a:lnTo>
                  <a:lnTo>
                    <a:pt x="103594" y="68194"/>
                  </a:lnTo>
                  <a:lnTo>
                    <a:pt x="107845" y="79598"/>
                  </a:lnTo>
                  <a:lnTo>
                    <a:pt x="111860" y="91321"/>
                  </a:lnTo>
                  <a:lnTo>
                    <a:pt x="115709" y="103500"/>
                  </a:lnTo>
                  <a:lnTo>
                    <a:pt x="119290" y="116102"/>
                  </a:lnTo>
                  <a:lnTo>
                    <a:pt x="122696" y="130541"/>
                  </a:lnTo>
                  <a:lnTo>
                    <a:pt x="126229" y="151442"/>
                  </a:lnTo>
                  <a:lnTo>
                    <a:pt x="130456" y="18657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379440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572004" y="5401119"/>
            <a:ext cx="1617924" cy="712511"/>
            <a:chOff x="572004" y="5401119"/>
            <a:chExt cx="1617924" cy="712511"/>
          </a:xfrm>
        </p:grpSpPr>
        <p:sp>
          <p:nvSpPr>
            <p:cNvPr id="194" name="Freeform 193"/>
            <p:cNvSpPr/>
            <p:nvPr/>
          </p:nvSpPr>
          <p:spPr>
            <a:xfrm>
              <a:off x="747523" y="542217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8123" y="14535"/>
                  </a:lnTo>
                  <a:lnTo>
                    <a:pt x="15341" y="27166"/>
                  </a:lnTo>
                  <a:lnTo>
                    <a:pt x="12446" y="39075"/>
                  </a:lnTo>
                  <a:lnTo>
                    <a:pt x="9578" y="50730"/>
                  </a:lnTo>
                  <a:lnTo>
                    <a:pt x="7062" y="62571"/>
                  </a:lnTo>
                  <a:lnTo>
                    <a:pt x="5051" y="74829"/>
                  </a:lnTo>
                  <a:lnTo>
                    <a:pt x="3539" y="88188"/>
                  </a:lnTo>
                  <a:lnTo>
                    <a:pt x="2444" y="103820"/>
                  </a:lnTo>
                  <a:lnTo>
                    <a:pt x="1671" y="122144"/>
                  </a:lnTo>
                  <a:lnTo>
                    <a:pt x="1134" y="142299"/>
                  </a:lnTo>
                  <a:lnTo>
                    <a:pt x="766" y="162591"/>
                  </a:lnTo>
                  <a:lnTo>
                    <a:pt x="520" y="182012"/>
                  </a:lnTo>
                  <a:lnTo>
                    <a:pt x="524" y="200438"/>
                  </a:lnTo>
                  <a:lnTo>
                    <a:pt x="1058" y="218250"/>
                  </a:lnTo>
                  <a:lnTo>
                    <a:pt x="2230" y="235778"/>
                  </a:lnTo>
                  <a:lnTo>
                    <a:pt x="3831" y="253040"/>
                  </a:lnTo>
                  <a:lnTo>
                    <a:pt x="5445" y="269813"/>
                  </a:lnTo>
                  <a:lnTo>
                    <a:pt x="6824" y="285997"/>
                  </a:lnTo>
                  <a:lnTo>
                    <a:pt x="7902" y="301633"/>
                  </a:lnTo>
                  <a:lnTo>
                    <a:pt x="8699" y="316819"/>
                  </a:lnTo>
                  <a:lnTo>
                    <a:pt x="9266" y="331669"/>
                  </a:lnTo>
                  <a:lnTo>
                    <a:pt x="9493" y="346440"/>
                  </a:lnTo>
                  <a:lnTo>
                    <a:pt x="9122" y="361509"/>
                  </a:lnTo>
                  <a:lnTo>
                    <a:pt x="8062" y="377051"/>
                  </a:lnTo>
                  <a:lnTo>
                    <a:pt x="6529" y="392889"/>
                  </a:lnTo>
                  <a:lnTo>
                    <a:pt x="4803" y="410458"/>
                  </a:lnTo>
                  <a:lnTo>
                    <a:pt x="2732" y="43465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25325" y="5485347"/>
              <a:ext cx="164313" cy="244428"/>
            </a:xfrm>
            <a:custGeom>
              <a:avLst/>
              <a:gdLst/>
              <a:ahLst/>
              <a:cxnLst/>
              <a:rect l="0" t="0" r="0" b="0"/>
              <a:pathLst>
                <a:path w="164313" h="244428">
                  <a:moveTo>
                    <a:pt x="164312" y="126342"/>
                  </a:moveTo>
                  <a:lnTo>
                    <a:pt x="155578" y="129410"/>
                  </a:lnTo>
                  <a:lnTo>
                    <a:pt x="147871" y="133472"/>
                  </a:lnTo>
                  <a:lnTo>
                    <a:pt x="140464" y="138965"/>
                  </a:lnTo>
                  <a:lnTo>
                    <a:pt x="133030" y="145725"/>
                  </a:lnTo>
                  <a:lnTo>
                    <a:pt x="125203" y="153523"/>
                  </a:lnTo>
                  <a:lnTo>
                    <a:pt x="116820" y="162115"/>
                  </a:lnTo>
                  <a:lnTo>
                    <a:pt x="107731" y="171127"/>
                  </a:lnTo>
                  <a:lnTo>
                    <a:pt x="97720" y="180085"/>
                  </a:lnTo>
                  <a:lnTo>
                    <a:pt x="86769" y="188736"/>
                  </a:lnTo>
                  <a:lnTo>
                    <a:pt x="75330" y="197185"/>
                  </a:lnTo>
                  <a:lnTo>
                    <a:pt x="64193" y="205778"/>
                  </a:lnTo>
                  <a:lnTo>
                    <a:pt x="53776" y="214702"/>
                  </a:lnTo>
                  <a:lnTo>
                    <a:pt x="43987" y="223663"/>
                  </a:lnTo>
                  <a:lnTo>
                    <a:pt x="34420" y="232000"/>
                  </a:lnTo>
                  <a:lnTo>
                    <a:pt x="24806" y="239342"/>
                  </a:lnTo>
                  <a:lnTo>
                    <a:pt x="15368" y="244135"/>
                  </a:lnTo>
                  <a:lnTo>
                    <a:pt x="7512" y="244427"/>
                  </a:lnTo>
                  <a:lnTo>
                    <a:pt x="2608" y="240667"/>
                  </a:lnTo>
                  <a:lnTo>
                    <a:pt x="348" y="233822"/>
                  </a:lnTo>
                  <a:lnTo>
                    <a:pt x="0" y="224739"/>
                  </a:lnTo>
                  <a:lnTo>
                    <a:pt x="1116" y="213915"/>
                  </a:lnTo>
                  <a:lnTo>
                    <a:pt x="3571" y="201526"/>
                  </a:lnTo>
                  <a:lnTo>
                    <a:pt x="7198" y="187790"/>
                  </a:lnTo>
                  <a:lnTo>
                    <a:pt x="11608" y="173143"/>
                  </a:lnTo>
                  <a:lnTo>
                    <a:pt x="16266" y="158156"/>
                  </a:lnTo>
                  <a:lnTo>
                    <a:pt x="20845" y="143185"/>
                  </a:lnTo>
                  <a:lnTo>
                    <a:pt x="25226" y="128368"/>
                  </a:lnTo>
                  <a:lnTo>
                    <a:pt x="29396" y="113732"/>
                  </a:lnTo>
                  <a:lnTo>
                    <a:pt x="33381" y="99257"/>
                  </a:lnTo>
                  <a:lnTo>
                    <a:pt x="37057" y="84907"/>
                  </a:lnTo>
                  <a:lnTo>
                    <a:pt x="40154" y="70652"/>
                  </a:lnTo>
                  <a:lnTo>
                    <a:pt x="42572" y="56483"/>
                  </a:lnTo>
                  <a:lnTo>
                    <a:pt x="44370" y="42985"/>
                  </a:lnTo>
                  <a:lnTo>
                    <a:pt x="45855" y="30005"/>
                  </a:lnTo>
                  <a:lnTo>
                    <a:pt x="47157" y="16402"/>
                  </a:lnTo>
                  <a:lnTo>
                    <a:pt x="48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72004" y="5401119"/>
              <a:ext cx="350940" cy="579534"/>
            </a:xfrm>
            <a:custGeom>
              <a:avLst/>
              <a:gdLst/>
              <a:ahLst/>
              <a:cxnLst/>
              <a:rect l="0" t="0" r="0" b="0"/>
              <a:pathLst>
                <a:path w="350940" h="579534">
                  <a:moveTo>
                    <a:pt x="154462" y="0"/>
                  </a:moveTo>
                  <a:lnTo>
                    <a:pt x="148527" y="5868"/>
                  </a:lnTo>
                  <a:lnTo>
                    <a:pt x="142323" y="11432"/>
                  </a:lnTo>
                  <a:lnTo>
                    <a:pt x="135236" y="17240"/>
                  </a:lnTo>
                  <a:lnTo>
                    <a:pt x="127641" y="23666"/>
                  </a:lnTo>
                  <a:lnTo>
                    <a:pt x="120292" y="31293"/>
                  </a:lnTo>
                  <a:lnTo>
                    <a:pt x="113599" y="40327"/>
                  </a:lnTo>
                  <a:lnTo>
                    <a:pt x="107478" y="50655"/>
                  </a:lnTo>
                  <a:lnTo>
                    <a:pt x="101533" y="62030"/>
                  </a:lnTo>
                  <a:lnTo>
                    <a:pt x="95498" y="74196"/>
                  </a:lnTo>
                  <a:lnTo>
                    <a:pt x="89276" y="86768"/>
                  </a:lnTo>
                  <a:lnTo>
                    <a:pt x="82859" y="99274"/>
                  </a:lnTo>
                  <a:lnTo>
                    <a:pt x="76281" y="111458"/>
                  </a:lnTo>
                  <a:lnTo>
                    <a:pt x="69743" y="123265"/>
                  </a:lnTo>
                  <a:lnTo>
                    <a:pt x="63587" y="134733"/>
                  </a:lnTo>
                  <a:lnTo>
                    <a:pt x="57968" y="145931"/>
                  </a:lnTo>
                  <a:lnTo>
                    <a:pt x="52875" y="156928"/>
                  </a:lnTo>
                  <a:lnTo>
                    <a:pt x="48220" y="167780"/>
                  </a:lnTo>
                  <a:lnTo>
                    <a:pt x="43908" y="178533"/>
                  </a:lnTo>
                  <a:lnTo>
                    <a:pt x="40011" y="189384"/>
                  </a:lnTo>
                  <a:lnTo>
                    <a:pt x="36765" y="200661"/>
                  </a:lnTo>
                  <a:lnTo>
                    <a:pt x="34242" y="212507"/>
                  </a:lnTo>
                  <a:lnTo>
                    <a:pt x="32209" y="224733"/>
                  </a:lnTo>
                  <a:lnTo>
                    <a:pt x="30228" y="236941"/>
                  </a:lnTo>
                  <a:lnTo>
                    <a:pt x="28041" y="248893"/>
                  </a:lnTo>
                  <a:lnTo>
                    <a:pt x="25571" y="260528"/>
                  </a:lnTo>
                  <a:lnTo>
                    <a:pt x="22833" y="271873"/>
                  </a:lnTo>
                  <a:lnTo>
                    <a:pt x="19878" y="282991"/>
                  </a:lnTo>
                  <a:lnTo>
                    <a:pt x="16757" y="294100"/>
                  </a:lnTo>
                  <a:lnTo>
                    <a:pt x="13516" y="305559"/>
                  </a:lnTo>
                  <a:lnTo>
                    <a:pt x="10195" y="317543"/>
                  </a:lnTo>
                  <a:lnTo>
                    <a:pt x="6984" y="330374"/>
                  </a:lnTo>
                  <a:lnTo>
                    <a:pt x="4207" y="344584"/>
                  </a:lnTo>
                  <a:lnTo>
                    <a:pt x="2012" y="360320"/>
                  </a:lnTo>
                  <a:lnTo>
                    <a:pt x="539" y="376940"/>
                  </a:lnTo>
                  <a:lnTo>
                    <a:pt x="0" y="393248"/>
                  </a:lnTo>
                  <a:lnTo>
                    <a:pt x="417" y="408589"/>
                  </a:lnTo>
                  <a:lnTo>
                    <a:pt x="1663" y="423159"/>
                  </a:lnTo>
                  <a:lnTo>
                    <a:pt x="3562" y="437696"/>
                  </a:lnTo>
                  <a:lnTo>
                    <a:pt x="5948" y="452657"/>
                  </a:lnTo>
                  <a:lnTo>
                    <a:pt x="8683" y="468012"/>
                  </a:lnTo>
                  <a:lnTo>
                    <a:pt x="11664" y="483414"/>
                  </a:lnTo>
                  <a:lnTo>
                    <a:pt x="14825" y="498626"/>
                  </a:lnTo>
                  <a:lnTo>
                    <a:pt x="18438" y="513250"/>
                  </a:lnTo>
                  <a:lnTo>
                    <a:pt x="23082" y="526685"/>
                  </a:lnTo>
                  <a:lnTo>
                    <a:pt x="28989" y="538710"/>
                  </a:lnTo>
                  <a:lnTo>
                    <a:pt x="36076" y="549273"/>
                  </a:lnTo>
                  <a:lnTo>
                    <a:pt x="44130" y="558312"/>
                  </a:lnTo>
                  <a:lnTo>
                    <a:pt x="52923" y="565941"/>
                  </a:lnTo>
                  <a:lnTo>
                    <a:pt x="62420" y="572084"/>
                  </a:lnTo>
                  <a:lnTo>
                    <a:pt x="72772" y="576395"/>
                  </a:lnTo>
                  <a:lnTo>
                    <a:pt x="83994" y="578850"/>
                  </a:lnTo>
                  <a:lnTo>
                    <a:pt x="95969" y="579533"/>
                  </a:lnTo>
                  <a:lnTo>
                    <a:pt x="108539" y="578480"/>
                  </a:lnTo>
                  <a:lnTo>
                    <a:pt x="121547" y="575884"/>
                  </a:lnTo>
                  <a:lnTo>
                    <a:pt x="134706" y="572041"/>
                  </a:lnTo>
                  <a:lnTo>
                    <a:pt x="147614" y="567252"/>
                  </a:lnTo>
                  <a:lnTo>
                    <a:pt x="160076" y="561772"/>
                  </a:lnTo>
                  <a:lnTo>
                    <a:pt x="172241" y="555638"/>
                  </a:lnTo>
                  <a:lnTo>
                    <a:pt x="184482" y="548689"/>
                  </a:lnTo>
                  <a:lnTo>
                    <a:pt x="197013" y="540898"/>
                  </a:lnTo>
                  <a:lnTo>
                    <a:pt x="209719" y="532207"/>
                  </a:lnTo>
                  <a:lnTo>
                    <a:pt x="222256" y="522463"/>
                  </a:lnTo>
                  <a:lnTo>
                    <a:pt x="234433" y="511682"/>
                  </a:lnTo>
                  <a:lnTo>
                    <a:pt x="246220" y="500018"/>
                  </a:lnTo>
                  <a:lnTo>
                    <a:pt x="257669" y="487664"/>
                  </a:lnTo>
                  <a:lnTo>
                    <a:pt x="268842" y="474804"/>
                  </a:lnTo>
                  <a:lnTo>
                    <a:pt x="279480" y="461746"/>
                  </a:lnTo>
                  <a:lnTo>
                    <a:pt x="289026" y="448905"/>
                  </a:lnTo>
                  <a:lnTo>
                    <a:pt x="297261" y="436494"/>
                  </a:lnTo>
                  <a:lnTo>
                    <a:pt x="304284" y="424533"/>
                  </a:lnTo>
                  <a:lnTo>
                    <a:pt x="310317" y="412960"/>
                  </a:lnTo>
                  <a:lnTo>
                    <a:pt x="315599" y="401683"/>
                  </a:lnTo>
                  <a:lnTo>
                    <a:pt x="320335" y="390294"/>
                  </a:lnTo>
                  <a:lnTo>
                    <a:pt x="324684" y="378114"/>
                  </a:lnTo>
                  <a:lnTo>
                    <a:pt x="328764" y="364846"/>
                  </a:lnTo>
                  <a:lnTo>
                    <a:pt x="332659" y="350849"/>
                  </a:lnTo>
                  <a:lnTo>
                    <a:pt x="336429" y="336914"/>
                  </a:lnTo>
                  <a:lnTo>
                    <a:pt x="340108" y="323497"/>
                  </a:lnTo>
                  <a:lnTo>
                    <a:pt x="343562" y="310388"/>
                  </a:lnTo>
                  <a:lnTo>
                    <a:pt x="346501" y="296913"/>
                  </a:lnTo>
                  <a:lnTo>
                    <a:pt x="348805" y="282709"/>
                  </a:lnTo>
                  <a:lnTo>
                    <a:pt x="350351" y="268050"/>
                  </a:lnTo>
                  <a:lnTo>
                    <a:pt x="350939" y="253656"/>
                  </a:lnTo>
                  <a:lnTo>
                    <a:pt x="350555" y="239928"/>
                  </a:lnTo>
                  <a:lnTo>
                    <a:pt x="349331" y="226777"/>
                  </a:lnTo>
                  <a:lnTo>
                    <a:pt x="347447" y="213806"/>
                  </a:lnTo>
                  <a:lnTo>
                    <a:pt x="345066" y="200748"/>
                  </a:lnTo>
                  <a:lnTo>
                    <a:pt x="342164" y="187504"/>
                  </a:lnTo>
                  <a:lnTo>
                    <a:pt x="338539" y="174066"/>
                  </a:lnTo>
                  <a:lnTo>
                    <a:pt x="334128" y="160472"/>
                  </a:lnTo>
                  <a:lnTo>
                    <a:pt x="328691" y="147088"/>
                  </a:lnTo>
                  <a:lnTo>
                    <a:pt x="321752" y="134560"/>
                  </a:lnTo>
                  <a:lnTo>
                    <a:pt x="313190" y="123175"/>
                  </a:lnTo>
                  <a:lnTo>
                    <a:pt x="303185" y="112888"/>
                  </a:lnTo>
                  <a:lnTo>
                    <a:pt x="292027" y="103510"/>
                  </a:lnTo>
                  <a:lnTo>
                    <a:pt x="280005" y="94840"/>
                  </a:lnTo>
                  <a:lnTo>
                    <a:pt x="267357" y="87014"/>
                  </a:lnTo>
                  <a:lnTo>
                    <a:pt x="254270" y="80502"/>
                  </a:lnTo>
                  <a:lnTo>
                    <a:pt x="240886" y="75457"/>
                  </a:lnTo>
                  <a:lnTo>
                    <a:pt x="227523" y="71920"/>
                  </a:lnTo>
                  <a:lnTo>
                    <a:pt x="213161" y="69741"/>
                  </a:lnTo>
                  <a:lnTo>
                    <a:pt x="194306" y="69846"/>
                  </a:lnTo>
                  <a:lnTo>
                    <a:pt x="16499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159258" y="5569575"/>
              <a:ext cx="19934" cy="421141"/>
            </a:xfrm>
            <a:custGeom>
              <a:avLst/>
              <a:gdLst/>
              <a:ahLst/>
              <a:cxnLst/>
              <a:rect l="0" t="0" r="0" b="0"/>
              <a:pathLst>
                <a:path w="19934" h="421141">
                  <a:moveTo>
                    <a:pt x="19933" y="0"/>
                  </a:moveTo>
                  <a:lnTo>
                    <a:pt x="17067" y="9002"/>
                  </a:lnTo>
                  <a:lnTo>
                    <a:pt x="14924" y="19269"/>
                  </a:lnTo>
                  <a:lnTo>
                    <a:pt x="13317" y="31849"/>
                  </a:lnTo>
                  <a:lnTo>
                    <a:pt x="11963" y="46204"/>
                  </a:lnTo>
                  <a:lnTo>
                    <a:pt x="10467" y="61351"/>
                  </a:lnTo>
                  <a:lnTo>
                    <a:pt x="8620" y="76654"/>
                  </a:lnTo>
                  <a:lnTo>
                    <a:pt x="6553" y="92479"/>
                  </a:lnTo>
                  <a:lnTo>
                    <a:pt x="4621" y="109974"/>
                  </a:lnTo>
                  <a:lnTo>
                    <a:pt x="3025" y="129650"/>
                  </a:lnTo>
                  <a:lnTo>
                    <a:pt x="1801" y="150760"/>
                  </a:lnTo>
                  <a:lnTo>
                    <a:pt x="905" y="171715"/>
                  </a:lnTo>
                  <a:lnTo>
                    <a:pt x="272" y="191588"/>
                  </a:lnTo>
                  <a:lnTo>
                    <a:pt x="0" y="210150"/>
                  </a:lnTo>
                  <a:lnTo>
                    <a:pt x="343" y="227525"/>
                  </a:lnTo>
                  <a:lnTo>
                    <a:pt x="1382" y="243944"/>
                  </a:lnTo>
                  <a:lnTo>
                    <a:pt x="2893" y="259649"/>
                  </a:lnTo>
                  <a:lnTo>
                    <a:pt x="4446" y="274838"/>
                  </a:lnTo>
                  <a:lnTo>
                    <a:pt x="5784" y="289666"/>
                  </a:lnTo>
                  <a:lnTo>
                    <a:pt x="6834" y="304410"/>
                  </a:lnTo>
                  <a:lnTo>
                    <a:pt x="7613" y="319457"/>
                  </a:lnTo>
                  <a:lnTo>
                    <a:pt x="8172" y="334976"/>
                  </a:lnTo>
                  <a:lnTo>
                    <a:pt x="8565" y="350600"/>
                  </a:lnTo>
                  <a:lnTo>
                    <a:pt x="8879" y="367256"/>
                  </a:lnTo>
                  <a:lnTo>
                    <a:pt x="9143" y="388647"/>
                  </a:lnTo>
                  <a:lnTo>
                    <a:pt x="940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073906" y="5505468"/>
              <a:ext cx="379027" cy="506305"/>
            </a:xfrm>
            <a:custGeom>
              <a:avLst/>
              <a:gdLst/>
              <a:ahLst/>
              <a:cxnLst/>
              <a:rect l="0" t="0" r="0" b="0"/>
              <a:pathLst>
                <a:path w="379027" h="506305">
                  <a:moveTo>
                    <a:pt x="0" y="95692"/>
                  </a:moveTo>
                  <a:lnTo>
                    <a:pt x="3001" y="84024"/>
                  </a:lnTo>
                  <a:lnTo>
                    <a:pt x="6423" y="73536"/>
                  </a:lnTo>
                  <a:lnTo>
                    <a:pt x="10624" y="63238"/>
                  </a:lnTo>
                  <a:lnTo>
                    <a:pt x="15697" y="53110"/>
                  </a:lnTo>
                  <a:lnTo>
                    <a:pt x="21827" y="43415"/>
                  </a:lnTo>
                  <a:lnTo>
                    <a:pt x="29015" y="34283"/>
                  </a:lnTo>
                  <a:lnTo>
                    <a:pt x="37275" y="25853"/>
                  </a:lnTo>
                  <a:lnTo>
                    <a:pt x="46718" y="18339"/>
                  </a:lnTo>
                  <a:lnTo>
                    <a:pt x="57292" y="11778"/>
                  </a:lnTo>
                  <a:lnTo>
                    <a:pt x="68814" y="6372"/>
                  </a:lnTo>
                  <a:lnTo>
                    <a:pt x="81072" y="2565"/>
                  </a:lnTo>
                  <a:lnTo>
                    <a:pt x="93868" y="452"/>
                  </a:lnTo>
                  <a:lnTo>
                    <a:pt x="106882" y="0"/>
                  </a:lnTo>
                  <a:lnTo>
                    <a:pt x="119693" y="1209"/>
                  </a:lnTo>
                  <a:lnTo>
                    <a:pt x="132080" y="3913"/>
                  </a:lnTo>
                  <a:lnTo>
                    <a:pt x="143856" y="7999"/>
                  </a:lnTo>
                  <a:lnTo>
                    <a:pt x="154771" y="13483"/>
                  </a:lnTo>
                  <a:lnTo>
                    <a:pt x="164776" y="20242"/>
                  </a:lnTo>
                  <a:lnTo>
                    <a:pt x="173817" y="28050"/>
                  </a:lnTo>
                  <a:lnTo>
                    <a:pt x="181752" y="36662"/>
                  </a:lnTo>
                  <a:lnTo>
                    <a:pt x="188611" y="45869"/>
                  </a:lnTo>
                  <a:lnTo>
                    <a:pt x="194558" y="55832"/>
                  </a:lnTo>
                  <a:lnTo>
                    <a:pt x="199795" y="67036"/>
                  </a:lnTo>
                  <a:lnTo>
                    <a:pt x="204503" y="79646"/>
                  </a:lnTo>
                  <a:lnTo>
                    <a:pt x="208666" y="93370"/>
                  </a:lnTo>
                  <a:lnTo>
                    <a:pt x="212091" y="107653"/>
                  </a:lnTo>
                  <a:lnTo>
                    <a:pt x="214724" y="122118"/>
                  </a:lnTo>
                  <a:lnTo>
                    <a:pt x="216493" y="136745"/>
                  </a:lnTo>
                  <a:lnTo>
                    <a:pt x="217231" y="151777"/>
                  </a:lnTo>
                  <a:lnTo>
                    <a:pt x="216943" y="167319"/>
                  </a:lnTo>
                  <a:lnTo>
                    <a:pt x="215613" y="182857"/>
                  </a:lnTo>
                  <a:lnTo>
                    <a:pt x="213126" y="197384"/>
                  </a:lnTo>
                  <a:lnTo>
                    <a:pt x="209517" y="210404"/>
                  </a:lnTo>
                  <a:lnTo>
                    <a:pt x="204637" y="221604"/>
                  </a:lnTo>
                  <a:lnTo>
                    <a:pt x="198081" y="230605"/>
                  </a:lnTo>
                  <a:lnTo>
                    <a:pt x="189806" y="237452"/>
                  </a:lnTo>
                  <a:lnTo>
                    <a:pt x="181014" y="243119"/>
                  </a:lnTo>
                  <a:lnTo>
                    <a:pt x="173865" y="249241"/>
                  </a:lnTo>
                  <a:lnTo>
                    <a:pt x="169441" y="256712"/>
                  </a:lnTo>
                  <a:lnTo>
                    <a:pt x="167800" y="265705"/>
                  </a:lnTo>
                  <a:lnTo>
                    <a:pt x="168528" y="276043"/>
                  </a:lnTo>
                  <a:lnTo>
                    <a:pt x="171094" y="287453"/>
                  </a:lnTo>
                  <a:lnTo>
                    <a:pt x="175018" y="299826"/>
                  </a:lnTo>
                  <a:lnTo>
                    <a:pt x="179911" y="313247"/>
                  </a:lnTo>
                  <a:lnTo>
                    <a:pt x="185481" y="327660"/>
                  </a:lnTo>
                  <a:lnTo>
                    <a:pt x="191519" y="342420"/>
                  </a:lnTo>
                  <a:lnTo>
                    <a:pt x="197877" y="356414"/>
                  </a:lnTo>
                  <a:lnTo>
                    <a:pt x="204456" y="369092"/>
                  </a:lnTo>
                  <a:lnTo>
                    <a:pt x="211349" y="380738"/>
                  </a:lnTo>
                  <a:lnTo>
                    <a:pt x="218817" y="392168"/>
                  </a:lnTo>
                  <a:lnTo>
                    <a:pt x="226956" y="403895"/>
                  </a:lnTo>
                  <a:lnTo>
                    <a:pt x="235711" y="415925"/>
                  </a:lnTo>
                  <a:lnTo>
                    <a:pt x="244967" y="427943"/>
                  </a:lnTo>
                  <a:lnTo>
                    <a:pt x="254602" y="439735"/>
                  </a:lnTo>
                  <a:lnTo>
                    <a:pt x="264513" y="451078"/>
                  </a:lnTo>
                  <a:lnTo>
                    <a:pt x="274619" y="461690"/>
                  </a:lnTo>
                  <a:lnTo>
                    <a:pt x="284869" y="471479"/>
                  </a:lnTo>
                  <a:lnTo>
                    <a:pt x="295549" y="480202"/>
                  </a:lnTo>
                  <a:lnTo>
                    <a:pt x="307243" y="487391"/>
                  </a:lnTo>
                  <a:lnTo>
                    <a:pt x="320168" y="492930"/>
                  </a:lnTo>
                  <a:lnTo>
                    <a:pt x="333478" y="497016"/>
                  </a:lnTo>
                  <a:lnTo>
                    <a:pt x="346760" y="500374"/>
                  </a:lnTo>
                  <a:lnTo>
                    <a:pt x="361184" y="503301"/>
                  </a:lnTo>
                  <a:lnTo>
                    <a:pt x="379026" y="506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379233" y="5700120"/>
              <a:ext cx="115814" cy="228767"/>
            </a:xfrm>
            <a:custGeom>
              <a:avLst/>
              <a:gdLst/>
              <a:ahLst/>
              <a:cxnLst/>
              <a:rect l="0" t="0" r="0" b="0"/>
              <a:pathLst>
                <a:path w="115814" h="228767">
                  <a:moveTo>
                    <a:pt x="0" y="69496"/>
                  </a:moveTo>
                  <a:lnTo>
                    <a:pt x="8868" y="72296"/>
                  </a:lnTo>
                  <a:lnTo>
                    <a:pt x="17855" y="73798"/>
                  </a:lnTo>
                  <a:lnTo>
                    <a:pt x="27841" y="74100"/>
                  </a:lnTo>
                  <a:lnTo>
                    <a:pt x="38476" y="73248"/>
                  </a:lnTo>
                  <a:lnTo>
                    <a:pt x="48991" y="71131"/>
                  </a:lnTo>
                  <a:lnTo>
                    <a:pt x="58938" y="67805"/>
                  </a:lnTo>
                  <a:lnTo>
                    <a:pt x="68052" y="63297"/>
                  </a:lnTo>
                  <a:lnTo>
                    <a:pt x="76092" y="57530"/>
                  </a:lnTo>
                  <a:lnTo>
                    <a:pt x="83039" y="50578"/>
                  </a:lnTo>
                  <a:lnTo>
                    <a:pt x="88719" y="42641"/>
                  </a:lnTo>
                  <a:lnTo>
                    <a:pt x="92719" y="33944"/>
                  </a:lnTo>
                  <a:lnTo>
                    <a:pt x="94954" y="24706"/>
                  </a:lnTo>
                  <a:lnTo>
                    <a:pt x="95151" y="15743"/>
                  </a:lnTo>
                  <a:lnTo>
                    <a:pt x="92707" y="8402"/>
                  </a:lnTo>
                  <a:lnTo>
                    <a:pt x="87550" y="3294"/>
                  </a:lnTo>
                  <a:lnTo>
                    <a:pt x="80360" y="511"/>
                  </a:lnTo>
                  <a:lnTo>
                    <a:pt x="72247" y="0"/>
                  </a:lnTo>
                  <a:lnTo>
                    <a:pt x="63952" y="1476"/>
                  </a:lnTo>
                  <a:lnTo>
                    <a:pt x="55965" y="4701"/>
                  </a:lnTo>
                  <a:lnTo>
                    <a:pt x="48688" y="9590"/>
                  </a:lnTo>
                  <a:lnTo>
                    <a:pt x="42246" y="15944"/>
                  </a:lnTo>
                  <a:lnTo>
                    <a:pt x="36567" y="23477"/>
                  </a:lnTo>
                  <a:lnTo>
                    <a:pt x="31502" y="31902"/>
                  </a:lnTo>
                  <a:lnTo>
                    <a:pt x="26903" y="40980"/>
                  </a:lnTo>
                  <a:lnTo>
                    <a:pt x="22640" y="50685"/>
                  </a:lnTo>
                  <a:lnTo>
                    <a:pt x="18615" y="61185"/>
                  </a:lnTo>
                  <a:lnTo>
                    <a:pt x="14761" y="72514"/>
                  </a:lnTo>
                  <a:lnTo>
                    <a:pt x="11187" y="84732"/>
                  </a:lnTo>
                  <a:lnTo>
                    <a:pt x="8167" y="97998"/>
                  </a:lnTo>
                  <a:lnTo>
                    <a:pt x="5813" y="112289"/>
                  </a:lnTo>
                  <a:lnTo>
                    <a:pt x="4403" y="127122"/>
                  </a:lnTo>
                  <a:lnTo>
                    <a:pt x="4439" y="141693"/>
                  </a:lnTo>
                  <a:lnTo>
                    <a:pt x="6060" y="155559"/>
                  </a:lnTo>
                  <a:lnTo>
                    <a:pt x="9099" y="168478"/>
                  </a:lnTo>
                  <a:lnTo>
                    <a:pt x="13272" y="180235"/>
                  </a:lnTo>
                  <a:lnTo>
                    <a:pt x="18304" y="190840"/>
                  </a:lnTo>
                  <a:lnTo>
                    <a:pt x="24121" y="200302"/>
                  </a:lnTo>
                  <a:lnTo>
                    <a:pt x="30848" y="208527"/>
                  </a:lnTo>
                  <a:lnTo>
                    <a:pt x="38483" y="215575"/>
                  </a:lnTo>
                  <a:lnTo>
                    <a:pt x="46896" y="221311"/>
                  </a:lnTo>
                  <a:lnTo>
                    <a:pt x="55922" y="225341"/>
                  </a:lnTo>
                  <a:lnTo>
                    <a:pt x="65393" y="227612"/>
                  </a:lnTo>
                  <a:lnTo>
                    <a:pt x="74918" y="228508"/>
                  </a:lnTo>
                  <a:lnTo>
                    <a:pt x="84923" y="228766"/>
                  </a:lnTo>
                  <a:lnTo>
                    <a:pt x="97400" y="228410"/>
                  </a:lnTo>
                  <a:lnTo>
                    <a:pt x="115813" y="227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530144" y="5698803"/>
              <a:ext cx="135853" cy="414827"/>
            </a:xfrm>
            <a:custGeom>
              <a:avLst/>
              <a:gdLst/>
              <a:ahLst/>
              <a:cxnLst/>
              <a:rect l="0" t="0" r="0" b="0"/>
              <a:pathLst>
                <a:path w="135853" h="414827">
                  <a:moveTo>
                    <a:pt x="38602" y="165570"/>
                  </a:moveTo>
                  <a:lnTo>
                    <a:pt x="38669" y="177304"/>
                  </a:lnTo>
                  <a:lnTo>
                    <a:pt x="39309" y="188433"/>
                  </a:lnTo>
                  <a:lnTo>
                    <a:pt x="40601" y="200032"/>
                  </a:lnTo>
                  <a:lnTo>
                    <a:pt x="42288" y="212193"/>
                  </a:lnTo>
                  <a:lnTo>
                    <a:pt x="43956" y="224853"/>
                  </a:lnTo>
                  <a:lnTo>
                    <a:pt x="45374" y="237904"/>
                  </a:lnTo>
                  <a:lnTo>
                    <a:pt x="46645" y="251084"/>
                  </a:lnTo>
                  <a:lnTo>
                    <a:pt x="48104" y="264000"/>
                  </a:lnTo>
                  <a:lnTo>
                    <a:pt x="49932" y="276471"/>
                  </a:lnTo>
                  <a:lnTo>
                    <a:pt x="51990" y="288810"/>
                  </a:lnTo>
                  <a:lnTo>
                    <a:pt x="53918" y="301701"/>
                  </a:lnTo>
                  <a:lnTo>
                    <a:pt x="55512" y="315485"/>
                  </a:lnTo>
                  <a:lnTo>
                    <a:pt x="56735" y="330016"/>
                  </a:lnTo>
                  <a:lnTo>
                    <a:pt x="57630" y="344850"/>
                  </a:lnTo>
                  <a:lnTo>
                    <a:pt x="58272" y="359678"/>
                  </a:lnTo>
                  <a:lnTo>
                    <a:pt x="58889" y="374211"/>
                  </a:lnTo>
                  <a:lnTo>
                    <a:pt x="59844" y="388116"/>
                  </a:lnTo>
                  <a:lnTo>
                    <a:pt x="61278" y="401209"/>
                  </a:lnTo>
                  <a:lnTo>
                    <a:pt x="62207" y="411114"/>
                  </a:lnTo>
                  <a:lnTo>
                    <a:pt x="61523" y="414826"/>
                  </a:lnTo>
                  <a:lnTo>
                    <a:pt x="59778" y="413345"/>
                  </a:lnTo>
                  <a:lnTo>
                    <a:pt x="57582" y="408109"/>
                  </a:lnTo>
                  <a:lnTo>
                    <a:pt x="55474" y="399803"/>
                  </a:lnTo>
                  <a:lnTo>
                    <a:pt x="53713" y="388996"/>
                  </a:lnTo>
                  <a:lnTo>
                    <a:pt x="52190" y="376577"/>
                  </a:lnTo>
                  <a:lnTo>
                    <a:pt x="50551" y="363663"/>
                  </a:lnTo>
                  <a:lnTo>
                    <a:pt x="48593" y="350911"/>
                  </a:lnTo>
                  <a:lnTo>
                    <a:pt x="46275" y="338237"/>
                  </a:lnTo>
                  <a:lnTo>
                    <a:pt x="43639" y="325049"/>
                  </a:lnTo>
                  <a:lnTo>
                    <a:pt x="40752" y="311025"/>
                  </a:lnTo>
                  <a:lnTo>
                    <a:pt x="37676" y="296146"/>
                  </a:lnTo>
                  <a:lnTo>
                    <a:pt x="34466" y="280538"/>
                  </a:lnTo>
                  <a:lnTo>
                    <a:pt x="31161" y="264364"/>
                  </a:lnTo>
                  <a:lnTo>
                    <a:pt x="27790" y="247772"/>
                  </a:lnTo>
                  <a:lnTo>
                    <a:pt x="24374" y="230881"/>
                  </a:lnTo>
                  <a:lnTo>
                    <a:pt x="20927" y="213790"/>
                  </a:lnTo>
                  <a:lnTo>
                    <a:pt x="17460" y="196891"/>
                  </a:lnTo>
                  <a:lnTo>
                    <a:pt x="13978" y="180844"/>
                  </a:lnTo>
                  <a:lnTo>
                    <a:pt x="10492" y="165936"/>
                  </a:lnTo>
                  <a:lnTo>
                    <a:pt x="7168" y="151959"/>
                  </a:lnTo>
                  <a:lnTo>
                    <a:pt x="4316" y="138418"/>
                  </a:lnTo>
                  <a:lnTo>
                    <a:pt x="2069" y="124975"/>
                  </a:lnTo>
                  <a:lnTo>
                    <a:pt x="562" y="111639"/>
                  </a:lnTo>
                  <a:lnTo>
                    <a:pt x="0" y="98671"/>
                  </a:lnTo>
                  <a:lnTo>
                    <a:pt x="406" y="86200"/>
                  </a:lnTo>
                  <a:lnTo>
                    <a:pt x="1814" y="74215"/>
                  </a:lnTo>
                  <a:lnTo>
                    <a:pt x="4355" y="62632"/>
                  </a:lnTo>
                  <a:lnTo>
                    <a:pt x="7989" y="51366"/>
                  </a:lnTo>
                  <a:lnTo>
                    <a:pt x="12547" y="40495"/>
                  </a:lnTo>
                  <a:lnTo>
                    <a:pt x="17823" y="30262"/>
                  </a:lnTo>
                  <a:lnTo>
                    <a:pt x="23633" y="20759"/>
                  </a:lnTo>
                  <a:lnTo>
                    <a:pt x="29991" y="12411"/>
                  </a:lnTo>
                  <a:lnTo>
                    <a:pt x="37090" y="6015"/>
                  </a:lnTo>
                  <a:lnTo>
                    <a:pt x="44973" y="1838"/>
                  </a:lnTo>
                  <a:lnTo>
                    <a:pt x="53385" y="0"/>
                  </a:lnTo>
                  <a:lnTo>
                    <a:pt x="61878" y="729"/>
                  </a:lnTo>
                  <a:lnTo>
                    <a:pt x="70183" y="3892"/>
                  </a:lnTo>
                  <a:lnTo>
                    <a:pt x="78216" y="9250"/>
                  </a:lnTo>
                  <a:lnTo>
                    <a:pt x="85990" y="16651"/>
                  </a:lnTo>
                  <a:lnTo>
                    <a:pt x="93548" y="25809"/>
                  </a:lnTo>
                  <a:lnTo>
                    <a:pt x="100776" y="36361"/>
                  </a:lnTo>
                  <a:lnTo>
                    <a:pt x="107410" y="47959"/>
                  </a:lnTo>
                  <a:lnTo>
                    <a:pt x="113357" y="60312"/>
                  </a:lnTo>
                  <a:lnTo>
                    <a:pt x="118673" y="73199"/>
                  </a:lnTo>
                  <a:lnTo>
                    <a:pt x="123479" y="86455"/>
                  </a:lnTo>
                  <a:lnTo>
                    <a:pt x="127888" y="99965"/>
                  </a:lnTo>
                  <a:lnTo>
                    <a:pt x="131681" y="113648"/>
                  </a:lnTo>
                  <a:lnTo>
                    <a:pt x="134324" y="127447"/>
                  </a:lnTo>
                  <a:lnTo>
                    <a:pt x="135624" y="141326"/>
                  </a:lnTo>
                  <a:lnTo>
                    <a:pt x="135852" y="155256"/>
                  </a:lnTo>
                  <a:lnTo>
                    <a:pt x="135550" y="169224"/>
                  </a:lnTo>
                  <a:lnTo>
                    <a:pt x="135081" y="183205"/>
                  </a:lnTo>
                  <a:lnTo>
                    <a:pt x="134294" y="196865"/>
                  </a:lnTo>
                  <a:lnTo>
                    <a:pt x="132634" y="209585"/>
                  </a:lnTo>
                  <a:lnTo>
                    <a:pt x="129852" y="221102"/>
                  </a:lnTo>
                  <a:lnTo>
                    <a:pt x="126000" y="231479"/>
                  </a:lnTo>
                  <a:lnTo>
                    <a:pt x="121265" y="240918"/>
                  </a:lnTo>
                  <a:lnTo>
                    <a:pt x="115849" y="249631"/>
                  </a:lnTo>
                  <a:lnTo>
                    <a:pt x="109662" y="257510"/>
                  </a:lnTo>
                  <a:lnTo>
                    <a:pt x="101395" y="264898"/>
                  </a:lnTo>
                  <a:lnTo>
                    <a:pt x="86969" y="272448"/>
                  </a:lnTo>
                  <a:lnTo>
                    <a:pt x="59659" y="281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679458" y="5760905"/>
              <a:ext cx="133932" cy="219282"/>
            </a:xfrm>
            <a:custGeom>
              <a:avLst/>
              <a:gdLst/>
              <a:ahLst/>
              <a:cxnLst/>
              <a:rect l="0" t="0" r="0" b="0"/>
              <a:pathLst>
                <a:path w="133932" h="219282">
                  <a:moveTo>
                    <a:pt x="5101" y="103468"/>
                  </a:moveTo>
                  <a:lnTo>
                    <a:pt x="16836" y="103468"/>
                  </a:lnTo>
                  <a:lnTo>
                    <a:pt x="27965" y="103468"/>
                  </a:lnTo>
                  <a:lnTo>
                    <a:pt x="39559" y="103459"/>
                  </a:lnTo>
                  <a:lnTo>
                    <a:pt x="51547" y="103113"/>
                  </a:lnTo>
                  <a:lnTo>
                    <a:pt x="63559" y="101816"/>
                  </a:lnTo>
                  <a:lnTo>
                    <a:pt x="75357" y="99310"/>
                  </a:lnTo>
                  <a:lnTo>
                    <a:pt x="86711" y="95659"/>
                  </a:lnTo>
                  <a:lnTo>
                    <a:pt x="97331" y="91066"/>
                  </a:lnTo>
                  <a:lnTo>
                    <a:pt x="107128" y="85745"/>
                  </a:lnTo>
                  <a:lnTo>
                    <a:pt x="115857" y="79562"/>
                  </a:lnTo>
                  <a:lnTo>
                    <a:pt x="123050" y="72057"/>
                  </a:lnTo>
                  <a:lnTo>
                    <a:pt x="128582" y="63091"/>
                  </a:lnTo>
                  <a:lnTo>
                    <a:pt x="132315" y="53140"/>
                  </a:lnTo>
                  <a:lnTo>
                    <a:pt x="133931" y="43075"/>
                  </a:lnTo>
                  <a:lnTo>
                    <a:pt x="133457" y="33423"/>
                  </a:lnTo>
                  <a:lnTo>
                    <a:pt x="131038" y="24505"/>
                  </a:lnTo>
                  <a:lnTo>
                    <a:pt x="126756" y="16593"/>
                  </a:lnTo>
                  <a:lnTo>
                    <a:pt x="120842" y="9736"/>
                  </a:lnTo>
                  <a:lnTo>
                    <a:pt x="113620" y="4285"/>
                  </a:lnTo>
                  <a:lnTo>
                    <a:pt x="105411" y="971"/>
                  </a:lnTo>
                  <a:lnTo>
                    <a:pt x="96485" y="0"/>
                  </a:lnTo>
                  <a:lnTo>
                    <a:pt x="87053" y="1127"/>
                  </a:lnTo>
                  <a:lnTo>
                    <a:pt x="77270" y="3933"/>
                  </a:lnTo>
                  <a:lnTo>
                    <a:pt x="67250" y="8002"/>
                  </a:lnTo>
                  <a:lnTo>
                    <a:pt x="57233" y="12986"/>
                  </a:lnTo>
                  <a:lnTo>
                    <a:pt x="47580" y="18613"/>
                  </a:lnTo>
                  <a:lnTo>
                    <a:pt x="38462" y="24697"/>
                  </a:lnTo>
                  <a:lnTo>
                    <a:pt x="30034" y="31424"/>
                  </a:lnTo>
                  <a:lnTo>
                    <a:pt x="22519" y="39309"/>
                  </a:lnTo>
                  <a:lnTo>
                    <a:pt x="15950" y="48551"/>
                  </a:lnTo>
                  <a:lnTo>
                    <a:pt x="10369" y="59200"/>
                  </a:lnTo>
                  <a:lnTo>
                    <a:pt x="5910" y="71331"/>
                  </a:lnTo>
                  <a:lnTo>
                    <a:pt x="2547" y="84825"/>
                  </a:lnTo>
                  <a:lnTo>
                    <a:pt x="441" y="99276"/>
                  </a:lnTo>
                  <a:lnTo>
                    <a:pt x="0" y="114113"/>
                  </a:lnTo>
                  <a:lnTo>
                    <a:pt x="1297" y="128968"/>
                  </a:lnTo>
                  <a:lnTo>
                    <a:pt x="4117" y="143364"/>
                  </a:lnTo>
                  <a:lnTo>
                    <a:pt x="8144" y="156651"/>
                  </a:lnTo>
                  <a:lnTo>
                    <a:pt x="13081" y="168579"/>
                  </a:lnTo>
                  <a:lnTo>
                    <a:pt x="19004" y="179081"/>
                  </a:lnTo>
                  <a:lnTo>
                    <a:pt x="26336" y="188078"/>
                  </a:lnTo>
                  <a:lnTo>
                    <a:pt x="35189" y="195684"/>
                  </a:lnTo>
                  <a:lnTo>
                    <a:pt x="45364" y="202000"/>
                  </a:lnTo>
                  <a:lnTo>
                    <a:pt x="57819" y="207637"/>
                  </a:lnTo>
                  <a:lnTo>
                    <a:pt x="77003" y="213097"/>
                  </a:lnTo>
                  <a:lnTo>
                    <a:pt x="110386" y="219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854650" y="5782086"/>
              <a:ext cx="187879" cy="197552"/>
            </a:xfrm>
            <a:custGeom>
              <a:avLst/>
              <a:gdLst/>
              <a:ahLst/>
              <a:cxnLst/>
              <a:rect l="0" t="0" r="0" b="0"/>
              <a:pathLst>
                <a:path w="187879" h="197552">
                  <a:moveTo>
                    <a:pt x="72065" y="113872"/>
                  </a:moveTo>
                  <a:lnTo>
                    <a:pt x="77865" y="107937"/>
                  </a:lnTo>
                  <a:lnTo>
                    <a:pt x="82790" y="101733"/>
                  </a:lnTo>
                  <a:lnTo>
                    <a:pt x="87287" y="94632"/>
                  </a:lnTo>
                  <a:lnTo>
                    <a:pt x="91335" y="86519"/>
                  </a:lnTo>
                  <a:lnTo>
                    <a:pt x="94701" y="77225"/>
                  </a:lnTo>
                  <a:lnTo>
                    <a:pt x="97300" y="66786"/>
                  </a:lnTo>
                  <a:lnTo>
                    <a:pt x="98881" y="55707"/>
                  </a:lnTo>
                  <a:lnTo>
                    <a:pt x="98963" y="44817"/>
                  </a:lnTo>
                  <a:lnTo>
                    <a:pt x="97419" y="34579"/>
                  </a:lnTo>
                  <a:lnTo>
                    <a:pt x="94262" y="25252"/>
                  </a:lnTo>
                  <a:lnTo>
                    <a:pt x="89477" y="17059"/>
                  </a:lnTo>
                  <a:lnTo>
                    <a:pt x="83221" y="10009"/>
                  </a:lnTo>
                  <a:lnTo>
                    <a:pt x="75768" y="4427"/>
                  </a:lnTo>
                  <a:lnTo>
                    <a:pt x="67404" y="1026"/>
                  </a:lnTo>
                  <a:lnTo>
                    <a:pt x="58383" y="0"/>
                  </a:lnTo>
                  <a:lnTo>
                    <a:pt x="49227" y="1260"/>
                  </a:lnTo>
                  <a:lnTo>
                    <a:pt x="40694" y="4689"/>
                  </a:lnTo>
                  <a:lnTo>
                    <a:pt x="33145" y="9994"/>
                  </a:lnTo>
                  <a:lnTo>
                    <a:pt x="26585" y="16791"/>
                  </a:lnTo>
                  <a:lnTo>
                    <a:pt x="20863" y="24707"/>
                  </a:lnTo>
                  <a:lnTo>
                    <a:pt x="15795" y="33440"/>
                  </a:lnTo>
                  <a:lnTo>
                    <a:pt x="11371" y="43082"/>
                  </a:lnTo>
                  <a:lnTo>
                    <a:pt x="7765" y="54070"/>
                  </a:lnTo>
                  <a:lnTo>
                    <a:pt x="5001" y="66535"/>
                  </a:lnTo>
                  <a:lnTo>
                    <a:pt x="2973" y="80162"/>
                  </a:lnTo>
                  <a:lnTo>
                    <a:pt x="1528" y="94380"/>
                  </a:lnTo>
                  <a:lnTo>
                    <a:pt x="523" y="108791"/>
                  </a:lnTo>
                  <a:lnTo>
                    <a:pt x="0" y="123044"/>
                  </a:lnTo>
                  <a:lnTo>
                    <a:pt x="173" y="136759"/>
                  </a:lnTo>
                  <a:lnTo>
                    <a:pt x="1114" y="149786"/>
                  </a:lnTo>
                  <a:lnTo>
                    <a:pt x="3068" y="161838"/>
                  </a:lnTo>
                  <a:lnTo>
                    <a:pt x="6514" y="172414"/>
                  </a:lnTo>
                  <a:lnTo>
                    <a:pt x="11578" y="181371"/>
                  </a:lnTo>
                  <a:lnTo>
                    <a:pt x="18082" y="188558"/>
                  </a:lnTo>
                  <a:lnTo>
                    <a:pt x="25735" y="193644"/>
                  </a:lnTo>
                  <a:lnTo>
                    <a:pt x="34243" y="196650"/>
                  </a:lnTo>
                  <a:lnTo>
                    <a:pt x="43038" y="197551"/>
                  </a:lnTo>
                  <a:lnTo>
                    <a:pt x="51321" y="196120"/>
                  </a:lnTo>
                  <a:lnTo>
                    <a:pt x="58699" y="192455"/>
                  </a:lnTo>
                  <a:lnTo>
                    <a:pt x="65141" y="186911"/>
                  </a:lnTo>
                  <a:lnTo>
                    <a:pt x="70784" y="179911"/>
                  </a:lnTo>
                  <a:lnTo>
                    <a:pt x="75805" y="171828"/>
                  </a:lnTo>
                  <a:lnTo>
                    <a:pt x="80365" y="162641"/>
                  </a:lnTo>
                  <a:lnTo>
                    <a:pt x="84596" y="151965"/>
                  </a:lnTo>
                  <a:lnTo>
                    <a:pt x="88588" y="139718"/>
                  </a:lnTo>
                  <a:lnTo>
                    <a:pt x="92085" y="126408"/>
                  </a:lnTo>
                  <a:lnTo>
                    <a:pt x="94523" y="112936"/>
                  </a:lnTo>
                  <a:lnTo>
                    <a:pt x="95699" y="99927"/>
                  </a:lnTo>
                  <a:lnTo>
                    <a:pt x="96489" y="90648"/>
                  </a:lnTo>
                  <a:lnTo>
                    <a:pt x="97998" y="88618"/>
                  </a:lnTo>
                  <a:lnTo>
                    <a:pt x="100074" y="91956"/>
                  </a:lnTo>
                  <a:lnTo>
                    <a:pt x="102544" y="98442"/>
                  </a:lnTo>
                  <a:lnTo>
                    <a:pt x="105308" y="106681"/>
                  </a:lnTo>
                  <a:lnTo>
                    <a:pt x="108293" y="115891"/>
                  </a:lnTo>
                  <a:lnTo>
                    <a:pt x="111448" y="125635"/>
                  </a:lnTo>
                  <a:lnTo>
                    <a:pt x="115054" y="135354"/>
                  </a:lnTo>
                  <a:lnTo>
                    <a:pt x="119690" y="144301"/>
                  </a:lnTo>
                  <a:lnTo>
                    <a:pt x="125586" y="152132"/>
                  </a:lnTo>
                  <a:lnTo>
                    <a:pt x="132496" y="158379"/>
                  </a:lnTo>
                  <a:lnTo>
                    <a:pt x="139898" y="162298"/>
                  </a:lnTo>
                  <a:lnTo>
                    <a:pt x="147427" y="163713"/>
                  </a:lnTo>
                  <a:lnTo>
                    <a:pt x="154806" y="163031"/>
                  </a:lnTo>
                  <a:lnTo>
                    <a:pt x="162597" y="160791"/>
                  </a:lnTo>
                  <a:lnTo>
                    <a:pt x="172596" y="155680"/>
                  </a:lnTo>
                  <a:lnTo>
                    <a:pt x="187878" y="145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045242" y="5527461"/>
              <a:ext cx="18344" cy="505369"/>
            </a:xfrm>
            <a:custGeom>
              <a:avLst/>
              <a:gdLst/>
              <a:ahLst/>
              <a:cxnLst/>
              <a:rect l="0" t="0" r="0" b="0"/>
              <a:pathLst>
                <a:path w="18344" h="505369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7" y="38475"/>
                  </a:lnTo>
                  <a:lnTo>
                    <a:pt x="200" y="54528"/>
                  </a:lnTo>
                  <a:lnTo>
                    <a:pt x="0" y="72469"/>
                  </a:lnTo>
                  <a:lnTo>
                    <a:pt x="651" y="92103"/>
                  </a:lnTo>
                  <a:lnTo>
                    <a:pt x="1889" y="112782"/>
                  </a:lnTo>
                  <a:lnTo>
                    <a:pt x="3253" y="133561"/>
                  </a:lnTo>
                  <a:lnTo>
                    <a:pt x="4463" y="153892"/>
                  </a:lnTo>
                  <a:lnTo>
                    <a:pt x="5425" y="173453"/>
                  </a:lnTo>
                  <a:lnTo>
                    <a:pt x="6144" y="191975"/>
                  </a:lnTo>
                  <a:lnTo>
                    <a:pt x="6668" y="209437"/>
                  </a:lnTo>
                  <a:lnTo>
                    <a:pt x="7206" y="226149"/>
                  </a:lnTo>
                  <a:lnTo>
                    <a:pt x="8107" y="242612"/>
                  </a:lnTo>
                  <a:lnTo>
                    <a:pt x="9529" y="259139"/>
                  </a:lnTo>
                  <a:lnTo>
                    <a:pt x="11299" y="275683"/>
                  </a:lnTo>
                  <a:lnTo>
                    <a:pt x="13027" y="291951"/>
                  </a:lnTo>
                  <a:lnTo>
                    <a:pt x="14484" y="307787"/>
                  </a:lnTo>
                  <a:lnTo>
                    <a:pt x="15613" y="323184"/>
                  </a:lnTo>
                  <a:lnTo>
                    <a:pt x="16445" y="338209"/>
                  </a:lnTo>
                  <a:lnTo>
                    <a:pt x="17039" y="352950"/>
                  </a:lnTo>
                  <a:lnTo>
                    <a:pt x="17455" y="367646"/>
                  </a:lnTo>
                  <a:lnTo>
                    <a:pt x="17742" y="382666"/>
                  </a:lnTo>
                  <a:lnTo>
                    <a:pt x="17938" y="398179"/>
                  </a:lnTo>
                  <a:lnTo>
                    <a:pt x="18071" y="414024"/>
                  </a:lnTo>
                  <a:lnTo>
                    <a:pt x="18160" y="429814"/>
                  </a:lnTo>
                  <a:lnTo>
                    <a:pt x="18221" y="445306"/>
                  </a:lnTo>
                  <a:lnTo>
                    <a:pt x="18261" y="459843"/>
                  </a:lnTo>
                  <a:lnTo>
                    <a:pt x="18293" y="473707"/>
                  </a:lnTo>
                  <a:lnTo>
                    <a:pt x="18319" y="488113"/>
                  </a:lnTo>
                  <a:lnTo>
                    <a:pt x="1834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895129" y="5739610"/>
              <a:ext cx="263214" cy="40536"/>
            </a:xfrm>
            <a:custGeom>
              <a:avLst/>
              <a:gdLst/>
              <a:ahLst/>
              <a:cxnLst/>
              <a:rect l="0" t="0" r="0" b="0"/>
              <a:pathLst>
                <a:path w="263214" h="40536">
                  <a:moveTo>
                    <a:pt x="263213" y="30006"/>
                  </a:moveTo>
                  <a:lnTo>
                    <a:pt x="254344" y="24206"/>
                  </a:lnTo>
                  <a:lnTo>
                    <a:pt x="245357" y="19281"/>
                  </a:lnTo>
                  <a:lnTo>
                    <a:pt x="235362" y="14784"/>
                  </a:lnTo>
                  <a:lnTo>
                    <a:pt x="224381" y="10735"/>
                  </a:lnTo>
                  <a:lnTo>
                    <a:pt x="212570" y="7370"/>
                  </a:lnTo>
                  <a:lnTo>
                    <a:pt x="200111" y="4762"/>
                  </a:lnTo>
                  <a:lnTo>
                    <a:pt x="187174" y="2835"/>
                  </a:lnTo>
                  <a:lnTo>
                    <a:pt x="173893" y="1456"/>
                  </a:lnTo>
                  <a:lnTo>
                    <a:pt x="160376" y="495"/>
                  </a:lnTo>
                  <a:lnTo>
                    <a:pt x="146860" y="0"/>
                  </a:lnTo>
                  <a:lnTo>
                    <a:pt x="133707" y="193"/>
                  </a:lnTo>
                  <a:lnTo>
                    <a:pt x="121076" y="1140"/>
                  </a:lnTo>
                  <a:lnTo>
                    <a:pt x="108797" y="2929"/>
                  </a:lnTo>
                  <a:lnTo>
                    <a:pt x="96479" y="5733"/>
                  </a:lnTo>
                  <a:lnTo>
                    <a:pt x="83896" y="9543"/>
                  </a:lnTo>
                  <a:lnTo>
                    <a:pt x="71155" y="14051"/>
                  </a:lnTo>
                  <a:lnTo>
                    <a:pt x="58595" y="18761"/>
                  </a:lnTo>
                  <a:lnTo>
                    <a:pt x="46416" y="23365"/>
                  </a:lnTo>
                  <a:lnTo>
                    <a:pt x="35097" y="27604"/>
                  </a:lnTo>
                  <a:lnTo>
                    <a:pt x="24356" y="31596"/>
                  </a:lnTo>
                  <a:lnTo>
                    <a:pt x="13251" y="35687"/>
                  </a:lnTo>
                  <a:lnTo>
                    <a:pt x="0" y="40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189927" y="595912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76065" y="273740"/>
            <a:ext cx="2156018" cy="481589"/>
            <a:chOff x="276065" y="273740"/>
            <a:chExt cx="2156018" cy="481589"/>
          </a:xfrm>
        </p:grpSpPr>
        <p:sp>
          <p:nvSpPr>
            <p:cNvPr id="2" name="Freeform 1"/>
            <p:cNvSpPr/>
            <p:nvPr/>
          </p:nvSpPr>
          <p:spPr>
            <a:xfrm>
              <a:off x="276065" y="284919"/>
              <a:ext cx="363029" cy="470410"/>
            </a:xfrm>
            <a:custGeom>
              <a:avLst/>
              <a:gdLst/>
              <a:ahLst/>
              <a:cxnLst/>
              <a:rect l="0" t="0" r="0" b="0"/>
              <a:pathLst>
                <a:path w="363029" h="470410">
                  <a:moveTo>
                    <a:pt x="239831" y="9878"/>
                  </a:moveTo>
                  <a:lnTo>
                    <a:pt x="212275" y="2643"/>
                  </a:lnTo>
                  <a:lnTo>
                    <a:pt x="152933" y="0"/>
                  </a:lnTo>
                  <a:lnTo>
                    <a:pt x="96064" y="5068"/>
                  </a:lnTo>
                  <a:lnTo>
                    <a:pt x="52205" y="18503"/>
                  </a:lnTo>
                  <a:lnTo>
                    <a:pt x="35169" y="29699"/>
                  </a:lnTo>
                  <a:lnTo>
                    <a:pt x="22918" y="45594"/>
                  </a:lnTo>
                  <a:lnTo>
                    <a:pt x="5521" y="84394"/>
                  </a:lnTo>
                  <a:lnTo>
                    <a:pt x="0" y="120994"/>
                  </a:lnTo>
                  <a:lnTo>
                    <a:pt x="3953" y="155886"/>
                  </a:lnTo>
                  <a:lnTo>
                    <a:pt x="12554" y="174596"/>
                  </a:lnTo>
                  <a:lnTo>
                    <a:pt x="37139" y="205672"/>
                  </a:lnTo>
                  <a:lnTo>
                    <a:pt x="63181" y="221659"/>
                  </a:lnTo>
                  <a:lnTo>
                    <a:pt x="111827" y="229136"/>
                  </a:lnTo>
                  <a:lnTo>
                    <a:pt x="169616" y="230613"/>
                  </a:lnTo>
                  <a:lnTo>
                    <a:pt x="225831" y="236494"/>
                  </a:lnTo>
                  <a:lnTo>
                    <a:pt x="285202" y="248921"/>
                  </a:lnTo>
                  <a:lnTo>
                    <a:pt x="320735" y="260340"/>
                  </a:lnTo>
                  <a:lnTo>
                    <a:pt x="338569" y="271713"/>
                  </a:lnTo>
                  <a:lnTo>
                    <a:pt x="351175" y="287686"/>
                  </a:lnTo>
                  <a:lnTo>
                    <a:pt x="359507" y="307654"/>
                  </a:lnTo>
                  <a:lnTo>
                    <a:pt x="363028" y="345203"/>
                  </a:lnTo>
                  <a:lnTo>
                    <a:pt x="356012" y="384795"/>
                  </a:lnTo>
                  <a:lnTo>
                    <a:pt x="339636" y="418102"/>
                  </a:lnTo>
                  <a:lnTo>
                    <a:pt x="326693" y="435416"/>
                  </a:lnTo>
                  <a:lnTo>
                    <a:pt x="300663" y="452729"/>
                  </a:lnTo>
                  <a:lnTo>
                    <a:pt x="259256" y="467889"/>
                  </a:lnTo>
                  <a:lnTo>
                    <a:pt x="220760" y="470409"/>
                  </a:lnTo>
                  <a:lnTo>
                    <a:pt x="157482" y="458274"/>
                  </a:lnTo>
                  <a:lnTo>
                    <a:pt x="130163" y="442733"/>
                  </a:lnTo>
                  <a:lnTo>
                    <a:pt x="101142" y="416522"/>
                  </a:lnTo>
                  <a:lnTo>
                    <a:pt x="81903" y="38890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273740"/>
              <a:ext cx="196372" cy="463255"/>
            </a:xfrm>
            <a:custGeom>
              <a:avLst/>
              <a:gdLst/>
              <a:ahLst/>
              <a:cxnLst/>
              <a:rect l="0" t="0" r="0" b="0"/>
              <a:pathLst>
                <a:path w="196372" h="463255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8" y="173766"/>
                  </a:lnTo>
                  <a:lnTo>
                    <a:pt x="19465" y="231246"/>
                  </a:lnTo>
                  <a:lnTo>
                    <a:pt x="26175" y="281687"/>
                  </a:lnTo>
                  <a:lnTo>
                    <a:pt x="30517" y="342728"/>
                  </a:lnTo>
                  <a:lnTo>
                    <a:pt x="31375" y="399846"/>
                  </a:lnTo>
                  <a:lnTo>
                    <a:pt x="30322" y="419865"/>
                  </a:lnTo>
                  <a:lnTo>
                    <a:pt x="28404" y="420290"/>
                  </a:lnTo>
                  <a:lnTo>
                    <a:pt x="25955" y="417064"/>
                  </a:lnTo>
                  <a:lnTo>
                    <a:pt x="21702" y="357317"/>
                  </a:lnTo>
                  <a:lnTo>
                    <a:pt x="26774" y="307278"/>
                  </a:lnTo>
                  <a:lnTo>
                    <a:pt x="41339" y="279909"/>
                  </a:lnTo>
                  <a:lnTo>
                    <a:pt x="56977" y="267514"/>
                  </a:lnTo>
                  <a:lnTo>
                    <a:pt x="66061" y="262571"/>
                  </a:lnTo>
                  <a:lnTo>
                    <a:pt x="88632" y="260198"/>
                  </a:lnTo>
                  <a:lnTo>
                    <a:pt x="111922" y="264213"/>
                  </a:lnTo>
                  <a:lnTo>
                    <a:pt x="130072" y="273796"/>
                  </a:lnTo>
                  <a:lnTo>
                    <a:pt x="153444" y="297934"/>
                  </a:lnTo>
                  <a:lnTo>
                    <a:pt x="187382" y="352655"/>
                  </a:lnTo>
                  <a:lnTo>
                    <a:pt x="194415" y="373935"/>
                  </a:lnTo>
                  <a:lnTo>
                    <a:pt x="196371" y="397821"/>
                  </a:lnTo>
                  <a:lnTo>
                    <a:pt x="191215" y="438631"/>
                  </a:lnTo>
                  <a:lnTo>
                    <a:pt x="189513" y="46325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2898" y="526213"/>
              <a:ext cx="257880" cy="222041"/>
            </a:xfrm>
            <a:custGeom>
              <a:avLst/>
              <a:gdLst/>
              <a:ahLst/>
              <a:cxnLst/>
              <a:rect l="0" t="0" r="0" b="0"/>
              <a:pathLst>
                <a:path w="257880" h="222041">
                  <a:moveTo>
                    <a:pt x="131537" y="105496"/>
                  </a:moveTo>
                  <a:lnTo>
                    <a:pt x="137126" y="88729"/>
                  </a:lnTo>
                  <a:lnTo>
                    <a:pt x="136750" y="71138"/>
                  </a:lnTo>
                  <a:lnTo>
                    <a:pt x="131514" y="51621"/>
                  </a:lnTo>
                  <a:lnTo>
                    <a:pt x="109089" y="13616"/>
                  </a:lnTo>
                  <a:lnTo>
                    <a:pt x="102533" y="5638"/>
                  </a:lnTo>
                  <a:lnTo>
                    <a:pt x="93484" y="1490"/>
                  </a:lnTo>
                  <a:lnTo>
                    <a:pt x="70951" y="0"/>
                  </a:lnTo>
                  <a:lnTo>
                    <a:pt x="51577" y="6356"/>
                  </a:lnTo>
                  <a:lnTo>
                    <a:pt x="35168" y="18150"/>
                  </a:lnTo>
                  <a:lnTo>
                    <a:pt x="20076" y="35090"/>
                  </a:lnTo>
                  <a:lnTo>
                    <a:pt x="11809" y="57437"/>
                  </a:lnTo>
                  <a:lnTo>
                    <a:pt x="0" y="115242"/>
                  </a:lnTo>
                  <a:lnTo>
                    <a:pt x="9869" y="168564"/>
                  </a:lnTo>
                  <a:lnTo>
                    <a:pt x="25167" y="200222"/>
                  </a:lnTo>
                  <a:lnTo>
                    <a:pt x="40978" y="215057"/>
                  </a:lnTo>
                  <a:lnTo>
                    <a:pt x="50107" y="220651"/>
                  </a:lnTo>
                  <a:lnTo>
                    <a:pt x="59703" y="222040"/>
                  </a:lnTo>
                  <a:lnTo>
                    <a:pt x="79723" y="217345"/>
                  </a:lnTo>
                  <a:lnTo>
                    <a:pt x="97200" y="201220"/>
                  </a:lnTo>
                  <a:lnTo>
                    <a:pt x="127484" y="152741"/>
                  </a:lnTo>
                  <a:lnTo>
                    <a:pt x="140355" y="106293"/>
                  </a:lnTo>
                  <a:lnTo>
                    <a:pt x="143265" y="106028"/>
                  </a:lnTo>
                  <a:lnTo>
                    <a:pt x="146374" y="109360"/>
                  </a:lnTo>
                  <a:lnTo>
                    <a:pt x="178594" y="168340"/>
                  </a:lnTo>
                  <a:lnTo>
                    <a:pt x="191835" y="184510"/>
                  </a:lnTo>
                  <a:lnTo>
                    <a:pt x="200982" y="188587"/>
                  </a:lnTo>
                  <a:lnTo>
                    <a:pt x="223622" y="189999"/>
                  </a:lnTo>
                  <a:lnTo>
                    <a:pt x="232702" y="187568"/>
                  </a:lnTo>
                  <a:lnTo>
                    <a:pt x="257879" y="16866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522244"/>
              <a:ext cx="260497" cy="214751"/>
            </a:xfrm>
            <a:custGeom>
              <a:avLst/>
              <a:gdLst/>
              <a:ahLst/>
              <a:cxnLst/>
              <a:rect l="0" t="0" r="0" b="0"/>
              <a:pathLst>
                <a:path w="260497" h="214751">
                  <a:moveTo>
                    <a:pt x="0" y="56823"/>
                  </a:moveTo>
                  <a:lnTo>
                    <a:pt x="0" y="105754"/>
                  </a:lnTo>
                  <a:lnTo>
                    <a:pt x="5589" y="164884"/>
                  </a:lnTo>
                  <a:lnTo>
                    <a:pt x="3476" y="201925"/>
                  </a:lnTo>
                  <a:lnTo>
                    <a:pt x="2317" y="205030"/>
                  </a:lnTo>
                  <a:lnTo>
                    <a:pt x="1030" y="196002"/>
                  </a:lnTo>
                  <a:lnTo>
                    <a:pt x="136" y="139044"/>
                  </a:lnTo>
                  <a:lnTo>
                    <a:pt x="5616" y="84502"/>
                  </a:lnTo>
                  <a:lnTo>
                    <a:pt x="14662" y="48257"/>
                  </a:lnTo>
                  <a:lnTo>
                    <a:pt x="20304" y="39414"/>
                  </a:lnTo>
                  <a:lnTo>
                    <a:pt x="35930" y="26469"/>
                  </a:lnTo>
                  <a:lnTo>
                    <a:pt x="43841" y="27228"/>
                  </a:lnTo>
                  <a:lnTo>
                    <a:pt x="51454" y="32414"/>
                  </a:lnTo>
                  <a:lnTo>
                    <a:pt x="86411" y="78825"/>
                  </a:lnTo>
                  <a:lnTo>
                    <a:pt x="108158" y="130647"/>
                  </a:lnTo>
                  <a:lnTo>
                    <a:pt x="110710" y="131775"/>
                  </a:lnTo>
                  <a:lnTo>
                    <a:pt x="113545" y="117431"/>
                  </a:lnTo>
                  <a:lnTo>
                    <a:pt x="118635" y="58681"/>
                  </a:lnTo>
                  <a:lnTo>
                    <a:pt x="130298" y="25788"/>
                  </a:lnTo>
                  <a:lnTo>
                    <a:pt x="135998" y="15076"/>
                  </a:lnTo>
                  <a:lnTo>
                    <a:pt x="144478" y="7935"/>
                  </a:lnTo>
                  <a:lnTo>
                    <a:pt x="166378" y="0"/>
                  </a:lnTo>
                  <a:lnTo>
                    <a:pt x="176429" y="1393"/>
                  </a:lnTo>
                  <a:lnTo>
                    <a:pt x="193837" y="12300"/>
                  </a:lnTo>
                  <a:lnTo>
                    <a:pt x="238409" y="68064"/>
                  </a:lnTo>
                  <a:lnTo>
                    <a:pt x="254044" y="104737"/>
                  </a:lnTo>
                  <a:lnTo>
                    <a:pt x="260496" y="150828"/>
                  </a:lnTo>
                  <a:lnTo>
                    <a:pt x="254522" y="203906"/>
                  </a:lnTo>
                  <a:lnTo>
                    <a:pt x="252684" y="21475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52628" y="473782"/>
              <a:ext cx="142461" cy="244433"/>
            </a:xfrm>
            <a:custGeom>
              <a:avLst/>
              <a:gdLst/>
              <a:ahLst/>
              <a:cxnLst/>
              <a:rect l="0" t="0" r="0" b="0"/>
              <a:pathLst>
                <a:path w="142461" h="244433">
                  <a:moveTo>
                    <a:pt x="5589" y="84228"/>
                  </a:moveTo>
                  <a:lnTo>
                    <a:pt x="0" y="100995"/>
                  </a:lnTo>
                  <a:lnTo>
                    <a:pt x="376" y="118586"/>
                  </a:lnTo>
                  <a:lnTo>
                    <a:pt x="6072" y="177227"/>
                  </a:lnTo>
                  <a:lnTo>
                    <a:pt x="20153" y="240306"/>
                  </a:lnTo>
                  <a:lnTo>
                    <a:pt x="21148" y="244432"/>
                  </a:lnTo>
                  <a:lnTo>
                    <a:pt x="20641" y="243673"/>
                  </a:lnTo>
                  <a:lnTo>
                    <a:pt x="9478" y="199591"/>
                  </a:lnTo>
                  <a:lnTo>
                    <a:pt x="7911" y="161434"/>
                  </a:lnTo>
                  <a:lnTo>
                    <a:pt x="20395" y="100157"/>
                  </a:lnTo>
                  <a:lnTo>
                    <a:pt x="42222" y="54879"/>
                  </a:lnTo>
                  <a:lnTo>
                    <a:pt x="63367" y="29779"/>
                  </a:lnTo>
                  <a:lnTo>
                    <a:pt x="81571" y="14795"/>
                  </a:lnTo>
                  <a:lnTo>
                    <a:pt x="104479" y="6575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4089" y="541892"/>
              <a:ext cx="185395" cy="190080"/>
            </a:xfrm>
            <a:custGeom>
              <a:avLst/>
              <a:gdLst/>
              <a:ahLst/>
              <a:cxnLst/>
              <a:rect l="0" t="0" r="0" b="0"/>
              <a:pathLst>
                <a:path w="185395" h="190080">
                  <a:moveTo>
                    <a:pt x="118926" y="5589"/>
                  </a:moveTo>
                  <a:lnTo>
                    <a:pt x="102158" y="0"/>
                  </a:lnTo>
                  <a:lnTo>
                    <a:pt x="84568" y="3495"/>
                  </a:lnTo>
                  <a:lnTo>
                    <a:pt x="35503" y="25201"/>
                  </a:lnTo>
                  <a:lnTo>
                    <a:pt x="19068" y="41212"/>
                  </a:lnTo>
                  <a:lnTo>
                    <a:pt x="2251" y="69956"/>
                  </a:lnTo>
                  <a:lnTo>
                    <a:pt x="0" y="96588"/>
                  </a:lnTo>
                  <a:lnTo>
                    <a:pt x="8087" y="150166"/>
                  </a:lnTo>
                  <a:lnTo>
                    <a:pt x="20531" y="169672"/>
                  </a:lnTo>
                  <a:lnTo>
                    <a:pt x="28763" y="178148"/>
                  </a:lnTo>
                  <a:lnTo>
                    <a:pt x="50388" y="187567"/>
                  </a:lnTo>
                  <a:lnTo>
                    <a:pt x="62705" y="190079"/>
                  </a:lnTo>
                  <a:lnTo>
                    <a:pt x="73257" y="189414"/>
                  </a:lnTo>
                  <a:lnTo>
                    <a:pt x="129051" y="166127"/>
                  </a:lnTo>
                  <a:lnTo>
                    <a:pt x="152862" y="147003"/>
                  </a:lnTo>
                  <a:lnTo>
                    <a:pt x="173565" y="118459"/>
                  </a:lnTo>
                  <a:lnTo>
                    <a:pt x="183374" y="93968"/>
                  </a:lnTo>
                  <a:lnTo>
                    <a:pt x="185394" y="70605"/>
                  </a:lnTo>
                  <a:lnTo>
                    <a:pt x="181223" y="49693"/>
                  </a:lnTo>
                  <a:lnTo>
                    <a:pt x="171570" y="32600"/>
                  </a:lnTo>
                  <a:lnTo>
                    <a:pt x="156362" y="20324"/>
                  </a:lnTo>
                  <a:lnTo>
                    <a:pt x="137904" y="12138"/>
                  </a:lnTo>
                  <a:lnTo>
                    <a:pt x="97869" y="558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2441" y="533900"/>
              <a:ext cx="165373" cy="199867"/>
            </a:xfrm>
            <a:custGeom>
              <a:avLst/>
              <a:gdLst/>
              <a:ahLst/>
              <a:cxnLst/>
              <a:rect l="0" t="0" r="0" b="0"/>
              <a:pathLst>
                <a:path w="165373" h="199867">
                  <a:moveTo>
                    <a:pt x="144315" y="45167"/>
                  </a:moveTo>
                  <a:lnTo>
                    <a:pt x="133137" y="28399"/>
                  </a:lnTo>
                  <a:lnTo>
                    <a:pt x="118290" y="17048"/>
                  </a:lnTo>
                  <a:lnTo>
                    <a:pt x="80163" y="228"/>
                  </a:lnTo>
                  <a:lnTo>
                    <a:pt x="69961" y="0"/>
                  </a:lnTo>
                  <a:lnTo>
                    <a:pt x="49268" y="5985"/>
                  </a:lnTo>
                  <a:lnTo>
                    <a:pt x="23476" y="22509"/>
                  </a:lnTo>
                  <a:lnTo>
                    <a:pt x="11450" y="41726"/>
                  </a:lnTo>
                  <a:lnTo>
                    <a:pt x="3376" y="67034"/>
                  </a:lnTo>
                  <a:lnTo>
                    <a:pt x="0" y="112997"/>
                  </a:lnTo>
                  <a:lnTo>
                    <a:pt x="7059" y="154432"/>
                  </a:lnTo>
                  <a:lnTo>
                    <a:pt x="17412" y="174058"/>
                  </a:lnTo>
                  <a:lnTo>
                    <a:pt x="32931" y="187460"/>
                  </a:lnTo>
                  <a:lnTo>
                    <a:pt x="52697" y="196146"/>
                  </a:lnTo>
                  <a:lnTo>
                    <a:pt x="88963" y="199866"/>
                  </a:lnTo>
                  <a:lnTo>
                    <a:pt x="122455" y="192909"/>
                  </a:lnTo>
                  <a:lnTo>
                    <a:pt x="165372" y="17150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21513" y="347440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0" y="220598"/>
                  </a:lnTo>
                  <a:lnTo>
                    <a:pt x="3119" y="281002"/>
                  </a:lnTo>
                  <a:lnTo>
                    <a:pt x="8333" y="332824"/>
                  </a:lnTo>
                  <a:lnTo>
                    <a:pt x="9878" y="371576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2198" y="463253"/>
              <a:ext cx="169885" cy="284271"/>
            </a:xfrm>
            <a:custGeom>
              <a:avLst/>
              <a:gdLst/>
              <a:ahLst/>
              <a:cxnLst/>
              <a:rect l="0" t="0" r="0" b="0"/>
              <a:pathLst>
                <a:path w="169885" h="284271">
                  <a:moveTo>
                    <a:pt x="117242" y="0"/>
                  </a:moveTo>
                  <a:lnTo>
                    <a:pt x="57649" y="49499"/>
                  </a:lnTo>
                  <a:lnTo>
                    <a:pt x="9621" y="99458"/>
                  </a:lnTo>
                  <a:lnTo>
                    <a:pt x="0" y="117903"/>
                  </a:lnTo>
                  <a:lnTo>
                    <a:pt x="1184" y="140919"/>
                  </a:lnTo>
                  <a:lnTo>
                    <a:pt x="4775" y="153608"/>
                  </a:lnTo>
                  <a:lnTo>
                    <a:pt x="18124" y="173945"/>
                  </a:lnTo>
                  <a:lnTo>
                    <a:pt x="80428" y="227823"/>
                  </a:lnTo>
                  <a:lnTo>
                    <a:pt x="138764" y="261141"/>
                  </a:lnTo>
                  <a:lnTo>
                    <a:pt x="169884" y="28427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790702" y="294797"/>
            <a:ext cx="1380772" cy="660152"/>
            <a:chOff x="2790702" y="294797"/>
            <a:chExt cx="1380772" cy="660152"/>
          </a:xfrm>
        </p:grpSpPr>
        <p:sp>
          <p:nvSpPr>
            <p:cNvPr id="12" name="Freeform 11"/>
            <p:cNvSpPr/>
            <p:nvPr/>
          </p:nvSpPr>
          <p:spPr>
            <a:xfrm>
              <a:off x="2790702" y="452725"/>
              <a:ext cx="344069" cy="255371"/>
            </a:xfrm>
            <a:custGeom>
              <a:avLst/>
              <a:gdLst/>
              <a:ahLst/>
              <a:cxnLst/>
              <a:rect l="0" t="0" r="0" b="0"/>
              <a:pathLst>
                <a:path w="344069" h="255371">
                  <a:moveTo>
                    <a:pt x="9878" y="10528"/>
                  </a:moveTo>
                  <a:lnTo>
                    <a:pt x="1545" y="59459"/>
                  </a:lnTo>
                  <a:lnTo>
                    <a:pt x="0" y="107305"/>
                  </a:lnTo>
                  <a:lnTo>
                    <a:pt x="5067" y="164695"/>
                  </a:lnTo>
                  <a:lnTo>
                    <a:pt x="19631" y="198927"/>
                  </a:lnTo>
                  <a:lnTo>
                    <a:pt x="35270" y="214364"/>
                  </a:lnTo>
                  <a:lnTo>
                    <a:pt x="44353" y="220118"/>
                  </a:lnTo>
                  <a:lnTo>
                    <a:pt x="63805" y="223392"/>
                  </a:lnTo>
                  <a:lnTo>
                    <a:pt x="73905" y="222628"/>
                  </a:lnTo>
                  <a:lnTo>
                    <a:pt x="91367" y="212419"/>
                  </a:lnTo>
                  <a:lnTo>
                    <a:pt x="121641" y="177270"/>
                  </a:lnTo>
                  <a:lnTo>
                    <a:pt x="129740" y="150926"/>
                  </a:lnTo>
                  <a:lnTo>
                    <a:pt x="131900" y="135713"/>
                  </a:lnTo>
                  <a:lnTo>
                    <a:pt x="134510" y="129079"/>
                  </a:lnTo>
                  <a:lnTo>
                    <a:pt x="137420" y="128167"/>
                  </a:lnTo>
                  <a:lnTo>
                    <a:pt x="140529" y="131068"/>
                  </a:lnTo>
                  <a:lnTo>
                    <a:pt x="166446" y="189389"/>
                  </a:lnTo>
                  <a:lnTo>
                    <a:pt x="185990" y="221062"/>
                  </a:lnTo>
                  <a:lnTo>
                    <a:pt x="202794" y="235900"/>
                  </a:lnTo>
                  <a:lnTo>
                    <a:pt x="247766" y="254958"/>
                  </a:lnTo>
                  <a:lnTo>
                    <a:pt x="258547" y="255370"/>
                  </a:lnTo>
                  <a:lnTo>
                    <a:pt x="276765" y="249588"/>
                  </a:lnTo>
                  <a:lnTo>
                    <a:pt x="300176" y="233179"/>
                  </a:lnTo>
                  <a:lnTo>
                    <a:pt x="321930" y="207910"/>
                  </a:lnTo>
                  <a:lnTo>
                    <a:pt x="337604" y="172607"/>
                  </a:lnTo>
                  <a:lnTo>
                    <a:pt x="344068" y="126922"/>
                  </a:lnTo>
                  <a:lnTo>
                    <a:pt x="337847" y="68658"/>
                  </a:lnTo>
                  <a:lnTo>
                    <a:pt x="328472" y="25260"/>
                  </a:lnTo>
                  <a:lnTo>
                    <a:pt x="325733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79606" y="483642"/>
              <a:ext cx="180307" cy="217358"/>
            </a:xfrm>
            <a:custGeom>
              <a:avLst/>
              <a:gdLst/>
              <a:ahLst/>
              <a:cxnLst/>
              <a:rect l="0" t="0" r="0" b="0"/>
              <a:pathLst>
                <a:path w="180307" h="217358">
                  <a:moveTo>
                    <a:pt x="0" y="116482"/>
                  </a:moveTo>
                  <a:lnTo>
                    <a:pt x="37478" y="108149"/>
                  </a:lnTo>
                  <a:lnTo>
                    <a:pt x="88901" y="100798"/>
                  </a:lnTo>
                  <a:lnTo>
                    <a:pt x="141780" y="86911"/>
                  </a:lnTo>
                  <a:lnTo>
                    <a:pt x="160889" y="75653"/>
                  </a:lnTo>
                  <a:lnTo>
                    <a:pt x="174062" y="59731"/>
                  </a:lnTo>
                  <a:lnTo>
                    <a:pt x="179212" y="50572"/>
                  </a:lnTo>
                  <a:lnTo>
                    <a:pt x="180306" y="42126"/>
                  </a:lnTo>
                  <a:lnTo>
                    <a:pt x="175282" y="26503"/>
                  </a:lnTo>
                  <a:lnTo>
                    <a:pt x="153711" y="4554"/>
                  </a:lnTo>
                  <a:lnTo>
                    <a:pt x="143418" y="919"/>
                  </a:lnTo>
                  <a:lnTo>
                    <a:pt x="119503" y="0"/>
                  </a:lnTo>
                  <a:lnTo>
                    <a:pt x="85321" y="6060"/>
                  </a:lnTo>
                  <a:lnTo>
                    <a:pt x="66776" y="18272"/>
                  </a:lnTo>
                  <a:lnTo>
                    <a:pt x="43182" y="47998"/>
                  </a:lnTo>
                  <a:lnTo>
                    <a:pt x="30890" y="74346"/>
                  </a:lnTo>
                  <a:lnTo>
                    <a:pt x="25427" y="105554"/>
                  </a:lnTo>
                  <a:lnTo>
                    <a:pt x="29238" y="132682"/>
                  </a:lnTo>
                  <a:lnTo>
                    <a:pt x="50749" y="178693"/>
                  </a:lnTo>
                  <a:lnTo>
                    <a:pt x="81847" y="205365"/>
                  </a:lnTo>
                  <a:lnTo>
                    <a:pt x="107346" y="214477"/>
                  </a:lnTo>
                  <a:lnTo>
                    <a:pt x="133107" y="217357"/>
                  </a:lnTo>
                  <a:lnTo>
                    <a:pt x="178984" y="21123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3875" y="558010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8645" y="16381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42818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503081"/>
              <a:ext cx="215255" cy="451868"/>
            </a:xfrm>
            <a:custGeom>
              <a:avLst/>
              <a:gdLst/>
              <a:ahLst/>
              <a:cxnLst/>
              <a:rect l="0" t="0" r="0" b="0"/>
              <a:pathLst>
                <a:path w="215255" h="451868">
                  <a:moveTo>
                    <a:pt x="94757" y="128628"/>
                  </a:moveTo>
                  <a:lnTo>
                    <a:pt x="118803" y="110648"/>
                  </a:lnTo>
                  <a:lnTo>
                    <a:pt x="133130" y="93731"/>
                  </a:lnTo>
                  <a:lnTo>
                    <a:pt x="141057" y="71394"/>
                  </a:lnTo>
                  <a:lnTo>
                    <a:pt x="143411" y="47039"/>
                  </a:lnTo>
                  <a:lnTo>
                    <a:pt x="140557" y="24516"/>
                  </a:lnTo>
                  <a:lnTo>
                    <a:pt x="135819" y="15936"/>
                  </a:lnTo>
                  <a:lnTo>
                    <a:pt x="121195" y="3284"/>
                  </a:lnTo>
                  <a:lnTo>
                    <a:pt x="99878" y="0"/>
                  </a:lnTo>
                  <a:lnTo>
                    <a:pt x="77146" y="3610"/>
                  </a:lnTo>
                  <a:lnTo>
                    <a:pt x="59244" y="13013"/>
                  </a:lnTo>
                  <a:lnTo>
                    <a:pt x="46608" y="28111"/>
                  </a:lnTo>
                  <a:lnTo>
                    <a:pt x="28964" y="66399"/>
                  </a:lnTo>
                  <a:lnTo>
                    <a:pt x="27691" y="90052"/>
                  </a:lnTo>
                  <a:lnTo>
                    <a:pt x="36406" y="137776"/>
                  </a:lnTo>
                  <a:lnTo>
                    <a:pt x="51601" y="164744"/>
                  </a:lnTo>
                  <a:lnTo>
                    <a:pt x="67388" y="177045"/>
                  </a:lnTo>
                  <a:lnTo>
                    <a:pt x="76511" y="181963"/>
                  </a:lnTo>
                  <a:lnTo>
                    <a:pt x="99126" y="184308"/>
                  </a:lnTo>
                  <a:lnTo>
                    <a:pt x="111708" y="183296"/>
                  </a:lnTo>
                  <a:lnTo>
                    <a:pt x="121265" y="179111"/>
                  </a:lnTo>
                  <a:lnTo>
                    <a:pt x="135004" y="165103"/>
                  </a:lnTo>
                  <a:lnTo>
                    <a:pt x="162293" y="103732"/>
                  </a:lnTo>
                  <a:lnTo>
                    <a:pt x="160647" y="109374"/>
                  </a:lnTo>
                  <a:lnTo>
                    <a:pt x="166871" y="158404"/>
                  </a:lnTo>
                  <a:lnTo>
                    <a:pt x="179365" y="218175"/>
                  </a:lnTo>
                  <a:lnTo>
                    <a:pt x="193098" y="275648"/>
                  </a:lnTo>
                  <a:lnTo>
                    <a:pt x="207075" y="328855"/>
                  </a:lnTo>
                  <a:lnTo>
                    <a:pt x="215254" y="374088"/>
                  </a:lnTo>
                  <a:lnTo>
                    <a:pt x="213432" y="399159"/>
                  </a:lnTo>
                  <a:lnTo>
                    <a:pt x="205603" y="418880"/>
                  </a:lnTo>
                  <a:lnTo>
                    <a:pt x="200240" y="427414"/>
                  </a:lnTo>
                  <a:lnTo>
                    <a:pt x="181802" y="440017"/>
                  </a:lnTo>
                  <a:lnTo>
                    <a:pt x="158010" y="448347"/>
                  </a:lnTo>
                  <a:lnTo>
                    <a:pt x="117138" y="451867"/>
                  </a:lnTo>
                  <a:lnTo>
                    <a:pt x="68503" y="447191"/>
                  </a:lnTo>
                  <a:lnTo>
                    <a:pt x="15265" y="445018"/>
                  </a:lnTo>
                  <a:lnTo>
                    <a:pt x="0" y="44448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48145" y="294797"/>
              <a:ext cx="203856" cy="421141"/>
            </a:xfrm>
            <a:custGeom>
              <a:avLst/>
              <a:gdLst/>
              <a:ahLst/>
              <a:cxnLst/>
              <a:rect l="0" t="0" r="0" b="0"/>
              <a:pathLst>
                <a:path w="203856" h="421141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2997" y="151117"/>
                  </a:lnTo>
                  <a:lnTo>
                    <a:pt x="18668" y="208552"/>
                  </a:lnTo>
                  <a:lnTo>
                    <a:pt x="26174" y="269183"/>
                  </a:lnTo>
                  <a:lnTo>
                    <a:pt x="37752" y="323361"/>
                  </a:lnTo>
                  <a:lnTo>
                    <a:pt x="44372" y="376003"/>
                  </a:lnTo>
                  <a:lnTo>
                    <a:pt x="47796" y="390551"/>
                  </a:lnTo>
                  <a:lnTo>
                    <a:pt x="43093" y="349969"/>
                  </a:lnTo>
                  <a:lnTo>
                    <a:pt x="45362" y="286798"/>
                  </a:lnTo>
                  <a:lnTo>
                    <a:pt x="51747" y="265506"/>
                  </a:lnTo>
                  <a:lnTo>
                    <a:pt x="62383" y="248244"/>
                  </a:lnTo>
                  <a:lnTo>
                    <a:pt x="70834" y="242705"/>
                  </a:lnTo>
                  <a:lnTo>
                    <a:pt x="92703" y="236551"/>
                  </a:lnTo>
                  <a:lnTo>
                    <a:pt x="102746" y="237249"/>
                  </a:lnTo>
                  <a:lnTo>
                    <a:pt x="120144" y="244265"/>
                  </a:lnTo>
                  <a:lnTo>
                    <a:pt x="170299" y="286843"/>
                  </a:lnTo>
                  <a:lnTo>
                    <a:pt x="189409" y="316618"/>
                  </a:lnTo>
                  <a:lnTo>
                    <a:pt x="202480" y="353256"/>
                  </a:lnTo>
                  <a:lnTo>
                    <a:pt x="203855" y="376932"/>
                  </a:lnTo>
                  <a:lnTo>
                    <a:pt x="200041" y="4211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9094" y="452725"/>
              <a:ext cx="172380" cy="231628"/>
            </a:xfrm>
            <a:custGeom>
              <a:avLst/>
              <a:gdLst/>
              <a:ahLst/>
              <a:cxnLst/>
              <a:rect l="0" t="0" r="0" b="0"/>
              <a:pathLst>
                <a:path w="172380" h="231628">
                  <a:moveTo>
                    <a:pt x="96491" y="0"/>
                  </a:moveTo>
                  <a:lnTo>
                    <a:pt x="34233" y="19128"/>
                  </a:lnTo>
                  <a:lnTo>
                    <a:pt x="17738" y="30338"/>
                  </a:lnTo>
                  <a:lnTo>
                    <a:pt x="5728" y="46239"/>
                  </a:lnTo>
                  <a:lnTo>
                    <a:pt x="887" y="55392"/>
                  </a:lnTo>
                  <a:lnTo>
                    <a:pt x="0" y="63834"/>
                  </a:lnTo>
                  <a:lnTo>
                    <a:pt x="5253" y="79454"/>
                  </a:lnTo>
                  <a:lnTo>
                    <a:pt x="12269" y="84554"/>
                  </a:lnTo>
                  <a:lnTo>
                    <a:pt x="32543" y="90222"/>
                  </a:lnTo>
                  <a:lnTo>
                    <a:pt x="83686" y="87795"/>
                  </a:lnTo>
                  <a:lnTo>
                    <a:pt x="123763" y="94513"/>
                  </a:lnTo>
                  <a:lnTo>
                    <a:pt x="147216" y="104787"/>
                  </a:lnTo>
                  <a:lnTo>
                    <a:pt x="163100" y="120271"/>
                  </a:lnTo>
                  <a:lnTo>
                    <a:pt x="168972" y="129314"/>
                  </a:lnTo>
                  <a:lnTo>
                    <a:pt x="172379" y="148720"/>
                  </a:lnTo>
                  <a:lnTo>
                    <a:pt x="168823" y="169043"/>
                  </a:lnTo>
                  <a:lnTo>
                    <a:pt x="159444" y="189774"/>
                  </a:lnTo>
                  <a:lnTo>
                    <a:pt x="144357" y="204447"/>
                  </a:lnTo>
                  <a:lnTo>
                    <a:pt x="113013" y="219284"/>
                  </a:lnTo>
                  <a:lnTo>
                    <a:pt x="54377" y="2316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10378" y="170059"/>
            <a:ext cx="5233768" cy="702758"/>
            <a:chOff x="4610378" y="170059"/>
            <a:chExt cx="5233768" cy="702758"/>
          </a:xfrm>
        </p:grpSpPr>
        <p:sp>
          <p:nvSpPr>
            <p:cNvPr id="20" name="Freeform 19"/>
            <p:cNvSpPr/>
            <p:nvPr/>
          </p:nvSpPr>
          <p:spPr>
            <a:xfrm>
              <a:off x="4610378" y="170059"/>
              <a:ext cx="314030" cy="474651"/>
            </a:xfrm>
            <a:custGeom>
              <a:avLst/>
              <a:gdLst/>
              <a:ahLst/>
              <a:cxnLst/>
              <a:rect l="0" t="0" r="0" b="0"/>
              <a:pathLst>
                <a:path w="314030" h="474651">
                  <a:moveTo>
                    <a:pt x="243259" y="29982"/>
                  </a:moveTo>
                  <a:lnTo>
                    <a:pt x="205781" y="21649"/>
                  </a:lnTo>
                  <a:lnTo>
                    <a:pt x="154357" y="14298"/>
                  </a:lnTo>
                  <a:lnTo>
                    <a:pt x="93074" y="8816"/>
                  </a:lnTo>
                  <a:lnTo>
                    <a:pt x="41627" y="801"/>
                  </a:lnTo>
                  <a:lnTo>
                    <a:pt x="28119" y="0"/>
                  </a:lnTo>
                  <a:lnTo>
                    <a:pt x="17944" y="2975"/>
                  </a:lnTo>
                  <a:lnTo>
                    <a:pt x="9991" y="8468"/>
                  </a:lnTo>
                  <a:lnTo>
                    <a:pt x="3519" y="15639"/>
                  </a:lnTo>
                  <a:lnTo>
                    <a:pt x="374" y="23930"/>
                  </a:lnTo>
                  <a:lnTo>
                    <a:pt x="0" y="42500"/>
                  </a:lnTo>
                  <a:lnTo>
                    <a:pt x="12411" y="101748"/>
                  </a:lnTo>
                  <a:lnTo>
                    <a:pt x="28112" y="164475"/>
                  </a:lnTo>
                  <a:lnTo>
                    <a:pt x="30655" y="191922"/>
                  </a:lnTo>
                  <a:lnTo>
                    <a:pt x="33673" y="197603"/>
                  </a:lnTo>
                  <a:lnTo>
                    <a:pt x="38024" y="197882"/>
                  </a:lnTo>
                  <a:lnTo>
                    <a:pt x="67408" y="178701"/>
                  </a:lnTo>
                  <a:lnTo>
                    <a:pt x="107967" y="170363"/>
                  </a:lnTo>
                  <a:lnTo>
                    <a:pt x="133996" y="174652"/>
                  </a:lnTo>
                  <a:lnTo>
                    <a:pt x="184892" y="196469"/>
                  </a:lnTo>
                  <a:lnTo>
                    <a:pt x="238835" y="231714"/>
                  </a:lnTo>
                  <a:lnTo>
                    <a:pt x="272364" y="263280"/>
                  </a:lnTo>
                  <a:lnTo>
                    <a:pt x="307071" y="323382"/>
                  </a:lnTo>
                  <a:lnTo>
                    <a:pt x="314029" y="367130"/>
                  </a:lnTo>
                  <a:lnTo>
                    <a:pt x="307974" y="417503"/>
                  </a:lnTo>
                  <a:lnTo>
                    <a:pt x="302047" y="439690"/>
                  </a:lnTo>
                  <a:lnTo>
                    <a:pt x="296489" y="448180"/>
                  </a:lnTo>
                  <a:lnTo>
                    <a:pt x="280955" y="460733"/>
                  </a:lnTo>
                  <a:lnTo>
                    <a:pt x="252478" y="474377"/>
                  </a:lnTo>
                  <a:lnTo>
                    <a:pt x="210636" y="474650"/>
                  </a:lnTo>
                  <a:lnTo>
                    <a:pt x="149752" y="461051"/>
                  </a:lnTo>
                  <a:lnTo>
                    <a:pt x="106636" y="441905"/>
                  </a:lnTo>
                  <a:lnTo>
                    <a:pt x="53746" y="39847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43191" y="439217"/>
              <a:ext cx="173939" cy="433600"/>
            </a:xfrm>
            <a:custGeom>
              <a:avLst/>
              <a:gdLst/>
              <a:ahLst/>
              <a:cxnLst/>
              <a:rect l="0" t="0" r="0" b="0"/>
              <a:pathLst>
                <a:path w="173939" h="433600">
                  <a:moveTo>
                    <a:pt x="0" y="118793"/>
                  </a:moveTo>
                  <a:lnTo>
                    <a:pt x="0" y="167724"/>
                  </a:lnTo>
                  <a:lnTo>
                    <a:pt x="3120" y="215569"/>
                  </a:lnTo>
                  <a:lnTo>
                    <a:pt x="11453" y="266790"/>
                  </a:lnTo>
                  <a:lnTo>
                    <a:pt x="18212" y="319012"/>
                  </a:lnTo>
                  <a:lnTo>
                    <a:pt x="23334" y="368410"/>
                  </a:lnTo>
                  <a:lnTo>
                    <a:pt x="29956" y="427023"/>
                  </a:lnTo>
                  <a:lnTo>
                    <a:pt x="29329" y="433074"/>
                  </a:lnTo>
                  <a:lnTo>
                    <a:pt x="27742" y="433599"/>
                  </a:lnTo>
                  <a:lnTo>
                    <a:pt x="25514" y="430439"/>
                  </a:lnTo>
                  <a:lnTo>
                    <a:pt x="18525" y="376021"/>
                  </a:lnTo>
                  <a:lnTo>
                    <a:pt x="9779" y="327590"/>
                  </a:lnTo>
                  <a:lnTo>
                    <a:pt x="2898" y="273075"/>
                  </a:lnTo>
                  <a:lnTo>
                    <a:pt x="859" y="212469"/>
                  </a:lnTo>
                  <a:lnTo>
                    <a:pt x="255" y="153178"/>
                  </a:lnTo>
                  <a:lnTo>
                    <a:pt x="3195" y="101685"/>
                  </a:lnTo>
                  <a:lnTo>
                    <a:pt x="14669" y="47953"/>
                  </a:lnTo>
                  <a:lnTo>
                    <a:pt x="30343" y="19944"/>
                  </a:lnTo>
                  <a:lnTo>
                    <a:pt x="46241" y="7400"/>
                  </a:lnTo>
                  <a:lnTo>
                    <a:pt x="55394" y="2417"/>
                  </a:lnTo>
                  <a:lnTo>
                    <a:pt x="74923" y="0"/>
                  </a:lnTo>
                  <a:lnTo>
                    <a:pt x="95300" y="3995"/>
                  </a:lnTo>
                  <a:lnTo>
                    <a:pt x="116055" y="13569"/>
                  </a:lnTo>
                  <a:lnTo>
                    <a:pt x="141882" y="37703"/>
                  </a:lnTo>
                  <a:lnTo>
                    <a:pt x="164352" y="67080"/>
                  </a:lnTo>
                  <a:lnTo>
                    <a:pt x="172481" y="93860"/>
                  </a:lnTo>
                  <a:lnTo>
                    <a:pt x="173938" y="138701"/>
                  </a:lnTo>
                  <a:lnTo>
                    <a:pt x="172111" y="153122"/>
                  </a:lnTo>
                  <a:lnTo>
                    <a:pt x="160722" y="175384"/>
                  </a:lnTo>
                  <a:lnTo>
                    <a:pt x="152771" y="184597"/>
                  </a:lnTo>
                  <a:lnTo>
                    <a:pt x="131460" y="197952"/>
                  </a:lnTo>
                  <a:lnTo>
                    <a:pt x="107559" y="205447"/>
                  </a:lnTo>
                  <a:lnTo>
                    <a:pt x="47353" y="203571"/>
                  </a:lnTo>
                  <a:lnTo>
                    <a:pt x="21057" y="20302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71516" y="463253"/>
              <a:ext cx="185381" cy="182101"/>
            </a:xfrm>
            <a:custGeom>
              <a:avLst/>
              <a:gdLst/>
              <a:ahLst/>
              <a:cxnLst/>
              <a:rect l="0" t="0" r="0" b="0"/>
              <a:pathLst>
                <a:path w="185381" h="182101">
                  <a:moveTo>
                    <a:pt x="140173" y="10529"/>
                  </a:moveTo>
                  <a:lnTo>
                    <a:pt x="117816" y="10529"/>
                  </a:lnTo>
                  <a:lnTo>
                    <a:pt x="100601" y="16768"/>
                  </a:lnTo>
                  <a:lnTo>
                    <a:pt x="40009" y="60027"/>
                  </a:lnTo>
                  <a:lnTo>
                    <a:pt x="11810" y="88980"/>
                  </a:lnTo>
                  <a:lnTo>
                    <a:pt x="2014" y="107397"/>
                  </a:lnTo>
                  <a:lnTo>
                    <a:pt x="0" y="127281"/>
                  </a:lnTo>
                  <a:lnTo>
                    <a:pt x="1101" y="137497"/>
                  </a:lnTo>
                  <a:lnTo>
                    <a:pt x="11683" y="155086"/>
                  </a:lnTo>
                  <a:lnTo>
                    <a:pt x="28084" y="169533"/>
                  </a:lnTo>
                  <a:lnTo>
                    <a:pt x="47072" y="179853"/>
                  </a:lnTo>
                  <a:lnTo>
                    <a:pt x="67209" y="182100"/>
                  </a:lnTo>
                  <a:lnTo>
                    <a:pt x="87858" y="178030"/>
                  </a:lnTo>
                  <a:lnTo>
                    <a:pt x="149561" y="143190"/>
                  </a:lnTo>
                  <a:lnTo>
                    <a:pt x="172720" y="121456"/>
                  </a:lnTo>
                  <a:lnTo>
                    <a:pt x="183104" y="103114"/>
                  </a:lnTo>
                  <a:lnTo>
                    <a:pt x="185380" y="80144"/>
                  </a:lnTo>
                  <a:lnTo>
                    <a:pt x="181322" y="56677"/>
                  </a:lnTo>
                  <a:lnTo>
                    <a:pt x="165883" y="30311"/>
                  </a:lnTo>
                  <a:lnTo>
                    <a:pt x="153160" y="15032"/>
                  </a:lnTo>
                  <a:lnTo>
                    <a:pt x="136586" y="6681"/>
                  </a:lnTo>
                  <a:lnTo>
                    <a:pt x="10858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8722" y="463253"/>
              <a:ext cx="153859" cy="192369"/>
            </a:xfrm>
            <a:custGeom>
              <a:avLst/>
              <a:gdLst/>
              <a:ahLst/>
              <a:cxnLst/>
              <a:rect l="0" t="0" r="0" b="0"/>
              <a:pathLst>
                <a:path w="153859" h="192369">
                  <a:moveTo>
                    <a:pt x="19309" y="0"/>
                  </a:moveTo>
                  <a:lnTo>
                    <a:pt x="8130" y="11179"/>
                  </a:lnTo>
                  <a:lnTo>
                    <a:pt x="2642" y="29145"/>
                  </a:lnTo>
                  <a:lnTo>
                    <a:pt x="0" y="91143"/>
                  </a:lnTo>
                  <a:lnTo>
                    <a:pt x="12982" y="146923"/>
                  </a:lnTo>
                  <a:lnTo>
                    <a:pt x="28612" y="173255"/>
                  </a:lnTo>
                  <a:lnTo>
                    <a:pt x="47620" y="185407"/>
                  </a:lnTo>
                  <a:lnTo>
                    <a:pt x="70496" y="192368"/>
                  </a:lnTo>
                  <a:lnTo>
                    <a:pt x="92362" y="191562"/>
                  </a:lnTo>
                  <a:lnTo>
                    <a:pt x="110658" y="181065"/>
                  </a:lnTo>
                  <a:lnTo>
                    <a:pt x="125419" y="164702"/>
                  </a:lnTo>
                  <a:lnTo>
                    <a:pt x="148345" y="115319"/>
                  </a:lnTo>
                  <a:lnTo>
                    <a:pt x="153858" y="78493"/>
                  </a:lnTo>
                  <a:lnTo>
                    <a:pt x="147541" y="19594"/>
                  </a:lnTo>
                  <a:lnTo>
                    <a:pt x="14565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48601" y="433175"/>
              <a:ext cx="178985" cy="219592"/>
            </a:xfrm>
            <a:custGeom>
              <a:avLst/>
              <a:gdLst/>
              <a:ahLst/>
              <a:cxnLst/>
              <a:rect l="0" t="0" r="0" b="0"/>
              <a:pathLst>
                <a:path w="178985" h="219592">
                  <a:moveTo>
                    <a:pt x="0" y="61664"/>
                  </a:moveTo>
                  <a:lnTo>
                    <a:pt x="14654" y="116805"/>
                  </a:lnTo>
                  <a:lnTo>
                    <a:pt x="20962" y="172598"/>
                  </a:lnTo>
                  <a:lnTo>
                    <a:pt x="26748" y="200598"/>
                  </a:lnTo>
                  <a:lnTo>
                    <a:pt x="26021" y="199910"/>
                  </a:lnTo>
                  <a:lnTo>
                    <a:pt x="10040" y="140120"/>
                  </a:lnTo>
                  <a:lnTo>
                    <a:pt x="1983" y="80151"/>
                  </a:lnTo>
                  <a:lnTo>
                    <a:pt x="11713" y="20598"/>
                  </a:lnTo>
                  <a:lnTo>
                    <a:pt x="14828" y="9720"/>
                  </a:lnTo>
                  <a:lnTo>
                    <a:pt x="21583" y="3638"/>
                  </a:lnTo>
                  <a:lnTo>
                    <a:pt x="30766" y="753"/>
                  </a:lnTo>
                  <a:lnTo>
                    <a:pt x="41568" y="0"/>
                  </a:lnTo>
                  <a:lnTo>
                    <a:pt x="62928" y="5402"/>
                  </a:lnTo>
                  <a:lnTo>
                    <a:pt x="84120" y="16771"/>
                  </a:lnTo>
                  <a:lnTo>
                    <a:pt x="123201" y="52666"/>
                  </a:lnTo>
                  <a:lnTo>
                    <a:pt x="165061" y="114441"/>
                  </a:lnTo>
                  <a:lnTo>
                    <a:pt x="172796" y="136593"/>
                  </a:lnTo>
                  <a:lnTo>
                    <a:pt x="177762" y="185822"/>
                  </a:lnTo>
                  <a:lnTo>
                    <a:pt x="178984" y="21959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83465" y="219522"/>
              <a:ext cx="154691" cy="449487"/>
            </a:xfrm>
            <a:custGeom>
              <a:avLst/>
              <a:gdLst/>
              <a:ahLst/>
              <a:cxnLst/>
              <a:rect l="0" t="0" r="0" b="0"/>
              <a:pathLst>
                <a:path w="154691" h="449487">
                  <a:moveTo>
                    <a:pt x="102048" y="370073"/>
                  </a:moveTo>
                  <a:lnTo>
                    <a:pt x="98929" y="327382"/>
                  </a:lnTo>
                  <a:lnTo>
                    <a:pt x="92473" y="307816"/>
                  </a:lnTo>
                  <a:lnTo>
                    <a:pt x="81804" y="291321"/>
                  </a:lnTo>
                  <a:lnTo>
                    <a:pt x="66145" y="279310"/>
                  </a:lnTo>
                  <a:lnTo>
                    <a:pt x="57055" y="274469"/>
                  </a:lnTo>
                  <a:lnTo>
                    <a:pt x="47486" y="273582"/>
                  </a:lnTo>
                  <a:lnTo>
                    <a:pt x="27495" y="278835"/>
                  </a:lnTo>
                  <a:lnTo>
                    <a:pt x="19591" y="285851"/>
                  </a:lnTo>
                  <a:lnTo>
                    <a:pt x="7688" y="306125"/>
                  </a:lnTo>
                  <a:lnTo>
                    <a:pt x="0" y="343847"/>
                  </a:lnTo>
                  <a:lnTo>
                    <a:pt x="5807" y="390109"/>
                  </a:lnTo>
                  <a:lnTo>
                    <a:pt x="16080" y="421243"/>
                  </a:lnTo>
                  <a:lnTo>
                    <a:pt x="27185" y="438049"/>
                  </a:lnTo>
                  <a:lnTo>
                    <a:pt x="35761" y="443467"/>
                  </a:lnTo>
                  <a:lnTo>
                    <a:pt x="57769" y="449486"/>
                  </a:lnTo>
                  <a:lnTo>
                    <a:pt x="67849" y="447582"/>
                  </a:lnTo>
                  <a:lnTo>
                    <a:pt x="85289" y="436107"/>
                  </a:lnTo>
                  <a:lnTo>
                    <a:pt x="97719" y="416189"/>
                  </a:lnTo>
                  <a:lnTo>
                    <a:pt x="119025" y="360072"/>
                  </a:lnTo>
                  <a:lnTo>
                    <a:pt x="128785" y="324606"/>
                  </a:lnTo>
                  <a:lnTo>
                    <a:pt x="131027" y="273543"/>
                  </a:lnTo>
                  <a:lnTo>
                    <a:pt x="125971" y="225398"/>
                  </a:lnTo>
                  <a:lnTo>
                    <a:pt x="122784" y="171229"/>
                  </a:lnTo>
                  <a:lnTo>
                    <a:pt x="111820" y="110347"/>
                  </a:lnTo>
                  <a:lnTo>
                    <a:pt x="98704" y="58371"/>
                  </a:lnTo>
                  <a:lnTo>
                    <a:pt x="78900" y="4476"/>
                  </a:lnTo>
                  <a:lnTo>
                    <a:pt x="74918" y="0"/>
                  </a:lnTo>
                  <a:lnTo>
                    <a:pt x="71093" y="525"/>
                  </a:lnTo>
                  <a:lnTo>
                    <a:pt x="67373" y="4385"/>
                  </a:lnTo>
                  <a:lnTo>
                    <a:pt x="63240" y="21152"/>
                  </a:lnTo>
                  <a:lnTo>
                    <a:pt x="60587" y="81222"/>
                  </a:lnTo>
                  <a:lnTo>
                    <a:pt x="60127" y="140208"/>
                  </a:lnTo>
                  <a:lnTo>
                    <a:pt x="65580" y="190961"/>
                  </a:lnTo>
                  <a:lnTo>
                    <a:pt x="74605" y="246813"/>
                  </a:lnTo>
                  <a:lnTo>
                    <a:pt x="88135" y="305691"/>
                  </a:lnTo>
                  <a:lnTo>
                    <a:pt x="105192" y="364982"/>
                  </a:lnTo>
                  <a:lnTo>
                    <a:pt x="111163" y="377207"/>
                  </a:lnTo>
                  <a:lnTo>
                    <a:pt x="118653" y="384188"/>
                  </a:lnTo>
                  <a:lnTo>
                    <a:pt x="127156" y="387672"/>
                  </a:lnTo>
                  <a:lnTo>
                    <a:pt x="154690" y="39113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2666" y="452725"/>
              <a:ext cx="168781" cy="215054"/>
            </a:xfrm>
            <a:custGeom>
              <a:avLst/>
              <a:gdLst/>
              <a:ahLst/>
              <a:cxnLst/>
              <a:rect l="0" t="0" r="0" b="0"/>
              <a:pathLst>
                <a:path w="168781" h="215054">
                  <a:moveTo>
                    <a:pt x="85003" y="0"/>
                  </a:moveTo>
                  <a:lnTo>
                    <a:pt x="60956" y="9575"/>
                  </a:lnTo>
                  <a:lnTo>
                    <a:pt x="4304" y="59898"/>
                  </a:lnTo>
                  <a:lnTo>
                    <a:pt x="787" y="68008"/>
                  </a:lnTo>
                  <a:lnTo>
                    <a:pt x="0" y="86378"/>
                  </a:lnTo>
                  <a:lnTo>
                    <a:pt x="3768" y="93850"/>
                  </a:lnTo>
                  <a:lnTo>
                    <a:pt x="17312" y="105272"/>
                  </a:lnTo>
                  <a:lnTo>
                    <a:pt x="73069" y="117545"/>
                  </a:lnTo>
                  <a:lnTo>
                    <a:pt x="126931" y="134759"/>
                  </a:lnTo>
                  <a:lnTo>
                    <a:pt x="148091" y="146070"/>
                  </a:lnTo>
                  <a:lnTo>
                    <a:pt x="162954" y="162016"/>
                  </a:lnTo>
                  <a:lnTo>
                    <a:pt x="168556" y="171182"/>
                  </a:lnTo>
                  <a:lnTo>
                    <a:pt x="168780" y="178462"/>
                  </a:lnTo>
                  <a:lnTo>
                    <a:pt x="165421" y="184485"/>
                  </a:lnTo>
                  <a:lnTo>
                    <a:pt x="159672" y="189671"/>
                  </a:lnTo>
                  <a:lnTo>
                    <a:pt x="106996" y="210128"/>
                  </a:lnTo>
                  <a:lnTo>
                    <a:pt x="84248" y="215053"/>
                  </a:lnTo>
                  <a:lnTo>
                    <a:pt x="32360" y="21057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38986" y="442389"/>
              <a:ext cx="251979" cy="251860"/>
            </a:xfrm>
            <a:custGeom>
              <a:avLst/>
              <a:gdLst/>
              <a:ahLst/>
              <a:cxnLst/>
              <a:rect l="0" t="0" r="0" b="0"/>
              <a:pathLst>
                <a:path w="251979" h="251860">
                  <a:moveTo>
                    <a:pt x="20351" y="52450"/>
                  </a:moveTo>
                  <a:lnTo>
                    <a:pt x="12017" y="109714"/>
                  </a:lnTo>
                  <a:lnTo>
                    <a:pt x="13592" y="152865"/>
                  </a:lnTo>
                  <a:lnTo>
                    <a:pt x="19016" y="204476"/>
                  </a:lnTo>
                  <a:lnTo>
                    <a:pt x="18917" y="251542"/>
                  </a:lnTo>
                  <a:lnTo>
                    <a:pt x="17056" y="251859"/>
                  </a:lnTo>
                  <a:lnTo>
                    <a:pt x="14644" y="248560"/>
                  </a:lnTo>
                  <a:lnTo>
                    <a:pt x="7338" y="193901"/>
                  </a:lnTo>
                  <a:lnTo>
                    <a:pt x="1677" y="145444"/>
                  </a:lnTo>
                  <a:lnTo>
                    <a:pt x="0" y="94042"/>
                  </a:lnTo>
                  <a:lnTo>
                    <a:pt x="5022" y="35449"/>
                  </a:lnTo>
                  <a:lnTo>
                    <a:pt x="13928" y="15258"/>
                  </a:lnTo>
                  <a:lnTo>
                    <a:pt x="19578" y="6598"/>
                  </a:lnTo>
                  <a:lnTo>
                    <a:pt x="26854" y="1995"/>
                  </a:lnTo>
                  <a:lnTo>
                    <a:pt x="44298" y="0"/>
                  </a:lnTo>
                  <a:lnTo>
                    <a:pt x="52693" y="3445"/>
                  </a:lnTo>
                  <a:lnTo>
                    <a:pt x="68260" y="16632"/>
                  </a:lnTo>
                  <a:lnTo>
                    <a:pt x="84589" y="49376"/>
                  </a:lnTo>
                  <a:lnTo>
                    <a:pt x="99417" y="102362"/>
                  </a:lnTo>
                  <a:lnTo>
                    <a:pt x="101880" y="135739"/>
                  </a:lnTo>
                  <a:lnTo>
                    <a:pt x="100440" y="136052"/>
                  </a:lnTo>
                  <a:lnTo>
                    <a:pt x="98310" y="132751"/>
                  </a:lnTo>
                  <a:lnTo>
                    <a:pt x="100902" y="105749"/>
                  </a:lnTo>
                  <a:lnTo>
                    <a:pt x="113428" y="63108"/>
                  </a:lnTo>
                  <a:lnTo>
                    <a:pt x="137219" y="24010"/>
                  </a:lnTo>
                  <a:lnTo>
                    <a:pt x="143886" y="15942"/>
                  </a:lnTo>
                  <a:lnTo>
                    <a:pt x="151840" y="12904"/>
                  </a:lnTo>
                  <a:lnTo>
                    <a:pt x="160653" y="13218"/>
                  </a:lnTo>
                  <a:lnTo>
                    <a:pt x="170038" y="15766"/>
                  </a:lnTo>
                  <a:lnTo>
                    <a:pt x="186703" y="27957"/>
                  </a:lnTo>
                  <a:lnTo>
                    <a:pt x="200740" y="45074"/>
                  </a:lnTo>
                  <a:lnTo>
                    <a:pt x="226918" y="106539"/>
                  </a:lnTo>
                  <a:lnTo>
                    <a:pt x="241352" y="158714"/>
                  </a:lnTo>
                  <a:lnTo>
                    <a:pt x="248830" y="197019"/>
                  </a:lnTo>
                  <a:lnTo>
                    <a:pt x="251978" y="23143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15375" y="460480"/>
              <a:ext cx="181810" cy="237607"/>
            </a:xfrm>
            <a:custGeom>
              <a:avLst/>
              <a:gdLst/>
              <a:ahLst/>
              <a:cxnLst/>
              <a:rect l="0" t="0" r="0" b="0"/>
              <a:pathLst>
                <a:path w="181810" h="237607">
                  <a:moveTo>
                    <a:pt x="101931" y="13302"/>
                  </a:moveTo>
                  <a:lnTo>
                    <a:pt x="90752" y="2123"/>
                  </a:lnTo>
                  <a:lnTo>
                    <a:pt x="82780" y="0"/>
                  </a:lnTo>
                  <a:lnTo>
                    <a:pt x="61444" y="761"/>
                  </a:lnTo>
                  <a:lnTo>
                    <a:pt x="39483" y="11238"/>
                  </a:lnTo>
                  <a:lnTo>
                    <a:pt x="20363" y="27592"/>
                  </a:lnTo>
                  <a:lnTo>
                    <a:pt x="7967" y="46559"/>
                  </a:lnTo>
                  <a:lnTo>
                    <a:pt x="0" y="82557"/>
                  </a:lnTo>
                  <a:lnTo>
                    <a:pt x="5714" y="136643"/>
                  </a:lnTo>
                  <a:lnTo>
                    <a:pt x="15970" y="176059"/>
                  </a:lnTo>
                  <a:lnTo>
                    <a:pt x="27071" y="195213"/>
                  </a:lnTo>
                  <a:lnTo>
                    <a:pt x="52064" y="219150"/>
                  </a:lnTo>
                  <a:lnTo>
                    <a:pt x="81696" y="235471"/>
                  </a:lnTo>
                  <a:lnTo>
                    <a:pt x="102296" y="237606"/>
                  </a:lnTo>
                  <a:lnTo>
                    <a:pt x="112703" y="236537"/>
                  </a:lnTo>
                  <a:lnTo>
                    <a:pt x="133624" y="225991"/>
                  </a:lnTo>
                  <a:lnTo>
                    <a:pt x="162014" y="200323"/>
                  </a:lnTo>
                  <a:lnTo>
                    <a:pt x="170062" y="190625"/>
                  </a:lnTo>
                  <a:lnTo>
                    <a:pt x="179004" y="167372"/>
                  </a:lnTo>
                  <a:lnTo>
                    <a:pt x="181809" y="142609"/>
                  </a:lnTo>
                  <a:lnTo>
                    <a:pt x="171085" y="81803"/>
                  </a:lnTo>
                  <a:lnTo>
                    <a:pt x="158402" y="60904"/>
                  </a:lnTo>
                  <a:lnTo>
                    <a:pt x="127253" y="28424"/>
                  </a:lnTo>
                  <a:lnTo>
                    <a:pt x="106556" y="20023"/>
                  </a:lnTo>
                  <a:lnTo>
                    <a:pt x="94485" y="17783"/>
                  </a:lnTo>
                  <a:lnTo>
                    <a:pt x="85269" y="18629"/>
                  </a:lnTo>
                  <a:lnTo>
                    <a:pt x="77955" y="21532"/>
                  </a:lnTo>
                  <a:lnTo>
                    <a:pt x="59817" y="3435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01534" y="400082"/>
              <a:ext cx="200042" cy="256212"/>
            </a:xfrm>
            <a:custGeom>
              <a:avLst/>
              <a:gdLst/>
              <a:ahLst/>
              <a:cxnLst/>
              <a:rect l="0" t="0" r="0" b="0"/>
              <a:pathLst>
                <a:path w="200042" h="256212">
                  <a:moveTo>
                    <a:pt x="0" y="94757"/>
                  </a:moveTo>
                  <a:lnTo>
                    <a:pt x="45781" y="148871"/>
                  </a:lnTo>
                  <a:lnTo>
                    <a:pt x="85664" y="200236"/>
                  </a:lnTo>
                  <a:lnTo>
                    <a:pt x="108058" y="252710"/>
                  </a:lnTo>
                  <a:lnTo>
                    <a:pt x="108303" y="256211"/>
                  </a:lnTo>
                  <a:lnTo>
                    <a:pt x="106127" y="255035"/>
                  </a:lnTo>
                  <a:lnTo>
                    <a:pt x="72849" y="205809"/>
                  </a:lnTo>
                  <a:lnTo>
                    <a:pt x="55510" y="163926"/>
                  </a:lnTo>
                  <a:lnTo>
                    <a:pt x="49237" y="132518"/>
                  </a:lnTo>
                  <a:lnTo>
                    <a:pt x="50349" y="102961"/>
                  </a:lnTo>
                  <a:lnTo>
                    <a:pt x="63141" y="65602"/>
                  </a:lnTo>
                  <a:lnTo>
                    <a:pt x="78366" y="49434"/>
                  </a:lnTo>
                  <a:lnTo>
                    <a:pt x="126956" y="25531"/>
                  </a:lnTo>
                  <a:lnTo>
                    <a:pt x="186057" y="476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93372" y="455527"/>
              <a:ext cx="197717" cy="204854"/>
            </a:xfrm>
            <a:custGeom>
              <a:avLst/>
              <a:gdLst/>
              <a:ahLst/>
              <a:cxnLst/>
              <a:rect l="0" t="0" r="0" b="0"/>
              <a:pathLst>
                <a:path w="197717" h="204854">
                  <a:moveTo>
                    <a:pt x="39789" y="49840"/>
                  </a:moveTo>
                  <a:lnTo>
                    <a:pt x="45378" y="66608"/>
                  </a:lnTo>
                  <a:lnTo>
                    <a:pt x="57481" y="77960"/>
                  </a:lnTo>
                  <a:lnTo>
                    <a:pt x="75728" y="85735"/>
                  </a:lnTo>
                  <a:lnTo>
                    <a:pt x="111139" y="88942"/>
                  </a:lnTo>
                  <a:lnTo>
                    <a:pt x="133501" y="85546"/>
                  </a:lnTo>
                  <a:lnTo>
                    <a:pt x="152018" y="77018"/>
                  </a:lnTo>
                  <a:lnTo>
                    <a:pt x="160232" y="71468"/>
                  </a:lnTo>
                  <a:lnTo>
                    <a:pt x="164538" y="64259"/>
                  </a:lnTo>
                  <a:lnTo>
                    <a:pt x="166202" y="46890"/>
                  </a:lnTo>
                  <a:lnTo>
                    <a:pt x="159923" y="30592"/>
                  </a:lnTo>
                  <a:lnTo>
                    <a:pt x="154973" y="22970"/>
                  </a:lnTo>
                  <a:lnTo>
                    <a:pt x="140115" y="11382"/>
                  </a:lnTo>
                  <a:lnTo>
                    <a:pt x="120643" y="3502"/>
                  </a:lnTo>
                  <a:lnTo>
                    <a:pt x="96391" y="0"/>
                  </a:lnTo>
                  <a:lnTo>
                    <a:pt x="73133" y="4682"/>
                  </a:lnTo>
                  <a:lnTo>
                    <a:pt x="43430" y="20473"/>
                  </a:lnTo>
                  <a:lnTo>
                    <a:pt x="28538" y="34448"/>
                  </a:lnTo>
                  <a:lnTo>
                    <a:pt x="5523" y="82172"/>
                  </a:lnTo>
                  <a:lnTo>
                    <a:pt x="0" y="118822"/>
                  </a:lnTo>
                  <a:lnTo>
                    <a:pt x="4947" y="142500"/>
                  </a:lnTo>
                  <a:lnTo>
                    <a:pt x="20886" y="172441"/>
                  </a:lnTo>
                  <a:lnTo>
                    <a:pt x="34897" y="187388"/>
                  </a:lnTo>
                  <a:lnTo>
                    <a:pt x="52822" y="197930"/>
                  </a:lnTo>
                  <a:lnTo>
                    <a:pt x="93823" y="204853"/>
                  </a:lnTo>
                  <a:lnTo>
                    <a:pt x="143268" y="198787"/>
                  </a:lnTo>
                  <a:lnTo>
                    <a:pt x="197716" y="1867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80642" y="315854"/>
              <a:ext cx="21059" cy="368499"/>
            </a:xfrm>
            <a:custGeom>
              <a:avLst/>
              <a:gdLst/>
              <a:ahLst/>
              <a:cxnLst/>
              <a:rect l="0" t="0" r="0" b="0"/>
              <a:pathLst>
                <a:path w="21059" h="368499">
                  <a:moveTo>
                    <a:pt x="0" y="0"/>
                  </a:moveTo>
                  <a:lnTo>
                    <a:pt x="3120" y="57264"/>
                  </a:lnTo>
                  <a:lnTo>
                    <a:pt x="8334" y="112894"/>
                  </a:lnTo>
                  <a:lnTo>
                    <a:pt x="9553" y="156630"/>
                  </a:lnTo>
                  <a:lnTo>
                    <a:pt x="10240" y="218375"/>
                  </a:lnTo>
                  <a:lnTo>
                    <a:pt x="10443" y="267345"/>
                  </a:lnTo>
                  <a:lnTo>
                    <a:pt x="13632" y="322694"/>
                  </a:lnTo>
                  <a:lnTo>
                    <a:pt x="21058" y="3684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12186" y="421139"/>
              <a:ext cx="252685" cy="19574"/>
            </a:xfrm>
            <a:custGeom>
              <a:avLst/>
              <a:gdLst/>
              <a:ahLst/>
              <a:cxnLst/>
              <a:rect l="0" t="0" r="0" b="0"/>
              <a:pathLst>
                <a:path w="252685" h="19574">
                  <a:moveTo>
                    <a:pt x="252684" y="0"/>
                  </a:moveTo>
                  <a:lnTo>
                    <a:pt x="225128" y="7236"/>
                  </a:lnTo>
                  <a:lnTo>
                    <a:pt x="168905" y="12998"/>
                  </a:lnTo>
                  <a:lnTo>
                    <a:pt x="112394" y="19465"/>
                  </a:lnTo>
                  <a:lnTo>
                    <a:pt x="56170" y="1957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28042" y="252683"/>
              <a:ext cx="189513" cy="442198"/>
            </a:xfrm>
            <a:custGeom>
              <a:avLst/>
              <a:gdLst/>
              <a:ahLst/>
              <a:cxnLst/>
              <a:rect l="0" t="0" r="0" b="0"/>
              <a:pathLst>
                <a:path w="189513" h="442198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0306"/>
                  </a:lnTo>
                  <a:lnTo>
                    <a:pt x="8332" y="220477"/>
                  </a:lnTo>
                  <a:lnTo>
                    <a:pt x="12996" y="274727"/>
                  </a:lnTo>
                  <a:lnTo>
                    <a:pt x="19464" y="335677"/>
                  </a:lnTo>
                  <a:lnTo>
                    <a:pt x="20584" y="381130"/>
                  </a:lnTo>
                  <a:lnTo>
                    <a:pt x="19572" y="386278"/>
                  </a:lnTo>
                  <a:lnTo>
                    <a:pt x="17727" y="385031"/>
                  </a:lnTo>
                  <a:lnTo>
                    <a:pt x="15327" y="379520"/>
                  </a:lnTo>
                  <a:lnTo>
                    <a:pt x="11476" y="329818"/>
                  </a:lnTo>
                  <a:lnTo>
                    <a:pt x="13148" y="290097"/>
                  </a:lnTo>
                  <a:lnTo>
                    <a:pt x="39873" y="241306"/>
                  </a:lnTo>
                  <a:lnTo>
                    <a:pt x="47639" y="236910"/>
                  </a:lnTo>
                  <a:lnTo>
                    <a:pt x="56326" y="236319"/>
                  </a:lnTo>
                  <a:lnTo>
                    <a:pt x="75336" y="241901"/>
                  </a:lnTo>
                  <a:lnTo>
                    <a:pt x="104599" y="259368"/>
                  </a:lnTo>
                  <a:lnTo>
                    <a:pt x="143337" y="306207"/>
                  </a:lnTo>
                  <a:lnTo>
                    <a:pt x="171300" y="368575"/>
                  </a:lnTo>
                  <a:lnTo>
                    <a:pt x="186305" y="418031"/>
                  </a:lnTo>
                  <a:lnTo>
                    <a:pt x="189512" y="44219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52204" y="466023"/>
              <a:ext cx="218035" cy="218281"/>
            </a:xfrm>
            <a:custGeom>
              <a:avLst/>
              <a:gdLst/>
              <a:ahLst/>
              <a:cxnLst/>
              <a:rect l="0" t="0" r="0" b="0"/>
              <a:pathLst>
                <a:path w="218035" h="218281">
                  <a:moveTo>
                    <a:pt x="102221" y="91987"/>
                  </a:moveTo>
                  <a:lnTo>
                    <a:pt x="96631" y="29894"/>
                  </a:lnTo>
                  <a:lnTo>
                    <a:pt x="84529" y="11358"/>
                  </a:lnTo>
                  <a:lnTo>
                    <a:pt x="76388" y="3139"/>
                  </a:lnTo>
                  <a:lnTo>
                    <a:pt x="67452" y="0"/>
                  </a:lnTo>
                  <a:lnTo>
                    <a:pt x="48163" y="2751"/>
                  </a:lnTo>
                  <a:lnTo>
                    <a:pt x="31012" y="14892"/>
                  </a:lnTo>
                  <a:lnTo>
                    <a:pt x="16760" y="33156"/>
                  </a:lnTo>
                  <a:lnTo>
                    <a:pt x="3329" y="70916"/>
                  </a:lnTo>
                  <a:lnTo>
                    <a:pt x="0" y="117459"/>
                  </a:lnTo>
                  <a:lnTo>
                    <a:pt x="7072" y="160236"/>
                  </a:lnTo>
                  <a:lnTo>
                    <a:pt x="17429" y="184321"/>
                  </a:lnTo>
                  <a:lnTo>
                    <a:pt x="42003" y="212022"/>
                  </a:lnTo>
                  <a:lnTo>
                    <a:pt x="51546" y="216464"/>
                  </a:lnTo>
                  <a:lnTo>
                    <a:pt x="71510" y="218280"/>
                  </a:lnTo>
                  <a:lnTo>
                    <a:pt x="80577" y="214787"/>
                  </a:lnTo>
                  <a:lnTo>
                    <a:pt x="96891" y="201547"/>
                  </a:lnTo>
                  <a:lnTo>
                    <a:pt x="113639" y="174362"/>
                  </a:lnTo>
                  <a:lnTo>
                    <a:pt x="128610" y="132565"/>
                  </a:lnTo>
                  <a:lnTo>
                    <a:pt x="131497" y="107292"/>
                  </a:lnTo>
                  <a:lnTo>
                    <a:pt x="133437" y="103360"/>
                  </a:lnTo>
                  <a:lnTo>
                    <a:pt x="135899" y="105418"/>
                  </a:lnTo>
                  <a:lnTo>
                    <a:pt x="164084" y="166472"/>
                  </a:lnTo>
                  <a:lnTo>
                    <a:pt x="183592" y="191916"/>
                  </a:lnTo>
                  <a:lnTo>
                    <a:pt x="197267" y="200740"/>
                  </a:lnTo>
                  <a:lnTo>
                    <a:pt x="218034" y="2078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70238" y="526444"/>
              <a:ext cx="157928" cy="189494"/>
            </a:xfrm>
            <a:custGeom>
              <a:avLst/>
              <a:gdLst/>
              <a:ahLst/>
              <a:cxnLst/>
              <a:rect l="0" t="0" r="0" b="0"/>
              <a:pathLst>
                <a:path w="157928" h="189494">
                  <a:moveTo>
                    <a:pt x="0" y="52623"/>
                  </a:moveTo>
                  <a:lnTo>
                    <a:pt x="14655" y="111240"/>
                  </a:lnTo>
                  <a:lnTo>
                    <a:pt x="25858" y="156055"/>
                  </a:lnTo>
                  <a:lnTo>
                    <a:pt x="21920" y="112358"/>
                  </a:lnTo>
                  <a:lnTo>
                    <a:pt x="22398" y="57317"/>
                  </a:lnTo>
                  <a:lnTo>
                    <a:pt x="30683" y="23598"/>
                  </a:lnTo>
                  <a:lnTo>
                    <a:pt x="41323" y="6188"/>
                  </a:lnTo>
                  <a:lnTo>
                    <a:pt x="48605" y="1779"/>
                  </a:lnTo>
                  <a:lnTo>
                    <a:pt x="66056" y="0"/>
                  </a:lnTo>
                  <a:lnTo>
                    <a:pt x="82390" y="6228"/>
                  </a:lnTo>
                  <a:lnTo>
                    <a:pt x="97450" y="17965"/>
                  </a:lnTo>
                  <a:lnTo>
                    <a:pt x="133254" y="64133"/>
                  </a:lnTo>
                  <a:lnTo>
                    <a:pt x="148797" y="100617"/>
                  </a:lnTo>
                  <a:lnTo>
                    <a:pt x="156725" y="162509"/>
                  </a:lnTo>
                  <a:lnTo>
                    <a:pt x="157927" y="18949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54549" y="263212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3120" y="273715"/>
                  </a:lnTo>
                  <a:lnTo>
                    <a:pt x="9065" y="329888"/>
                  </a:lnTo>
                  <a:lnTo>
                    <a:pt x="17475" y="393280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17679" y="431668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5" y="14654"/>
                  </a:lnTo>
                  <a:lnTo>
                    <a:pt x="149251" y="27028"/>
                  </a:lnTo>
                  <a:lnTo>
                    <a:pt x="100245" y="30235"/>
                  </a:lnTo>
                  <a:lnTo>
                    <a:pt x="37522" y="313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23005" y="231626"/>
              <a:ext cx="421141" cy="558012"/>
            </a:xfrm>
            <a:custGeom>
              <a:avLst/>
              <a:gdLst/>
              <a:ahLst/>
              <a:cxnLst/>
              <a:rect l="0" t="0" r="0" b="0"/>
              <a:pathLst>
                <a:path w="421141" h="5580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71187"/>
                  </a:lnTo>
                  <a:lnTo>
                    <a:pt x="9553" y="229134"/>
                  </a:lnTo>
                  <a:lnTo>
                    <a:pt x="13456" y="292573"/>
                  </a:lnTo>
                  <a:lnTo>
                    <a:pt x="19555" y="350511"/>
                  </a:lnTo>
                  <a:lnTo>
                    <a:pt x="27996" y="402120"/>
                  </a:lnTo>
                  <a:lnTo>
                    <a:pt x="31692" y="452939"/>
                  </a:lnTo>
                  <a:lnTo>
                    <a:pt x="37336" y="484765"/>
                  </a:lnTo>
                  <a:lnTo>
                    <a:pt x="36589" y="484613"/>
                  </a:lnTo>
                  <a:lnTo>
                    <a:pt x="26984" y="453565"/>
                  </a:lnTo>
                  <a:lnTo>
                    <a:pt x="22228" y="393967"/>
                  </a:lnTo>
                  <a:lnTo>
                    <a:pt x="24408" y="332108"/>
                  </a:lnTo>
                  <a:lnTo>
                    <a:pt x="30735" y="309041"/>
                  </a:lnTo>
                  <a:lnTo>
                    <a:pt x="41346" y="290990"/>
                  </a:lnTo>
                  <a:lnTo>
                    <a:pt x="47451" y="287580"/>
                  </a:lnTo>
                  <a:lnTo>
                    <a:pt x="53861" y="287646"/>
                  </a:lnTo>
                  <a:lnTo>
                    <a:pt x="60474" y="290030"/>
                  </a:lnTo>
                  <a:lnTo>
                    <a:pt x="80959" y="310153"/>
                  </a:lnTo>
                  <a:lnTo>
                    <a:pt x="115845" y="370058"/>
                  </a:lnTo>
                  <a:lnTo>
                    <a:pt x="138306" y="424958"/>
                  </a:lnTo>
                  <a:lnTo>
                    <a:pt x="150295" y="461266"/>
                  </a:lnTo>
                  <a:lnTo>
                    <a:pt x="154008" y="465438"/>
                  </a:lnTo>
                  <a:lnTo>
                    <a:pt x="157655" y="464710"/>
                  </a:lnTo>
                  <a:lnTo>
                    <a:pt x="164826" y="454543"/>
                  </a:lnTo>
                  <a:lnTo>
                    <a:pt x="188333" y="400488"/>
                  </a:lnTo>
                  <a:lnTo>
                    <a:pt x="204197" y="384276"/>
                  </a:lnTo>
                  <a:lnTo>
                    <a:pt x="232858" y="367584"/>
                  </a:lnTo>
                  <a:lnTo>
                    <a:pt x="292765" y="356116"/>
                  </a:lnTo>
                  <a:lnTo>
                    <a:pt x="303971" y="353224"/>
                  </a:lnTo>
                  <a:lnTo>
                    <a:pt x="312612" y="347787"/>
                  </a:lnTo>
                  <a:lnTo>
                    <a:pt x="325332" y="332387"/>
                  </a:lnTo>
                  <a:lnTo>
                    <a:pt x="326852" y="323367"/>
                  </a:lnTo>
                  <a:lnTo>
                    <a:pt x="322303" y="303986"/>
                  </a:lnTo>
                  <a:lnTo>
                    <a:pt x="306587" y="278933"/>
                  </a:lnTo>
                  <a:lnTo>
                    <a:pt x="284440" y="270200"/>
                  </a:lnTo>
                  <a:lnTo>
                    <a:pt x="270345" y="267871"/>
                  </a:lnTo>
                  <a:lnTo>
                    <a:pt x="257439" y="269828"/>
                  </a:lnTo>
                  <a:lnTo>
                    <a:pt x="233741" y="281361"/>
                  </a:lnTo>
                  <a:lnTo>
                    <a:pt x="206257" y="313174"/>
                  </a:lnTo>
                  <a:lnTo>
                    <a:pt x="188885" y="346646"/>
                  </a:lnTo>
                  <a:lnTo>
                    <a:pt x="181918" y="389969"/>
                  </a:lnTo>
                  <a:lnTo>
                    <a:pt x="185443" y="428672"/>
                  </a:lnTo>
                  <a:lnTo>
                    <a:pt x="205520" y="486492"/>
                  </a:lnTo>
                  <a:lnTo>
                    <a:pt x="218464" y="507118"/>
                  </a:lnTo>
                  <a:lnTo>
                    <a:pt x="235135" y="520964"/>
                  </a:lnTo>
                  <a:lnTo>
                    <a:pt x="285613" y="544974"/>
                  </a:lnTo>
                  <a:lnTo>
                    <a:pt x="340429" y="554148"/>
                  </a:lnTo>
                  <a:lnTo>
                    <a:pt x="400345" y="557248"/>
                  </a:lnTo>
                  <a:lnTo>
                    <a:pt x="421140" y="5580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81221" y="947564"/>
            <a:ext cx="9062842" cy="779110"/>
            <a:chOff x="381221" y="947564"/>
            <a:chExt cx="9062842" cy="779110"/>
          </a:xfrm>
        </p:grpSpPr>
        <p:sp>
          <p:nvSpPr>
            <p:cNvPr id="40" name="Freeform 39"/>
            <p:cNvSpPr/>
            <p:nvPr/>
          </p:nvSpPr>
          <p:spPr>
            <a:xfrm>
              <a:off x="381221" y="1263998"/>
              <a:ext cx="218904" cy="260421"/>
            </a:xfrm>
            <a:custGeom>
              <a:avLst/>
              <a:gdLst/>
              <a:ahLst/>
              <a:cxnLst/>
              <a:rect l="0" t="0" r="0" b="0"/>
              <a:pathLst>
                <a:path w="218904" h="260421">
                  <a:moveTo>
                    <a:pt x="8333" y="31007"/>
                  </a:moveTo>
                  <a:lnTo>
                    <a:pt x="0" y="68485"/>
                  </a:lnTo>
                  <a:lnTo>
                    <a:pt x="1574" y="103333"/>
                  </a:lnTo>
                  <a:lnTo>
                    <a:pt x="15848" y="164403"/>
                  </a:lnTo>
                  <a:lnTo>
                    <a:pt x="32965" y="220062"/>
                  </a:lnTo>
                  <a:lnTo>
                    <a:pt x="38545" y="260420"/>
                  </a:lnTo>
                  <a:lnTo>
                    <a:pt x="38342" y="237671"/>
                  </a:lnTo>
                  <a:lnTo>
                    <a:pt x="28385" y="187469"/>
                  </a:lnTo>
                  <a:lnTo>
                    <a:pt x="20743" y="132493"/>
                  </a:lnTo>
                  <a:lnTo>
                    <a:pt x="27638" y="69337"/>
                  </a:lnTo>
                  <a:lnTo>
                    <a:pt x="38100" y="27286"/>
                  </a:lnTo>
                  <a:lnTo>
                    <a:pt x="49249" y="7516"/>
                  </a:lnTo>
                  <a:lnTo>
                    <a:pt x="57837" y="2478"/>
                  </a:lnTo>
                  <a:lnTo>
                    <a:pt x="79858" y="0"/>
                  </a:lnTo>
                  <a:lnTo>
                    <a:pt x="99003" y="5918"/>
                  </a:lnTo>
                  <a:lnTo>
                    <a:pt x="115311" y="17516"/>
                  </a:lnTo>
                  <a:lnTo>
                    <a:pt x="144845" y="56678"/>
                  </a:lnTo>
                  <a:lnTo>
                    <a:pt x="167619" y="109127"/>
                  </a:lnTo>
                  <a:lnTo>
                    <a:pt x="190619" y="163378"/>
                  </a:lnTo>
                  <a:lnTo>
                    <a:pt x="211394" y="225516"/>
                  </a:lnTo>
                  <a:lnTo>
                    <a:pt x="215566" y="237168"/>
                  </a:lnTo>
                  <a:lnTo>
                    <a:pt x="218903" y="24157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1181" y="1290522"/>
              <a:ext cx="189514" cy="212128"/>
            </a:xfrm>
            <a:custGeom>
              <a:avLst/>
              <a:gdLst/>
              <a:ahLst/>
              <a:cxnLst/>
              <a:rect l="0" t="0" r="0" b="0"/>
              <a:pathLst>
                <a:path w="189514" h="212128">
                  <a:moveTo>
                    <a:pt x="0" y="162410"/>
                  </a:moveTo>
                  <a:lnTo>
                    <a:pt x="5589" y="145643"/>
                  </a:lnTo>
                  <a:lnTo>
                    <a:pt x="17692" y="131171"/>
                  </a:lnTo>
                  <a:lnTo>
                    <a:pt x="44236" y="112990"/>
                  </a:lnTo>
                  <a:lnTo>
                    <a:pt x="71209" y="97074"/>
                  </a:lnTo>
                  <a:lnTo>
                    <a:pt x="114532" y="62689"/>
                  </a:lnTo>
                  <a:lnTo>
                    <a:pt x="126162" y="44390"/>
                  </a:lnTo>
                  <a:lnTo>
                    <a:pt x="127392" y="34597"/>
                  </a:lnTo>
                  <a:lnTo>
                    <a:pt x="122519" y="14357"/>
                  </a:lnTo>
                  <a:lnTo>
                    <a:pt x="114435" y="7556"/>
                  </a:lnTo>
                  <a:lnTo>
                    <a:pt x="89854" y="0"/>
                  </a:lnTo>
                  <a:lnTo>
                    <a:pt x="78620" y="324"/>
                  </a:lnTo>
                  <a:lnTo>
                    <a:pt x="59899" y="6924"/>
                  </a:lnTo>
                  <a:lnTo>
                    <a:pt x="36205" y="23793"/>
                  </a:lnTo>
                  <a:lnTo>
                    <a:pt x="19956" y="49199"/>
                  </a:lnTo>
                  <a:lnTo>
                    <a:pt x="5155" y="97630"/>
                  </a:lnTo>
                  <a:lnTo>
                    <a:pt x="2697" y="137237"/>
                  </a:lnTo>
                  <a:lnTo>
                    <a:pt x="6268" y="160581"/>
                  </a:lnTo>
                  <a:lnTo>
                    <a:pt x="17994" y="179535"/>
                  </a:lnTo>
                  <a:lnTo>
                    <a:pt x="34903" y="194588"/>
                  </a:lnTo>
                  <a:lnTo>
                    <a:pt x="54117" y="205177"/>
                  </a:lnTo>
                  <a:lnTo>
                    <a:pt x="95843" y="212127"/>
                  </a:lnTo>
                  <a:lnTo>
                    <a:pt x="119026" y="207513"/>
                  </a:lnTo>
                  <a:lnTo>
                    <a:pt x="173027" y="178516"/>
                  </a:lnTo>
                  <a:lnTo>
                    <a:pt x="189513" y="17293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2808" y="136870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2339" y="39688"/>
                  </a:lnTo>
                  <a:lnTo>
                    <a:pt x="23719" y="94437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1751" y="12318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7036" y="1299808"/>
              <a:ext cx="236203" cy="405809"/>
            </a:xfrm>
            <a:custGeom>
              <a:avLst/>
              <a:gdLst/>
              <a:ahLst/>
              <a:cxnLst/>
              <a:rect l="0" t="0" r="0" b="0"/>
              <a:pathLst>
                <a:path w="236203" h="405809">
                  <a:moveTo>
                    <a:pt x="136870" y="132067"/>
                  </a:moveTo>
                  <a:lnTo>
                    <a:pt x="142936" y="92380"/>
                  </a:lnTo>
                  <a:lnTo>
                    <a:pt x="140346" y="69975"/>
                  </a:lnTo>
                  <a:lnTo>
                    <a:pt x="126722" y="37630"/>
                  </a:lnTo>
                  <a:lnTo>
                    <a:pt x="107867" y="11409"/>
                  </a:lnTo>
                  <a:lnTo>
                    <a:pt x="88105" y="2402"/>
                  </a:lnTo>
                  <a:lnTo>
                    <a:pt x="76284" y="0"/>
                  </a:lnTo>
                  <a:lnTo>
                    <a:pt x="66064" y="739"/>
                  </a:lnTo>
                  <a:lnTo>
                    <a:pt x="48469" y="7799"/>
                  </a:lnTo>
                  <a:lnTo>
                    <a:pt x="35970" y="21855"/>
                  </a:lnTo>
                  <a:lnTo>
                    <a:pt x="30999" y="30516"/>
                  </a:lnTo>
                  <a:lnTo>
                    <a:pt x="23021" y="85275"/>
                  </a:lnTo>
                  <a:lnTo>
                    <a:pt x="23978" y="125872"/>
                  </a:lnTo>
                  <a:lnTo>
                    <a:pt x="32494" y="145301"/>
                  </a:lnTo>
                  <a:lnTo>
                    <a:pt x="50442" y="169394"/>
                  </a:lnTo>
                  <a:lnTo>
                    <a:pt x="69992" y="177902"/>
                  </a:lnTo>
                  <a:lnTo>
                    <a:pt x="93108" y="180514"/>
                  </a:lnTo>
                  <a:lnTo>
                    <a:pt x="115081" y="177776"/>
                  </a:lnTo>
                  <a:lnTo>
                    <a:pt x="123514" y="173068"/>
                  </a:lnTo>
                  <a:lnTo>
                    <a:pt x="136003" y="158479"/>
                  </a:lnTo>
                  <a:lnTo>
                    <a:pt x="157351" y="101996"/>
                  </a:lnTo>
                  <a:lnTo>
                    <a:pt x="161053" y="90963"/>
                  </a:lnTo>
                  <a:lnTo>
                    <a:pt x="163520" y="88286"/>
                  </a:lnTo>
                  <a:lnTo>
                    <a:pt x="165166" y="91182"/>
                  </a:lnTo>
                  <a:lnTo>
                    <a:pt x="184833" y="150426"/>
                  </a:lnTo>
                  <a:lnTo>
                    <a:pt x="207912" y="210910"/>
                  </a:lnTo>
                  <a:lnTo>
                    <a:pt x="227767" y="269398"/>
                  </a:lnTo>
                  <a:lnTo>
                    <a:pt x="236202" y="307549"/>
                  </a:lnTo>
                  <a:lnTo>
                    <a:pt x="234440" y="330552"/>
                  </a:lnTo>
                  <a:lnTo>
                    <a:pt x="221282" y="363233"/>
                  </a:lnTo>
                  <a:lnTo>
                    <a:pt x="202853" y="378307"/>
                  </a:lnTo>
                  <a:lnTo>
                    <a:pt x="177894" y="387736"/>
                  </a:lnTo>
                  <a:lnTo>
                    <a:pt x="117331" y="393790"/>
                  </a:lnTo>
                  <a:lnTo>
                    <a:pt x="59961" y="394986"/>
                  </a:lnTo>
                  <a:lnTo>
                    <a:pt x="0" y="40580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26549" y="1094963"/>
              <a:ext cx="183511" cy="379027"/>
            </a:xfrm>
            <a:custGeom>
              <a:avLst/>
              <a:gdLst/>
              <a:ahLst/>
              <a:cxnLst/>
              <a:rect l="0" t="0" r="0" b="0"/>
              <a:pathLst>
                <a:path w="183511" h="379027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7958" y="160651"/>
                  </a:lnTo>
                  <a:lnTo>
                    <a:pt x="28197" y="215017"/>
                  </a:lnTo>
                  <a:lnTo>
                    <a:pt x="37471" y="272719"/>
                  </a:lnTo>
                  <a:lnTo>
                    <a:pt x="41197" y="335324"/>
                  </a:lnTo>
                  <a:lnTo>
                    <a:pt x="41706" y="354923"/>
                  </a:lnTo>
                  <a:lnTo>
                    <a:pt x="45210" y="295685"/>
                  </a:lnTo>
                  <a:lnTo>
                    <a:pt x="51678" y="275305"/>
                  </a:lnTo>
                  <a:lnTo>
                    <a:pt x="62352" y="258449"/>
                  </a:lnTo>
                  <a:lnTo>
                    <a:pt x="78015" y="246278"/>
                  </a:lnTo>
                  <a:lnTo>
                    <a:pt x="87105" y="241394"/>
                  </a:lnTo>
                  <a:lnTo>
                    <a:pt x="96674" y="240478"/>
                  </a:lnTo>
                  <a:lnTo>
                    <a:pt x="116666" y="245700"/>
                  </a:lnTo>
                  <a:lnTo>
                    <a:pt x="142062" y="261793"/>
                  </a:lnTo>
                  <a:lnTo>
                    <a:pt x="153996" y="277790"/>
                  </a:lnTo>
                  <a:lnTo>
                    <a:pt x="178639" y="337268"/>
                  </a:lnTo>
                  <a:lnTo>
                    <a:pt x="183510" y="355787"/>
                  </a:lnTo>
                  <a:lnTo>
                    <a:pt x="178984" y="3790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47647" y="1137077"/>
              <a:ext cx="195881" cy="328847"/>
            </a:xfrm>
            <a:custGeom>
              <a:avLst/>
              <a:gdLst/>
              <a:ahLst/>
              <a:cxnLst/>
              <a:rect l="0" t="0" r="0" b="0"/>
              <a:pathLst>
                <a:path w="195881" h="328847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7028" y="174558"/>
                  </a:lnTo>
                  <a:lnTo>
                    <a:pt x="33805" y="231446"/>
                  </a:lnTo>
                  <a:lnTo>
                    <a:pt x="40473" y="287743"/>
                  </a:lnTo>
                  <a:lnTo>
                    <a:pt x="39850" y="292435"/>
                  </a:lnTo>
                  <a:lnTo>
                    <a:pt x="38265" y="290883"/>
                  </a:lnTo>
                  <a:lnTo>
                    <a:pt x="36039" y="285169"/>
                  </a:lnTo>
                  <a:lnTo>
                    <a:pt x="38494" y="254770"/>
                  </a:lnTo>
                  <a:lnTo>
                    <a:pt x="50974" y="210982"/>
                  </a:lnTo>
                  <a:lnTo>
                    <a:pt x="62040" y="189696"/>
                  </a:lnTo>
                  <a:lnTo>
                    <a:pt x="70606" y="182616"/>
                  </a:lnTo>
                  <a:lnTo>
                    <a:pt x="92602" y="174750"/>
                  </a:lnTo>
                  <a:lnTo>
                    <a:pt x="117976" y="177492"/>
                  </a:lnTo>
                  <a:lnTo>
                    <a:pt x="142511" y="186510"/>
                  </a:lnTo>
                  <a:lnTo>
                    <a:pt x="169477" y="205911"/>
                  </a:lnTo>
                  <a:lnTo>
                    <a:pt x="184898" y="223707"/>
                  </a:lnTo>
                  <a:lnTo>
                    <a:pt x="193311" y="246435"/>
                  </a:lnTo>
                  <a:lnTo>
                    <a:pt x="195880" y="270964"/>
                  </a:lnTo>
                  <a:lnTo>
                    <a:pt x="193123" y="293564"/>
                  </a:lnTo>
                  <a:lnTo>
                    <a:pt x="188410" y="302164"/>
                  </a:lnTo>
                  <a:lnTo>
                    <a:pt x="173815" y="314840"/>
                  </a:lnTo>
                  <a:lnTo>
                    <a:pt x="140278" y="328552"/>
                  </a:lnTo>
                  <a:lnTo>
                    <a:pt x="100706" y="328846"/>
                  </a:lnTo>
                  <a:lnTo>
                    <a:pt x="79463" y="32123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83307" y="1295005"/>
              <a:ext cx="129945" cy="167052"/>
            </a:xfrm>
            <a:custGeom>
              <a:avLst/>
              <a:gdLst/>
              <a:ahLst/>
              <a:cxnLst/>
              <a:rect l="0" t="0" r="0" b="0"/>
              <a:pathLst>
                <a:path w="129945" h="167052">
                  <a:moveTo>
                    <a:pt x="101252" y="21057"/>
                  </a:moveTo>
                  <a:lnTo>
                    <a:pt x="84484" y="15468"/>
                  </a:lnTo>
                  <a:lnTo>
                    <a:pt x="66894" y="15843"/>
                  </a:lnTo>
                  <a:lnTo>
                    <a:pt x="48547" y="21079"/>
                  </a:lnTo>
                  <a:lnTo>
                    <a:pt x="32594" y="31205"/>
                  </a:lnTo>
                  <a:lnTo>
                    <a:pt x="10459" y="55649"/>
                  </a:lnTo>
                  <a:lnTo>
                    <a:pt x="2408" y="78155"/>
                  </a:lnTo>
                  <a:lnTo>
                    <a:pt x="0" y="102586"/>
                  </a:lnTo>
                  <a:lnTo>
                    <a:pt x="2829" y="125142"/>
                  </a:lnTo>
                  <a:lnTo>
                    <a:pt x="16588" y="157572"/>
                  </a:lnTo>
                  <a:lnTo>
                    <a:pt x="24922" y="163539"/>
                  </a:lnTo>
                  <a:lnTo>
                    <a:pt x="46660" y="167051"/>
                  </a:lnTo>
                  <a:lnTo>
                    <a:pt x="68800" y="161592"/>
                  </a:lnTo>
                  <a:lnTo>
                    <a:pt x="97876" y="145365"/>
                  </a:lnTo>
                  <a:lnTo>
                    <a:pt x="112620" y="131287"/>
                  </a:lnTo>
                  <a:lnTo>
                    <a:pt x="123072" y="113332"/>
                  </a:lnTo>
                  <a:lnTo>
                    <a:pt x="129944" y="77903"/>
                  </a:lnTo>
                  <a:lnTo>
                    <a:pt x="126391" y="43359"/>
                  </a:lnTo>
                  <a:lnTo>
                    <a:pt x="117884" y="24730"/>
                  </a:lnTo>
                  <a:lnTo>
                    <a:pt x="101252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58259" y="1252891"/>
              <a:ext cx="147400" cy="193021"/>
            </a:xfrm>
            <a:custGeom>
              <a:avLst/>
              <a:gdLst/>
              <a:ahLst/>
              <a:cxnLst/>
              <a:rect l="0" t="0" r="0" b="0"/>
              <a:pathLst>
                <a:path w="147400" h="193021">
                  <a:moveTo>
                    <a:pt x="0" y="105285"/>
                  </a:moveTo>
                  <a:lnTo>
                    <a:pt x="25193" y="160330"/>
                  </a:lnTo>
                  <a:lnTo>
                    <a:pt x="33814" y="185121"/>
                  </a:lnTo>
                  <a:lnTo>
                    <a:pt x="34241" y="191264"/>
                  </a:lnTo>
                  <a:lnTo>
                    <a:pt x="32186" y="193020"/>
                  </a:lnTo>
                  <a:lnTo>
                    <a:pt x="28476" y="191851"/>
                  </a:lnTo>
                  <a:lnTo>
                    <a:pt x="21235" y="178074"/>
                  </a:lnTo>
                  <a:lnTo>
                    <a:pt x="13700" y="144009"/>
                  </a:lnTo>
                  <a:lnTo>
                    <a:pt x="14278" y="118986"/>
                  </a:lnTo>
                  <a:lnTo>
                    <a:pt x="33712" y="74326"/>
                  </a:lnTo>
                  <a:lnTo>
                    <a:pt x="48908" y="54091"/>
                  </a:lnTo>
                  <a:lnTo>
                    <a:pt x="93672" y="2515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10597" y="1094963"/>
              <a:ext cx="58233" cy="147400"/>
            </a:xfrm>
            <a:custGeom>
              <a:avLst/>
              <a:gdLst/>
              <a:ahLst/>
              <a:cxnLst/>
              <a:rect l="0" t="0" r="0" b="0"/>
              <a:pathLst>
                <a:path w="58233" h="147400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34796" y="95000"/>
                  </a:lnTo>
                  <a:lnTo>
                    <a:pt x="58232" y="14739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63574" y="1234029"/>
              <a:ext cx="210744" cy="237662"/>
            </a:xfrm>
            <a:custGeom>
              <a:avLst/>
              <a:gdLst/>
              <a:ahLst/>
              <a:cxnLst/>
              <a:rect l="0" t="0" r="0" b="0"/>
              <a:pathLst>
                <a:path w="210744" h="237662">
                  <a:moveTo>
                    <a:pt x="157939" y="8333"/>
                  </a:moveTo>
                  <a:lnTo>
                    <a:pt x="120460" y="0"/>
                  </a:lnTo>
                  <a:lnTo>
                    <a:pt x="95658" y="1120"/>
                  </a:lnTo>
                  <a:lnTo>
                    <a:pt x="33331" y="21652"/>
                  </a:lnTo>
                  <a:lnTo>
                    <a:pt x="6114" y="38276"/>
                  </a:lnTo>
                  <a:lnTo>
                    <a:pt x="1740" y="45843"/>
                  </a:lnTo>
                  <a:lnTo>
                    <a:pt x="0" y="63609"/>
                  </a:lnTo>
                  <a:lnTo>
                    <a:pt x="3513" y="70920"/>
                  </a:lnTo>
                  <a:lnTo>
                    <a:pt x="16775" y="82163"/>
                  </a:lnTo>
                  <a:lnTo>
                    <a:pt x="72336" y="94311"/>
                  </a:lnTo>
                  <a:lnTo>
                    <a:pt x="126172" y="110339"/>
                  </a:lnTo>
                  <a:lnTo>
                    <a:pt x="178972" y="133276"/>
                  </a:lnTo>
                  <a:lnTo>
                    <a:pt x="204985" y="152848"/>
                  </a:lnTo>
                  <a:lnTo>
                    <a:pt x="209190" y="160828"/>
                  </a:lnTo>
                  <a:lnTo>
                    <a:pt x="210743" y="179054"/>
                  </a:lnTo>
                  <a:lnTo>
                    <a:pt x="204414" y="195733"/>
                  </a:lnTo>
                  <a:lnTo>
                    <a:pt x="199450" y="203457"/>
                  </a:lnTo>
                  <a:lnTo>
                    <a:pt x="184577" y="215158"/>
                  </a:lnTo>
                  <a:lnTo>
                    <a:pt x="140844" y="232201"/>
                  </a:lnTo>
                  <a:lnTo>
                    <a:pt x="100881" y="237661"/>
                  </a:lnTo>
                  <a:lnTo>
                    <a:pt x="37716" y="231324"/>
                  </a:lnTo>
                  <a:lnTo>
                    <a:pt x="10540" y="22943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82264" y="998914"/>
              <a:ext cx="186301" cy="454394"/>
            </a:xfrm>
            <a:custGeom>
              <a:avLst/>
              <a:gdLst/>
              <a:ahLst/>
              <a:cxnLst/>
              <a:rect l="0" t="0" r="0" b="0"/>
              <a:pathLst>
                <a:path w="186301" h="454394">
                  <a:moveTo>
                    <a:pt x="165673" y="327676"/>
                  </a:moveTo>
                  <a:lnTo>
                    <a:pt x="136365" y="289303"/>
                  </a:lnTo>
                  <a:lnTo>
                    <a:pt x="110586" y="268083"/>
                  </a:lnTo>
                  <a:lnTo>
                    <a:pt x="87768" y="263366"/>
                  </a:lnTo>
                  <a:lnTo>
                    <a:pt x="64368" y="266339"/>
                  </a:lnTo>
                  <a:lnTo>
                    <a:pt x="38041" y="281166"/>
                  </a:lnTo>
                  <a:lnTo>
                    <a:pt x="22770" y="293747"/>
                  </a:lnTo>
                  <a:lnTo>
                    <a:pt x="6608" y="319573"/>
                  </a:lnTo>
                  <a:lnTo>
                    <a:pt x="0" y="355041"/>
                  </a:lnTo>
                  <a:lnTo>
                    <a:pt x="3631" y="395186"/>
                  </a:lnTo>
                  <a:lnTo>
                    <a:pt x="17705" y="431127"/>
                  </a:lnTo>
                  <a:lnTo>
                    <a:pt x="33229" y="446964"/>
                  </a:lnTo>
                  <a:lnTo>
                    <a:pt x="42282" y="452825"/>
                  </a:lnTo>
                  <a:lnTo>
                    <a:pt x="52997" y="454393"/>
                  </a:lnTo>
                  <a:lnTo>
                    <a:pt x="77381" y="449895"/>
                  </a:lnTo>
                  <a:lnTo>
                    <a:pt x="106237" y="434209"/>
                  </a:lnTo>
                  <a:lnTo>
                    <a:pt x="135195" y="403565"/>
                  </a:lnTo>
                  <a:lnTo>
                    <a:pt x="163971" y="340688"/>
                  </a:lnTo>
                  <a:lnTo>
                    <a:pt x="179375" y="285403"/>
                  </a:lnTo>
                  <a:lnTo>
                    <a:pt x="184551" y="224164"/>
                  </a:lnTo>
                  <a:lnTo>
                    <a:pt x="185762" y="181065"/>
                  </a:lnTo>
                  <a:lnTo>
                    <a:pt x="186300" y="138513"/>
                  </a:lnTo>
                  <a:lnTo>
                    <a:pt x="185433" y="77436"/>
                  </a:lnTo>
                  <a:lnTo>
                    <a:pt x="175252" y="16810"/>
                  </a:lnTo>
                  <a:lnTo>
                    <a:pt x="172059" y="4619"/>
                  </a:lnTo>
                  <a:lnTo>
                    <a:pt x="168761" y="0"/>
                  </a:lnTo>
                  <a:lnTo>
                    <a:pt x="165392" y="431"/>
                  </a:lnTo>
                  <a:lnTo>
                    <a:pt x="161976" y="4228"/>
                  </a:lnTo>
                  <a:lnTo>
                    <a:pt x="151580" y="31928"/>
                  </a:lnTo>
                  <a:lnTo>
                    <a:pt x="146680" y="80950"/>
                  </a:lnTo>
                  <a:lnTo>
                    <a:pt x="145228" y="134339"/>
                  </a:lnTo>
                  <a:lnTo>
                    <a:pt x="145907" y="195206"/>
                  </a:lnTo>
                  <a:lnTo>
                    <a:pt x="152974" y="251596"/>
                  </a:lnTo>
                  <a:lnTo>
                    <a:pt x="157621" y="305914"/>
                  </a:lnTo>
                  <a:lnTo>
                    <a:pt x="163287" y="355933"/>
                  </a:lnTo>
                  <a:lnTo>
                    <a:pt x="168086" y="394150"/>
                  </a:lnTo>
                  <a:lnTo>
                    <a:pt x="176202" y="42243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28866" y="1285391"/>
              <a:ext cx="122778" cy="161163"/>
            </a:xfrm>
            <a:custGeom>
              <a:avLst/>
              <a:gdLst/>
              <a:ahLst/>
              <a:cxnLst/>
              <a:rect l="0" t="0" r="0" b="0"/>
              <a:pathLst>
                <a:path w="122778" h="161163">
                  <a:moveTo>
                    <a:pt x="87527" y="30671"/>
                  </a:moveTo>
                  <a:lnTo>
                    <a:pt x="87527" y="8314"/>
                  </a:lnTo>
                  <a:lnTo>
                    <a:pt x="82848" y="2898"/>
                  </a:lnTo>
                  <a:lnTo>
                    <a:pt x="75049" y="457"/>
                  </a:lnTo>
                  <a:lnTo>
                    <a:pt x="65171" y="0"/>
                  </a:lnTo>
                  <a:lnTo>
                    <a:pt x="47955" y="5731"/>
                  </a:lnTo>
                  <a:lnTo>
                    <a:pt x="40089" y="10535"/>
                  </a:lnTo>
                  <a:lnTo>
                    <a:pt x="17839" y="39652"/>
                  </a:lnTo>
                  <a:lnTo>
                    <a:pt x="2018" y="77916"/>
                  </a:lnTo>
                  <a:lnTo>
                    <a:pt x="0" y="101971"/>
                  </a:lnTo>
                  <a:lnTo>
                    <a:pt x="4173" y="124361"/>
                  </a:lnTo>
                  <a:lnTo>
                    <a:pt x="13826" y="146010"/>
                  </a:lnTo>
                  <a:lnTo>
                    <a:pt x="23185" y="153187"/>
                  </a:lnTo>
                  <a:lnTo>
                    <a:pt x="49182" y="161162"/>
                  </a:lnTo>
                  <a:lnTo>
                    <a:pt x="73995" y="158467"/>
                  </a:lnTo>
                  <a:lnTo>
                    <a:pt x="85525" y="154473"/>
                  </a:lnTo>
                  <a:lnTo>
                    <a:pt x="101455" y="140676"/>
                  </a:lnTo>
                  <a:lnTo>
                    <a:pt x="121214" y="103223"/>
                  </a:lnTo>
                  <a:lnTo>
                    <a:pt x="122777" y="79684"/>
                  </a:lnTo>
                  <a:lnTo>
                    <a:pt x="114247" y="32034"/>
                  </a:lnTo>
                  <a:lnTo>
                    <a:pt x="107982" y="19578"/>
                  </a:lnTo>
                  <a:lnTo>
                    <a:pt x="98056" y="96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05865" y="1292877"/>
              <a:ext cx="236256" cy="433797"/>
            </a:xfrm>
            <a:custGeom>
              <a:avLst/>
              <a:gdLst/>
              <a:ahLst/>
              <a:cxnLst/>
              <a:rect l="0" t="0" r="0" b="0"/>
              <a:pathLst>
                <a:path w="236256" h="433797">
                  <a:moveTo>
                    <a:pt x="200041" y="117941"/>
                  </a:moveTo>
                  <a:lnTo>
                    <a:pt x="205631" y="101174"/>
                  </a:lnTo>
                  <a:lnTo>
                    <a:pt x="203517" y="62800"/>
                  </a:lnTo>
                  <a:lnTo>
                    <a:pt x="189893" y="25564"/>
                  </a:lnTo>
                  <a:lnTo>
                    <a:pt x="174474" y="9424"/>
                  </a:lnTo>
                  <a:lnTo>
                    <a:pt x="165449" y="3483"/>
                  </a:lnTo>
                  <a:lnTo>
                    <a:pt x="142943" y="0"/>
                  </a:lnTo>
                  <a:lnTo>
                    <a:pt x="119682" y="3522"/>
                  </a:lnTo>
                  <a:lnTo>
                    <a:pt x="101545" y="12886"/>
                  </a:lnTo>
                  <a:lnTo>
                    <a:pt x="95773" y="22168"/>
                  </a:lnTo>
                  <a:lnTo>
                    <a:pt x="89359" y="48079"/>
                  </a:lnTo>
                  <a:lnTo>
                    <a:pt x="91337" y="84373"/>
                  </a:lnTo>
                  <a:lnTo>
                    <a:pt x="99476" y="103412"/>
                  </a:lnTo>
                  <a:lnTo>
                    <a:pt x="123764" y="134698"/>
                  </a:lnTo>
                  <a:lnTo>
                    <a:pt x="132813" y="138471"/>
                  </a:lnTo>
                  <a:lnTo>
                    <a:pt x="155344" y="139544"/>
                  </a:lnTo>
                  <a:lnTo>
                    <a:pt x="174716" y="133002"/>
                  </a:lnTo>
                  <a:lnTo>
                    <a:pt x="183158" y="127982"/>
                  </a:lnTo>
                  <a:lnTo>
                    <a:pt x="189956" y="128144"/>
                  </a:lnTo>
                  <a:lnTo>
                    <a:pt x="195657" y="131762"/>
                  </a:lnTo>
                  <a:lnTo>
                    <a:pt x="200628" y="137684"/>
                  </a:lnTo>
                  <a:lnTo>
                    <a:pt x="217012" y="196450"/>
                  </a:lnTo>
                  <a:lnTo>
                    <a:pt x="227946" y="248178"/>
                  </a:lnTo>
                  <a:lnTo>
                    <a:pt x="236255" y="300549"/>
                  </a:lnTo>
                  <a:lnTo>
                    <a:pt x="231179" y="349602"/>
                  </a:lnTo>
                  <a:lnTo>
                    <a:pt x="221289" y="371420"/>
                  </a:lnTo>
                  <a:lnTo>
                    <a:pt x="202856" y="385796"/>
                  </a:lnTo>
                  <a:lnTo>
                    <a:pt x="177896" y="394915"/>
                  </a:lnTo>
                  <a:lnTo>
                    <a:pt x="117332" y="400770"/>
                  </a:lnTo>
                  <a:lnTo>
                    <a:pt x="59961" y="407515"/>
                  </a:lnTo>
                  <a:lnTo>
                    <a:pt x="15484" y="420113"/>
                  </a:lnTo>
                  <a:lnTo>
                    <a:pt x="0" y="43379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69077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16993" y="1031792"/>
              <a:ext cx="20624" cy="389556"/>
            </a:xfrm>
            <a:custGeom>
              <a:avLst/>
              <a:gdLst/>
              <a:ahLst/>
              <a:cxnLst/>
              <a:rect l="0" t="0" r="0" b="0"/>
              <a:pathLst>
                <a:path w="20624" h="389556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822" y="163225"/>
                  </a:lnTo>
                  <a:lnTo>
                    <a:pt x="6827" y="208890"/>
                  </a:lnTo>
                  <a:lnTo>
                    <a:pt x="10296" y="264665"/>
                  </a:lnTo>
                  <a:lnTo>
                    <a:pt x="17044" y="317585"/>
                  </a:lnTo>
                  <a:lnTo>
                    <a:pt x="19916" y="368623"/>
                  </a:lnTo>
                  <a:lnTo>
                    <a:pt x="20623" y="3895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58632" y="1000207"/>
              <a:ext cx="389555" cy="84229"/>
            </a:xfrm>
            <a:custGeom>
              <a:avLst/>
              <a:gdLst/>
              <a:ahLst/>
              <a:cxnLst/>
              <a:rect l="0" t="0" r="0" b="0"/>
              <a:pathLst>
                <a:path w="389555" h="84229">
                  <a:moveTo>
                    <a:pt x="389554" y="0"/>
                  </a:moveTo>
                  <a:lnTo>
                    <a:pt x="326104" y="25194"/>
                  </a:lnTo>
                  <a:lnTo>
                    <a:pt x="278597" y="37750"/>
                  </a:lnTo>
                  <a:lnTo>
                    <a:pt x="216382" y="52474"/>
                  </a:lnTo>
                  <a:lnTo>
                    <a:pt x="171348" y="60001"/>
                  </a:lnTo>
                  <a:lnTo>
                    <a:pt x="116670" y="65351"/>
                  </a:lnTo>
                  <a:lnTo>
                    <a:pt x="66544" y="71226"/>
                  </a:lnTo>
                  <a:lnTo>
                    <a:pt x="28295" y="760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17905" y="1252891"/>
              <a:ext cx="186150" cy="174216"/>
            </a:xfrm>
            <a:custGeom>
              <a:avLst/>
              <a:gdLst/>
              <a:ahLst/>
              <a:cxnLst/>
              <a:rect l="0" t="0" r="0" b="0"/>
              <a:pathLst>
                <a:path w="186150" h="174216">
                  <a:moveTo>
                    <a:pt x="109224" y="0"/>
                  </a:moveTo>
                  <a:lnTo>
                    <a:pt x="66533" y="14572"/>
                  </a:lnTo>
                  <a:lnTo>
                    <a:pt x="46966" y="27533"/>
                  </a:lnTo>
                  <a:lnTo>
                    <a:pt x="23967" y="54561"/>
                  </a:lnTo>
                  <a:lnTo>
                    <a:pt x="1218" y="105537"/>
                  </a:lnTo>
                  <a:lnTo>
                    <a:pt x="0" y="126454"/>
                  </a:lnTo>
                  <a:lnTo>
                    <a:pt x="4528" y="146279"/>
                  </a:lnTo>
                  <a:lnTo>
                    <a:pt x="14340" y="162889"/>
                  </a:lnTo>
                  <a:lnTo>
                    <a:pt x="22571" y="168254"/>
                  </a:lnTo>
                  <a:lnTo>
                    <a:pt x="44196" y="174215"/>
                  </a:lnTo>
                  <a:lnTo>
                    <a:pt x="77088" y="171982"/>
                  </a:lnTo>
                  <a:lnTo>
                    <a:pt x="125710" y="159577"/>
                  </a:lnTo>
                  <a:lnTo>
                    <a:pt x="160271" y="135810"/>
                  </a:lnTo>
                  <a:lnTo>
                    <a:pt x="174025" y="121191"/>
                  </a:lnTo>
                  <a:lnTo>
                    <a:pt x="184038" y="102996"/>
                  </a:lnTo>
                  <a:lnTo>
                    <a:pt x="186149" y="80091"/>
                  </a:lnTo>
                  <a:lnTo>
                    <a:pt x="185074" y="67432"/>
                  </a:lnTo>
                  <a:lnTo>
                    <a:pt x="179678" y="56653"/>
                  </a:lnTo>
                  <a:lnTo>
                    <a:pt x="161204" y="38437"/>
                  </a:lnTo>
                  <a:lnTo>
                    <a:pt x="121962" y="17254"/>
                  </a:lnTo>
                  <a:lnTo>
                    <a:pt x="98696" y="105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69243" y="1256603"/>
              <a:ext cx="242157" cy="406900"/>
            </a:xfrm>
            <a:custGeom>
              <a:avLst/>
              <a:gdLst/>
              <a:ahLst/>
              <a:cxnLst/>
              <a:rect l="0" t="0" r="0" b="0"/>
              <a:pathLst>
                <a:path w="242157" h="406900">
                  <a:moveTo>
                    <a:pt x="242156" y="91044"/>
                  </a:moveTo>
                  <a:lnTo>
                    <a:pt x="221912" y="32427"/>
                  </a:lnTo>
                  <a:lnTo>
                    <a:pt x="206252" y="15079"/>
                  </a:lnTo>
                  <a:lnTo>
                    <a:pt x="197163" y="8815"/>
                  </a:lnTo>
                  <a:lnTo>
                    <a:pt x="174586" y="1856"/>
                  </a:lnTo>
                  <a:lnTo>
                    <a:pt x="162014" y="0"/>
                  </a:lnTo>
                  <a:lnTo>
                    <a:pt x="138687" y="4177"/>
                  </a:lnTo>
                  <a:lnTo>
                    <a:pt x="127553" y="8566"/>
                  </a:lnTo>
                  <a:lnTo>
                    <a:pt x="112062" y="22802"/>
                  </a:lnTo>
                  <a:lnTo>
                    <a:pt x="92586" y="60537"/>
                  </a:lnTo>
                  <a:lnTo>
                    <a:pt x="91062" y="84114"/>
                  </a:lnTo>
                  <a:lnTo>
                    <a:pt x="95454" y="107851"/>
                  </a:lnTo>
                  <a:lnTo>
                    <a:pt x="105205" y="126200"/>
                  </a:lnTo>
                  <a:lnTo>
                    <a:pt x="129438" y="149684"/>
                  </a:lnTo>
                  <a:lnTo>
                    <a:pt x="140104" y="153534"/>
                  </a:lnTo>
                  <a:lnTo>
                    <a:pt x="164434" y="154692"/>
                  </a:lnTo>
                  <a:lnTo>
                    <a:pt x="198850" y="143178"/>
                  </a:lnTo>
                  <a:lnTo>
                    <a:pt x="214330" y="125133"/>
                  </a:lnTo>
                  <a:lnTo>
                    <a:pt x="220096" y="113770"/>
                  </a:lnTo>
                  <a:lnTo>
                    <a:pt x="225109" y="112044"/>
                  </a:lnTo>
                  <a:lnTo>
                    <a:pt x="229622" y="116743"/>
                  </a:lnTo>
                  <a:lnTo>
                    <a:pt x="236585" y="136391"/>
                  </a:lnTo>
                  <a:lnTo>
                    <a:pt x="241055" y="190252"/>
                  </a:lnTo>
                  <a:lnTo>
                    <a:pt x="241938" y="251281"/>
                  </a:lnTo>
                  <a:lnTo>
                    <a:pt x="239773" y="306056"/>
                  </a:lnTo>
                  <a:lnTo>
                    <a:pt x="230958" y="325425"/>
                  </a:lnTo>
                  <a:lnTo>
                    <a:pt x="207252" y="349483"/>
                  </a:lnTo>
                  <a:lnTo>
                    <a:pt x="166631" y="370168"/>
                  </a:lnTo>
                  <a:lnTo>
                    <a:pt x="114760" y="382400"/>
                  </a:lnTo>
                  <a:lnTo>
                    <a:pt x="59453" y="390751"/>
                  </a:lnTo>
                  <a:lnTo>
                    <a:pt x="0" y="40689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58312" y="1220488"/>
              <a:ext cx="184715" cy="217734"/>
            </a:xfrm>
            <a:custGeom>
              <a:avLst/>
              <a:gdLst/>
              <a:ahLst/>
              <a:cxnLst/>
              <a:rect l="0" t="0" r="0" b="0"/>
              <a:pathLst>
                <a:path w="184715" h="217734">
                  <a:moveTo>
                    <a:pt x="5729" y="85045"/>
                  </a:moveTo>
                  <a:lnTo>
                    <a:pt x="60774" y="101834"/>
                  </a:lnTo>
                  <a:lnTo>
                    <a:pt x="97558" y="103668"/>
                  </a:lnTo>
                  <a:lnTo>
                    <a:pt x="120242" y="99951"/>
                  </a:lnTo>
                  <a:lnTo>
                    <a:pt x="138902" y="91280"/>
                  </a:lnTo>
                  <a:lnTo>
                    <a:pt x="147153" y="85692"/>
                  </a:lnTo>
                  <a:lnTo>
                    <a:pt x="151485" y="77288"/>
                  </a:lnTo>
                  <a:lnTo>
                    <a:pt x="153178" y="55471"/>
                  </a:lnTo>
                  <a:lnTo>
                    <a:pt x="149651" y="45442"/>
                  </a:lnTo>
                  <a:lnTo>
                    <a:pt x="136375" y="28059"/>
                  </a:lnTo>
                  <a:lnTo>
                    <a:pt x="103581" y="5120"/>
                  </a:lnTo>
                  <a:lnTo>
                    <a:pt x="80804" y="0"/>
                  </a:lnTo>
                  <a:lnTo>
                    <a:pt x="37587" y="6245"/>
                  </a:lnTo>
                  <a:lnTo>
                    <a:pt x="19498" y="21557"/>
                  </a:lnTo>
                  <a:lnTo>
                    <a:pt x="6000" y="43960"/>
                  </a:lnTo>
                  <a:lnTo>
                    <a:pt x="0" y="69515"/>
                  </a:lnTo>
                  <a:lnTo>
                    <a:pt x="4554" y="124048"/>
                  </a:lnTo>
                  <a:lnTo>
                    <a:pt x="10276" y="151903"/>
                  </a:lnTo>
                  <a:lnTo>
                    <a:pt x="22958" y="173641"/>
                  </a:lnTo>
                  <a:lnTo>
                    <a:pt x="54106" y="206661"/>
                  </a:lnTo>
                  <a:lnTo>
                    <a:pt x="74803" y="215136"/>
                  </a:lnTo>
                  <a:lnTo>
                    <a:pt x="98430" y="217733"/>
                  </a:lnTo>
                  <a:lnTo>
                    <a:pt x="120629" y="214987"/>
                  </a:lnTo>
                  <a:lnTo>
                    <a:pt x="152857" y="201275"/>
                  </a:lnTo>
                  <a:lnTo>
                    <a:pt x="167825" y="188956"/>
                  </a:lnTo>
                  <a:lnTo>
                    <a:pt x="184714" y="16927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16725" y="102126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8617"/>
                  </a:lnTo>
                  <a:lnTo>
                    <a:pt x="0" y="115130"/>
                  </a:lnTo>
                  <a:lnTo>
                    <a:pt x="1170" y="167863"/>
                  </a:lnTo>
                  <a:lnTo>
                    <a:pt x="8333" y="228260"/>
                  </a:lnTo>
                  <a:lnTo>
                    <a:pt x="9878" y="283272"/>
                  </a:lnTo>
                  <a:lnTo>
                    <a:pt x="13455" y="333497"/>
                  </a:lnTo>
                  <a:lnTo>
                    <a:pt x="27292" y="395907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00911" y="1189720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219799" y="0"/>
                  </a:lnTo>
                  <a:lnTo>
                    <a:pt x="162046" y="19786"/>
                  </a:lnTo>
                  <a:lnTo>
                    <a:pt x="102590" y="34844"/>
                  </a:lnTo>
                  <a:lnTo>
                    <a:pt x="40026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32538" y="1021264"/>
              <a:ext cx="305328" cy="434627"/>
            </a:xfrm>
            <a:custGeom>
              <a:avLst/>
              <a:gdLst/>
              <a:ahLst/>
              <a:cxnLst/>
              <a:rect l="0" t="0" r="0" b="0"/>
              <a:pathLst>
                <a:path w="305328" h="434627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9879" y="173246"/>
                  </a:lnTo>
                  <a:lnTo>
                    <a:pt x="13456" y="233046"/>
                  </a:lnTo>
                  <a:lnTo>
                    <a:pt x="18805" y="292099"/>
                  </a:lnTo>
                  <a:lnTo>
                    <a:pt x="23510" y="343521"/>
                  </a:lnTo>
                  <a:lnTo>
                    <a:pt x="29991" y="402818"/>
                  </a:lnTo>
                  <a:lnTo>
                    <a:pt x="29353" y="408925"/>
                  </a:lnTo>
                  <a:lnTo>
                    <a:pt x="27758" y="409487"/>
                  </a:lnTo>
                  <a:lnTo>
                    <a:pt x="25524" y="406352"/>
                  </a:lnTo>
                  <a:lnTo>
                    <a:pt x="18526" y="355097"/>
                  </a:lnTo>
                  <a:lnTo>
                    <a:pt x="15253" y="329786"/>
                  </a:lnTo>
                  <a:lnTo>
                    <a:pt x="25651" y="274189"/>
                  </a:lnTo>
                  <a:lnTo>
                    <a:pt x="41006" y="247877"/>
                  </a:lnTo>
                  <a:lnTo>
                    <a:pt x="48394" y="243630"/>
                  </a:lnTo>
                  <a:lnTo>
                    <a:pt x="65963" y="242031"/>
                  </a:lnTo>
                  <a:lnTo>
                    <a:pt x="74391" y="245582"/>
                  </a:lnTo>
                  <a:lnTo>
                    <a:pt x="97431" y="267347"/>
                  </a:lnTo>
                  <a:lnTo>
                    <a:pt x="123058" y="306143"/>
                  </a:lnTo>
                  <a:lnTo>
                    <a:pt x="139732" y="353191"/>
                  </a:lnTo>
                  <a:lnTo>
                    <a:pt x="145128" y="393728"/>
                  </a:lnTo>
                  <a:lnTo>
                    <a:pt x="140151" y="415196"/>
                  </a:lnTo>
                  <a:lnTo>
                    <a:pt x="135548" y="424196"/>
                  </a:lnTo>
                  <a:lnTo>
                    <a:pt x="131309" y="426687"/>
                  </a:lnTo>
                  <a:lnTo>
                    <a:pt x="127314" y="424838"/>
                  </a:lnTo>
                  <a:lnTo>
                    <a:pt x="123481" y="420096"/>
                  </a:lnTo>
                  <a:lnTo>
                    <a:pt x="123265" y="413425"/>
                  </a:lnTo>
                  <a:lnTo>
                    <a:pt x="129264" y="396654"/>
                  </a:lnTo>
                  <a:lnTo>
                    <a:pt x="145796" y="373070"/>
                  </a:lnTo>
                  <a:lnTo>
                    <a:pt x="180748" y="345311"/>
                  </a:lnTo>
                  <a:lnTo>
                    <a:pt x="226270" y="317928"/>
                  </a:lnTo>
                  <a:lnTo>
                    <a:pt x="254659" y="289835"/>
                  </a:lnTo>
                  <a:lnTo>
                    <a:pt x="264481" y="271535"/>
                  </a:lnTo>
                  <a:lnTo>
                    <a:pt x="265228" y="261742"/>
                  </a:lnTo>
                  <a:lnTo>
                    <a:pt x="259819" y="241502"/>
                  </a:lnTo>
                  <a:lnTo>
                    <a:pt x="246497" y="223927"/>
                  </a:lnTo>
                  <a:lnTo>
                    <a:pt x="238031" y="215965"/>
                  </a:lnTo>
                  <a:lnTo>
                    <a:pt x="230047" y="212997"/>
                  </a:lnTo>
                  <a:lnTo>
                    <a:pt x="222385" y="213358"/>
                  </a:lnTo>
                  <a:lnTo>
                    <a:pt x="187688" y="230748"/>
                  </a:lnTo>
                  <a:lnTo>
                    <a:pt x="173884" y="249563"/>
                  </a:lnTo>
                  <a:lnTo>
                    <a:pt x="165020" y="273524"/>
                  </a:lnTo>
                  <a:lnTo>
                    <a:pt x="161199" y="314491"/>
                  </a:lnTo>
                  <a:lnTo>
                    <a:pt x="169796" y="373904"/>
                  </a:lnTo>
                  <a:lnTo>
                    <a:pt x="177240" y="396636"/>
                  </a:lnTo>
                  <a:lnTo>
                    <a:pt x="188348" y="414539"/>
                  </a:lnTo>
                  <a:lnTo>
                    <a:pt x="204203" y="427175"/>
                  </a:lnTo>
                  <a:lnTo>
                    <a:pt x="213345" y="432182"/>
                  </a:lnTo>
                  <a:lnTo>
                    <a:pt x="235980" y="434626"/>
                  </a:lnTo>
                  <a:lnTo>
                    <a:pt x="259298" y="430643"/>
                  </a:lnTo>
                  <a:lnTo>
                    <a:pt x="305327" y="4106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40994" y="1210777"/>
              <a:ext cx="165328" cy="237102"/>
            </a:xfrm>
            <a:custGeom>
              <a:avLst/>
              <a:gdLst/>
              <a:ahLst/>
              <a:cxnLst/>
              <a:rect l="0" t="0" r="0" b="0"/>
              <a:pathLst>
                <a:path w="165328" h="237102">
                  <a:moveTo>
                    <a:pt x="17928" y="115813"/>
                  </a:moveTo>
                  <a:lnTo>
                    <a:pt x="21048" y="158505"/>
                  </a:lnTo>
                  <a:lnTo>
                    <a:pt x="39258" y="221149"/>
                  </a:lnTo>
                  <a:lnTo>
                    <a:pt x="42677" y="231661"/>
                  </a:lnTo>
                  <a:lnTo>
                    <a:pt x="42616" y="236329"/>
                  </a:lnTo>
                  <a:lnTo>
                    <a:pt x="40236" y="237101"/>
                  </a:lnTo>
                  <a:lnTo>
                    <a:pt x="36309" y="235276"/>
                  </a:lnTo>
                  <a:lnTo>
                    <a:pt x="28827" y="223890"/>
                  </a:lnTo>
                  <a:lnTo>
                    <a:pt x="7432" y="167777"/>
                  </a:lnTo>
                  <a:lnTo>
                    <a:pt x="0" y="133549"/>
                  </a:lnTo>
                  <a:lnTo>
                    <a:pt x="602" y="108488"/>
                  </a:lnTo>
                  <a:lnTo>
                    <a:pt x="8668" y="85651"/>
                  </a:lnTo>
                  <a:lnTo>
                    <a:pt x="23171" y="66923"/>
                  </a:lnTo>
                  <a:lnTo>
                    <a:pt x="41315" y="51970"/>
                  </a:lnTo>
                  <a:lnTo>
                    <a:pt x="97524" y="23322"/>
                  </a:lnTo>
                  <a:lnTo>
                    <a:pt x="147949" y="3880"/>
                  </a:lnTo>
                  <a:lnTo>
                    <a:pt x="16532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86810" y="1052849"/>
              <a:ext cx="19595" cy="400084"/>
            </a:xfrm>
            <a:custGeom>
              <a:avLst/>
              <a:gdLst/>
              <a:ahLst/>
              <a:cxnLst/>
              <a:rect l="0" t="0" r="0" b="0"/>
              <a:pathLst>
                <a:path w="19595" h="400084">
                  <a:moveTo>
                    <a:pt x="9065" y="0"/>
                  </a:moveTo>
                  <a:lnTo>
                    <a:pt x="3476" y="62093"/>
                  </a:lnTo>
                  <a:lnTo>
                    <a:pt x="0" y="111205"/>
                  </a:lnTo>
                  <a:lnTo>
                    <a:pt x="6062" y="168976"/>
                  </a:lnTo>
                  <a:lnTo>
                    <a:pt x="8175" y="224372"/>
                  </a:lnTo>
                  <a:lnTo>
                    <a:pt x="8802" y="282900"/>
                  </a:lnTo>
                  <a:lnTo>
                    <a:pt x="12133" y="345784"/>
                  </a:lnTo>
                  <a:lnTo>
                    <a:pt x="19594" y="40008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27419" y="1179191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38844" y="29309"/>
                  </a:lnTo>
                  <a:lnTo>
                    <a:pt x="178694" y="55644"/>
                  </a:lnTo>
                  <a:lnTo>
                    <a:pt x="121172" y="70090"/>
                  </a:lnTo>
                  <a:lnTo>
                    <a:pt x="63537" y="84208"/>
                  </a:lnTo>
                  <a:lnTo>
                    <a:pt x="27405" y="9475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80103" y="1010735"/>
              <a:ext cx="324713" cy="452727"/>
            </a:xfrm>
            <a:custGeom>
              <a:avLst/>
              <a:gdLst/>
              <a:ahLst/>
              <a:cxnLst/>
              <a:rect l="0" t="0" r="0" b="0"/>
              <a:pathLst>
                <a:path w="324713" h="452727">
                  <a:moveTo>
                    <a:pt x="0" y="0"/>
                  </a:moveTo>
                  <a:lnTo>
                    <a:pt x="0" y="58617"/>
                  </a:lnTo>
                  <a:lnTo>
                    <a:pt x="8406" y="107895"/>
                  </a:lnTo>
                  <a:lnTo>
                    <a:pt x="17959" y="162990"/>
                  </a:lnTo>
                  <a:lnTo>
                    <a:pt x="24749" y="207361"/>
                  </a:lnTo>
                  <a:lnTo>
                    <a:pt x="31667" y="251258"/>
                  </a:lnTo>
                  <a:lnTo>
                    <a:pt x="39019" y="312313"/>
                  </a:lnTo>
                  <a:lnTo>
                    <a:pt x="44317" y="364329"/>
                  </a:lnTo>
                  <a:lnTo>
                    <a:pt x="57612" y="421544"/>
                  </a:lnTo>
                  <a:lnTo>
                    <a:pt x="45998" y="368962"/>
                  </a:lnTo>
                  <a:lnTo>
                    <a:pt x="42882" y="315254"/>
                  </a:lnTo>
                  <a:lnTo>
                    <a:pt x="44795" y="288682"/>
                  </a:lnTo>
                  <a:lnTo>
                    <a:pt x="53444" y="265174"/>
                  </a:lnTo>
                  <a:lnTo>
                    <a:pt x="61366" y="258671"/>
                  </a:lnTo>
                  <a:lnTo>
                    <a:pt x="71327" y="255505"/>
                  </a:lnTo>
                  <a:lnTo>
                    <a:pt x="82646" y="254565"/>
                  </a:lnTo>
                  <a:lnTo>
                    <a:pt x="104582" y="262879"/>
                  </a:lnTo>
                  <a:lnTo>
                    <a:pt x="124860" y="279442"/>
                  </a:lnTo>
                  <a:lnTo>
                    <a:pt x="164289" y="341635"/>
                  </a:lnTo>
                  <a:lnTo>
                    <a:pt x="183318" y="389578"/>
                  </a:lnTo>
                  <a:lnTo>
                    <a:pt x="186508" y="421017"/>
                  </a:lnTo>
                  <a:lnTo>
                    <a:pt x="185170" y="421058"/>
                  </a:lnTo>
                  <a:lnTo>
                    <a:pt x="183108" y="417576"/>
                  </a:lnTo>
                  <a:lnTo>
                    <a:pt x="183937" y="404348"/>
                  </a:lnTo>
                  <a:lnTo>
                    <a:pt x="189375" y="387941"/>
                  </a:lnTo>
                  <a:lnTo>
                    <a:pt x="218495" y="351200"/>
                  </a:lnTo>
                  <a:lnTo>
                    <a:pt x="244504" y="335556"/>
                  </a:lnTo>
                  <a:lnTo>
                    <a:pt x="303441" y="313019"/>
                  </a:lnTo>
                  <a:lnTo>
                    <a:pt x="314598" y="306946"/>
                  </a:lnTo>
                  <a:lnTo>
                    <a:pt x="320867" y="298217"/>
                  </a:lnTo>
                  <a:lnTo>
                    <a:pt x="324712" y="276041"/>
                  </a:lnTo>
                  <a:lnTo>
                    <a:pt x="316282" y="253706"/>
                  </a:lnTo>
                  <a:lnTo>
                    <a:pt x="309121" y="242837"/>
                  </a:lnTo>
                  <a:lnTo>
                    <a:pt x="288686" y="227641"/>
                  </a:lnTo>
                  <a:lnTo>
                    <a:pt x="265175" y="219327"/>
                  </a:lnTo>
                  <a:lnTo>
                    <a:pt x="243028" y="219531"/>
                  </a:lnTo>
                  <a:lnTo>
                    <a:pt x="224606" y="226641"/>
                  </a:lnTo>
                  <a:lnTo>
                    <a:pt x="216418" y="231813"/>
                  </a:lnTo>
                  <a:lnTo>
                    <a:pt x="204201" y="250037"/>
                  </a:lnTo>
                  <a:lnTo>
                    <a:pt x="196041" y="273735"/>
                  </a:lnTo>
                  <a:lnTo>
                    <a:pt x="192617" y="313384"/>
                  </a:lnTo>
                  <a:lnTo>
                    <a:pt x="201348" y="365583"/>
                  </a:lnTo>
                  <a:lnTo>
                    <a:pt x="208811" y="387090"/>
                  </a:lnTo>
                  <a:lnTo>
                    <a:pt x="219927" y="404447"/>
                  </a:lnTo>
                  <a:lnTo>
                    <a:pt x="244928" y="427372"/>
                  </a:lnTo>
                  <a:lnTo>
                    <a:pt x="282478" y="446505"/>
                  </a:lnTo>
                  <a:lnTo>
                    <a:pt x="305327" y="4527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59129" y="1295005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28681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06487" y="1231834"/>
              <a:ext cx="157928" cy="431669"/>
            </a:xfrm>
            <a:custGeom>
              <a:avLst/>
              <a:gdLst/>
              <a:ahLst/>
              <a:cxnLst/>
              <a:rect l="0" t="0" r="0" b="0"/>
              <a:pathLst>
                <a:path w="157928" h="431669">
                  <a:moveTo>
                    <a:pt x="157927" y="0"/>
                  </a:moveTo>
                  <a:lnTo>
                    <a:pt x="143273" y="55141"/>
                  </a:lnTo>
                  <a:lnTo>
                    <a:pt x="122494" y="118170"/>
                  </a:lnTo>
                  <a:lnTo>
                    <a:pt x="102193" y="177908"/>
                  </a:lnTo>
                  <a:lnTo>
                    <a:pt x="81163" y="231485"/>
                  </a:lnTo>
                  <a:lnTo>
                    <a:pt x="53298" y="294785"/>
                  </a:lnTo>
                  <a:lnTo>
                    <a:pt x="26776" y="355844"/>
                  </a:lnTo>
                  <a:lnTo>
                    <a:pt x="5982" y="40464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29822" y="1225823"/>
              <a:ext cx="434745" cy="189567"/>
            </a:xfrm>
            <a:custGeom>
              <a:avLst/>
              <a:gdLst/>
              <a:ahLst/>
              <a:cxnLst/>
              <a:rect l="0" t="0" r="0" b="0"/>
              <a:pathLst>
                <a:path w="434745" h="189567">
                  <a:moveTo>
                    <a:pt x="8333" y="27068"/>
                  </a:moveTo>
                  <a:lnTo>
                    <a:pt x="0" y="64546"/>
                  </a:lnTo>
                  <a:lnTo>
                    <a:pt x="1575" y="102513"/>
                  </a:lnTo>
                  <a:lnTo>
                    <a:pt x="7669" y="127280"/>
                  </a:lnTo>
                  <a:lnTo>
                    <a:pt x="31657" y="175416"/>
                  </a:lnTo>
                  <a:lnTo>
                    <a:pt x="39090" y="182119"/>
                  </a:lnTo>
                  <a:lnTo>
                    <a:pt x="59827" y="189566"/>
                  </a:lnTo>
                  <a:lnTo>
                    <a:pt x="69569" y="189212"/>
                  </a:lnTo>
                  <a:lnTo>
                    <a:pt x="86632" y="182580"/>
                  </a:lnTo>
                  <a:lnTo>
                    <a:pt x="98894" y="168714"/>
                  </a:lnTo>
                  <a:lnTo>
                    <a:pt x="116299" y="125627"/>
                  </a:lnTo>
                  <a:lnTo>
                    <a:pt x="127411" y="85776"/>
                  </a:lnTo>
                  <a:lnTo>
                    <a:pt x="132172" y="81415"/>
                  </a:lnTo>
                  <a:lnTo>
                    <a:pt x="137685" y="83186"/>
                  </a:lnTo>
                  <a:lnTo>
                    <a:pt x="148881" y="96463"/>
                  </a:lnTo>
                  <a:lnTo>
                    <a:pt x="182561" y="152786"/>
                  </a:lnTo>
                  <a:lnTo>
                    <a:pt x="200411" y="169120"/>
                  </a:lnTo>
                  <a:lnTo>
                    <a:pt x="211255" y="173242"/>
                  </a:lnTo>
                  <a:lnTo>
                    <a:pt x="235781" y="174702"/>
                  </a:lnTo>
                  <a:lnTo>
                    <a:pt x="245363" y="171114"/>
                  </a:lnTo>
                  <a:lnTo>
                    <a:pt x="259129" y="157769"/>
                  </a:lnTo>
                  <a:lnTo>
                    <a:pt x="266028" y="137020"/>
                  </a:lnTo>
                  <a:lnTo>
                    <a:pt x="267924" y="113370"/>
                  </a:lnTo>
                  <a:lnTo>
                    <a:pt x="256569" y="58926"/>
                  </a:lnTo>
                  <a:lnTo>
                    <a:pt x="239558" y="23612"/>
                  </a:lnTo>
                  <a:lnTo>
                    <a:pt x="274437" y="51548"/>
                  </a:lnTo>
                  <a:lnTo>
                    <a:pt x="324569" y="72218"/>
                  </a:lnTo>
                  <a:lnTo>
                    <a:pt x="361475" y="77490"/>
                  </a:lnTo>
                  <a:lnTo>
                    <a:pt x="396458" y="73463"/>
                  </a:lnTo>
                  <a:lnTo>
                    <a:pt x="429049" y="59272"/>
                  </a:lnTo>
                  <a:lnTo>
                    <a:pt x="433870" y="52047"/>
                  </a:lnTo>
                  <a:lnTo>
                    <a:pt x="434744" y="43720"/>
                  </a:lnTo>
                  <a:lnTo>
                    <a:pt x="429477" y="26280"/>
                  </a:lnTo>
                  <a:lnTo>
                    <a:pt x="419335" y="10730"/>
                  </a:lnTo>
                  <a:lnTo>
                    <a:pt x="411016" y="5647"/>
                  </a:lnTo>
                  <a:lnTo>
                    <a:pt x="389295" y="0"/>
                  </a:lnTo>
                  <a:lnTo>
                    <a:pt x="350758" y="2410"/>
                  </a:lnTo>
                  <a:lnTo>
                    <a:pt x="315294" y="16122"/>
                  </a:lnTo>
                  <a:lnTo>
                    <a:pt x="299568" y="31562"/>
                  </a:lnTo>
                  <a:lnTo>
                    <a:pt x="293737" y="40592"/>
                  </a:lnTo>
                  <a:lnTo>
                    <a:pt x="290377" y="59985"/>
                  </a:lnTo>
                  <a:lnTo>
                    <a:pt x="297752" y="106619"/>
                  </a:lnTo>
                  <a:lnTo>
                    <a:pt x="312716" y="135906"/>
                  </a:lnTo>
                  <a:lnTo>
                    <a:pt x="343146" y="159402"/>
                  </a:lnTo>
                  <a:lnTo>
                    <a:pt x="399705" y="180816"/>
                  </a:lnTo>
                  <a:lnTo>
                    <a:pt x="418945" y="18499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45718" y="1273948"/>
              <a:ext cx="29392" cy="178985"/>
            </a:xfrm>
            <a:custGeom>
              <a:avLst/>
              <a:gdLst/>
              <a:ahLst/>
              <a:cxnLst/>
              <a:rect l="0" t="0" r="0" b="0"/>
              <a:pathLst>
                <a:path w="29392" h="178985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5849" y="135714"/>
                  </a:lnTo>
                  <a:lnTo>
                    <a:pt x="29391" y="1789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11938" y="115813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75109" y="1251121"/>
              <a:ext cx="178057" cy="383568"/>
            </a:xfrm>
            <a:custGeom>
              <a:avLst/>
              <a:gdLst/>
              <a:ahLst/>
              <a:cxnLst/>
              <a:rect l="0" t="0" r="0" b="0"/>
              <a:pathLst>
                <a:path w="178057" h="383568">
                  <a:moveTo>
                    <a:pt x="147398" y="107055"/>
                  </a:moveTo>
                  <a:lnTo>
                    <a:pt x="158577" y="95876"/>
                  </a:lnTo>
                  <a:lnTo>
                    <a:pt x="160700" y="89074"/>
                  </a:lnTo>
                  <a:lnTo>
                    <a:pt x="158098" y="62733"/>
                  </a:lnTo>
                  <a:lnTo>
                    <a:pt x="152934" y="42902"/>
                  </a:lnTo>
                  <a:lnTo>
                    <a:pt x="140499" y="25510"/>
                  </a:lnTo>
                  <a:lnTo>
                    <a:pt x="123276" y="11151"/>
                  </a:lnTo>
                  <a:lnTo>
                    <a:pt x="103922" y="870"/>
                  </a:lnTo>
                  <a:lnTo>
                    <a:pt x="93848" y="0"/>
                  </a:lnTo>
                  <a:lnTo>
                    <a:pt x="73296" y="5273"/>
                  </a:lnTo>
                  <a:lnTo>
                    <a:pt x="58702" y="18534"/>
                  </a:lnTo>
                  <a:lnTo>
                    <a:pt x="53172" y="26984"/>
                  </a:lnTo>
                  <a:lnTo>
                    <a:pt x="45390" y="61233"/>
                  </a:lnTo>
                  <a:lnTo>
                    <a:pt x="49809" y="84350"/>
                  </a:lnTo>
                  <a:lnTo>
                    <a:pt x="60742" y="105153"/>
                  </a:lnTo>
                  <a:lnTo>
                    <a:pt x="77299" y="122197"/>
                  </a:lnTo>
                  <a:lnTo>
                    <a:pt x="86627" y="125338"/>
                  </a:lnTo>
                  <a:lnTo>
                    <a:pt x="106350" y="122590"/>
                  </a:lnTo>
                  <a:lnTo>
                    <a:pt x="114184" y="117411"/>
                  </a:lnTo>
                  <a:lnTo>
                    <a:pt x="126008" y="102299"/>
                  </a:lnTo>
                  <a:lnTo>
                    <a:pt x="130799" y="101545"/>
                  </a:lnTo>
                  <a:lnTo>
                    <a:pt x="135162" y="105721"/>
                  </a:lnTo>
                  <a:lnTo>
                    <a:pt x="146892" y="137075"/>
                  </a:lnTo>
                  <a:lnTo>
                    <a:pt x="161337" y="200072"/>
                  </a:lnTo>
                  <a:lnTo>
                    <a:pt x="174285" y="254370"/>
                  </a:lnTo>
                  <a:lnTo>
                    <a:pt x="178056" y="315875"/>
                  </a:lnTo>
                  <a:lnTo>
                    <a:pt x="176231" y="342583"/>
                  </a:lnTo>
                  <a:lnTo>
                    <a:pt x="167623" y="362253"/>
                  </a:lnTo>
                  <a:lnTo>
                    <a:pt x="152877" y="375674"/>
                  </a:lnTo>
                  <a:lnTo>
                    <a:pt x="144032" y="380891"/>
                  </a:lnTo>
                  <a:lnTo>
                    <a:pt x="118606" y="383567"/>
                  </a:lnTo>
                  <a:lnTo>
                    <a:pt x="60213" y="381343"/>
                  </a:lnTo>
                  <a:lnTo>
                    <a:pt x="0" y="37026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56288" y="1063378"/>
              <a:ext cx="197847" cy="368498"/>
            </a:xfrm>
            <a:custGeom>
              <a:avLst/>
              <a:gdLst/>
              <a:ahLst/>
              <a:cxnLst/>
              <a:rect l="0" t="0" r="0" b="0"/>
              <a:pathLst>
                <a:path w="197847" h="36849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32310"/>
                  </a:lnTo>
                  <a:lnTo>
                    <a:pt x="17003" y="185692"/>
                  </a:lnTo>
                  <a:lnTo>
                    <a:pt x="25731" y="241660"/>
                  </a:lnTo>
                  <a:lnTo>
                    <a:pt x="31787" y="300376"/>
                  </a:lnTo>
                  <a:lnTo>
                    <a:pt x="44914" y="350298"/>
                  </a:lnTo>
                  <a:lnTo>
                    <a:pt x="42918" y="345201"/>
                  </a:lnTo>
                  <a:lnTo>
                    <a:pt x="41681" y="306097"/>
                  </a:lnTo>
                  <a:lnTo>
                    <a:pt x="49670" y="273969"/>
                  </a:lnTo>
                  <a:lnTo>
                    <a:pt x="72737" y="234791"/>
                  </a:lnTo>
                  <a:lnTo>
                    <a:pt x="79345" y="226718"/>
                  </a:lnTo>
                  <a:lnTo>
                    <a:pt x="87260" y="223675"/>
                  </a:lnTo>
                  <a:lnTo>
                    <a:pt x="96046" y="223986"/>
                  </a:lnTo>
                  <a:lnTo>
                    <a:pt x="105413" y="226533"/>
                  </a:lnTo>
                  <a:lnTo>
                    <a:pt x="135363" y="246885"/>
                  </a:lnTo>
                  <a:lnTo>
                    <a:pt x="175955" y="303754"/>
                  </a:lnTo>
                  <a:lnTo>
                    <a:pt x="188117" y="325684"/>
                  </a:lnTo>
                  <a:lnTo>
                    <a:pt x="197846" y="36849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59461" y="947564"/>
              <a:ext cx="184706" cy="458372"/>
            </a:xfrm>
            <a:custGeom>
              <a:avLst/>
              <a:gdLst/>
              <a:ahLst/>
              <a:cxnLst/>
              <a:rect l="0" t="0" r="0" b="0"/>
              <a:pathLst>
                <a:path w="184706" h="458372">
                  <a:moveTo>
                    <a:pt x="157927" y="0"/>
                  </a:moveTo>
                  <a:lnTo>
                    <a:pt x="131902" y="42692"/>
                  </a:lnTo>
                  <a:lnTo>
                    <a:pt x="84743" y="104408"/>
                  </a:lnTo>
                  <a:lnTo>
                    <a:pt x="60854" y="152729"/>
                  </a:lnTo>
                  <a:lnTo>
                    <a:pt x="38958" y="204090"/>
                  </a:lnTo>
                  <a:lnTo>
                    <a:pt x="18822" y="256354"/>
                  </a:lnTo>
                  <a:lnTo>
                    <a:pt x="6097" y="308884"/>
                  </a:lnTo>
                  <a:lnTo>
                    <a:pt x="2976" y="359153"/>
                  </a:lnTo>
                  <a:lnTo>
                    <a:pt x="10111" y="397314"/>
                  </a:lnTo>
                  <a:lnTo>
                    <a:pt x="20481" y="419910"/>
                  </a:lnTo>
                  <a:lnTo>
                    <a:pt x="45063" y="446772"/>
                  </a:lnTo>
                  <a:lnTo>
                    <a:pt x="67601" y="455929"/>
                  </a:lnTo>
                  <a:lnTo>
                    <a:pt x="80162" y="458371"/>
                  </a:lnTo>
                  <a:lnTo>
                    <a:pt x="103478" y="454845"/>
                  </a:lnTo>
                  <a:lnTo>
                    <a:pt x="147042" y="433517"/>
                  </a:lnTo>
                  <a:lnTo>
                    <a:pt x="173289" y="408040"/>
                  </a:lnTo>
                  <a:lnTo>
                    <a:pt x="182302" y="385292"/>
                  </a:lnTo>
                  <a:lnTo>
                    <a:pt x="184705" y="372675"/>
                  </a:lnTo>
                  <a:lnTo>
                    <a:pt x="181137" y="352417"/>
                  </a:lnTo>
                  <a:lnTo>
                    <a:pt x="165974" y="327858"/>
                  </a:lnTo>
                  <a:lnTo>
                    <a:pt x="159783" y="320348"/>
                  </a:lnTo>
                  <a:lnTo>
                    <a:pt x="140425" y="312003"/>
                  </a:lnTo>
                  <a:lnTo>
                    <a:pt x="128711" y="309777"/>
                  </a:lnTo>
                  <a:lnTo>
                    <a:pt x="106338" y="313544"/>
                  </a:lnTo>
                  <a:lnTo>
                    <a:pt x="57790" y="33502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12518" y="979150"/>
              <a:ext cx="228506" cy="387074"/>
            </a:xfrm>
            <a:custGeom>
              <a:avLst/>
              <a:gdLst/>
              <a:ahLst/>
              <a:cxnLst/>
              <a:rect l="0" t="0" r="0" b="0"/>
              <a:pathLst>
                <a:path w="228506" h="387074">
                  <a:moveTo>
                    <a:pt x="147026" y="0"/>
                  </a:moveTo>
                  <a:lnTo>
                    <a:pt x="135848" y="16767"/>
                  </a:lnTo>
                  <a:lnTo>
                    <a:pt x="121001" y="28119"/>
                  </a:lnTo>
                  <a:lnTo>
                    <a:pt x="77284" y="44939"/>
                  </a:lnTo>
                  <a:lnTo>
                    <a:pt x="15991" y="57867"/>
                  </a:lnTo>
                  <a:lnTo>
                    <a:pt x="7027" y="63144"/>
                  </a:lnTo>
                  <a:lnTo>
                    <a:pt x="2221" y="70172"/>
                  </a:lnTo>
                  <a:lnTo>
                    <a:pt x="0" y="87340"/>
                  </a:lnTo>
                  <a:lnTo>
                    <a:pt x="8106" y="142598"/>
                  </a:lnTo>
                  <a:lnTo>
                    <a:pt x="20972" y="199786"/>
                  </a:lnTo>
                  <a:lnTo>
                    <a:pt x="26661" y="218645"/>
                  </a:lnTo>
                  <a:lnTo>
                    <a:pt x="28178" y="217123"/>
                  </a:lnTo>
                  <a:lnTo>
                    <a:pt x="29189" y="211429"/>
                  </a:lnTo>
                  <a:lnTo>
                    <a:pt x="41791" y="192237"/>
                  </a:lnTo>
                  <a:lnTo>
                    <a:pt x="65932" y="177322"/>
                  </a:lnTo>
                  <a:lnTo>
                    <a:pt x="85247" y="175516"/>
                  </a:lnTo>
                  <a:lnTo>
                    <a:pt x="126243" y="183888"/>
                  </a:lnTo>
                  <a:lnTo>
                    <a:pt x="166967" y="205213"/>
                  </a:lnTo>
                  <a:lnTo>
                    <a:pt x="198755" y="235075"/>
                  </a:lnTo>
                  <a:lnTo>
                    <a:pt x="217336" y="264234"/>
                  </a:lnTo>
                  <a:lnTo>
                    <a:pt x="225068" y="285893"/>
                  </a:lnTo>
                  <a:lnTo>
                    <a:pt x="228505" y="311117"/>
                  </a:lnTo>
                  <a:lnTo>
                    <a:pt x="223794" y="334806"/>
                  </a:lnTo>
                  <a:lnTo>
                    <a:pt x="219262" y="346037"/>
                  </a:lnTo>
                  <a:lnTo>
                    <a:pt x="204867" y="361634"/>
                  </a:lnTo>
                  <a:lnTo>
                    <a:pt x="167030" y="381180"/>
                  </a:lnTo>
                  <a:lnTo>
                    <a:pt x="125007" y="387073"/>
                  </a:lnTo>
                  <a:lnTo>
                    <a:pt x="76386" y="380659"/>
                  </a:lnTo>
                  <a:lnTo>
                    <a:pt x="41741" y="36849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87318" y="1243409"/>
              <a:ext cx="141952" cy="366549"/>
            </a:xfrm>
            <a:custGeom>
              <a:avLst/>
              <a:gdLst/>
              <a:ahLst/>
              <a:cxnLst/>
              <a:rect l="0" t="0" r="0" b="0"/>
              <a:pathLst>
                <a:path w="141952" h="366549">
                  <a:moveTo>
                    <a:pt x="30195" y="83181"/>
                  </a:moveTo>
                  <a:lnTo>
                    <a:pt x="30195" y="140445"/>
                  </a:lnTo>
                  <a:lnTo>
                    <a:pt x="35784" y="195748"/>
                  </a:lnTo>
                  <a:lnTo>
                    <a:pt x="51525" y="257449"/>
                  </a:lnTo>
                  <a:lnTo>
                    <a:pt x="59754" y="317386"/>
                  </a:lnTo>
                  <a:lnTo>
                    <a:pt x="61180" y="360156"/>
                  </a:lnTo>
                  <a:lnTo>
                    <a:pt x="59040" y="366097"/>
                  </a:lnTo>
                  <a:lnTo>
                    <a:pt x="55275" y="366548"/>
                  </a:lnTo>
                  <a:lnTo>
                    <a:pt x="50425" y="363339"/>
                  </a:lnTo>
                  <a:lnTo>
                    <a:pt x="41915" y="347296"/>
                  </a:lnTo>
                  <a:lnTo>
                    <a:pt x="26921" y="287690"/>
                  </a:lnTo>
                  <a:lnTo>
                    <a:pt x="16227" y="234374"/>
                  </a:lnTo>
                  <a:lnTo>
                    <a:pt x="3302" y="178427"/>
                  </a:lnTo>
                  <a:lnTo>
                    <a:pt x="0" y="130380"/>
                  </a:lnTo>
                  <a:lnTo>
                    <a:pt x="190" y="79098"/>
                  </a:lnTo>
                  <a:lnTo>
                    <a:pt x="4381" y="44322"/>
                  </a:lnTo>
                  <a:lnTo>
                    <a:pt x="16382" y="18727"/>
                  </a:lnTo>
                  <a:lnTo>
                    <a:pt x="24497" y="8626"/>
                  </a:lnTo>
                  <a:lnTo>
                    <a:pt x="33415" y="3062"/>
                  </a:lnTo>
                  <a:lnTo>
                    <a:pt x="52683" y="0"/>
                  </a:lnTo>
                  <a:lnTo>
                    <a:pt x="72945" y="5657"/>
                  </a:lnTo>
                  <a:lnTo>
                    <a:pt x="100963" y="21997"/>
                  </a:lnTo>
                  <a:lnTo>
                    <a:pt x="124083" y="44775"/>
                  </a:lnTo>
                  <a:lnTo>
                    <a:pt x="131392" y="54068"/>
                  </a:lnTo>
                  <a:lnTo>
                    <a:pt x="139512" y="76871"/>
                  </a:lnTo>
                  <a:lnTo>
                    <a:pt x="141951" y="101434"/>
                  </a:lnTo>
                  <a:lnTo>
                    <a:pt x="139136" y="124049"/>
                  </a:lnTo>
                  <a:lnTo>
                    <a:pt x="127746" y="142679"/>
                  </a:lnTo>
                  <a:lnTo>
                    <a:pt x="109815" y="157588"/>
                  </a:lnTo>
                  <a:lnTo>
                    <a:pt x="69536" y="173571"/>
                  </a:lnTo>
                  <a:lnTo>
                    <a:pt x="51252" y="17793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78411" y="1231834"/>
              <a:ext cx="109965" cy="183437"/>
            </a:xfrm>
            <a:custGeom>
              <a:avLst/>
              <a:gdLst/>
              <a:ahLst/>
              <a:cxnLst/>
              <a:rect l="0" t="0" r="0" b="0"/>
              <a:pathLst>
                <a:path w="109965" h="183437">
                  <a:moveTo>
                    <a:pt x="81258" y="10528"/>
                  </a:moveTo>
                  <a:lnTo>
                    <a:pt x="42884" y="39837"/>
                  </a:lnTo>
                  <a:lnTo>
                    <a:pt x="15793" y="75329"/>
                  </a:lnTo>
                  <a:lnTo>
                    <a:pt x="3109" y="106937"/>
                  </a:lnTo>
                  <a:lnTo>
                    <a:pt x="0" y="144249"/>
                  </a:lnTo>
                  <a:lnTo>
                    <a:pt x="3420" y="167056"/>
                  </a:lnTo>
                  <a:lnTo>
                    <a:pt x="9478" y="174541"/>
                  </a:lnTo>
                  <a:lnTo>
                    <a:pt x="28688" y="182859"/>
                  </a:lnTo>
                  <a:lnTo>
                    <a:pt x="49704" y="183436"/>
                  </a:lnTo>
                  <a:lnTo>
                    <a:pt x="60222" y="181952"/>
                  </a:lnTo>
                  <a:lnTo>
                    <a:pt x="78148" y="170945"/>
                  </a:lnTo>
                  <a:lnTo>
                    <a:pt x="92743" y="154354"/>
                  </a:lnTo>
                  <a:lnTo>
                    <a:pt x="103129" y="135282"/>
                  </a:lnTo>
                  <a:lnTo>
                    <a:pt x="109964" y="93636"/>
                  </a:lnTo>
                  <a:lnTo>
                    <a:pt x="106400" y="55430"/>
                  </a:lnTo>
                  <a:lnTo>
                    <a:pt x="97891" y="35944"/>
                  </a:lnTo>
                  <a:lnTo>
                    <a:pt x="7072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45359" y="1231834"/>
              <a:ext cx="107548" cy="156167"/>
            </a:xfrm>
            <a:custGeom>
              <a:avLst/>
              <a:gdLst/>
              <a:ahLst/>
              <a:cxnLst/>
              <a:rect l="0" t="0" r="0" b="0"/>
              <a:pathLst>
                <a:path w="107548" h="156167">
                  <a:moveTo>
                    <a:pt x="9066" y="52642"/>
                  </a:moveTo>
                  <a:lnTo>
                    <a:pt x="732" y="90120"/>
                  </a:lnTo>
                  <a:lnTo>
                    <a:pt x="0" y="102194"/>
                  </a:lnTo>
                  <a:lnTo>
                    <a:pt x="5426" y="121848"/>
                  </a:lnTo>
                  <a:lnTo>
                    <a:pt x="10149" y="130365"/>
                  </a:lnTo>
                  <a:lnTo>
                    <a:pt x="39152" y="153530"/>
                  </a:lnTo>
                  <a:lnTo>
                    <a:pt x="50180" y="156166"/>
                  </a:lnTo>
                  <a:lnTo>
                    <a:pt x="71792" y="152855"/>
                  </a:lnTo>
                  <a:lnTo>
                    <a:pt x="80130" y="146357"/>
                  </a:lnTo>
                  <a:lnTo>
                    <a:pt x="97452" y="116024"/>
                  </a:lnTo>
                  <a:lnTo>
                    <a:pt x="106061" y="94850"/>
                  </a:lnTo>
                  <a:lnTo>
                    <a:pt x="107547" y="73741"/>
                  </a:lnTo>
                  <a:lnTo>
                    <a:pt x="95815" y="16771"/>
                  </a:lnTo>
                  <a:lnTo>
                    <a:pt x="9329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92733" y="1255165"/>
              <a:ext cx="131361" cy="166183"/>
            </a:xfrm>
            <a:custGeom>
              <a:avLst/>
              <a:gdLst/>
              <a:ahLst/>
              <a:cxnLst/>
              <a:rect l="0" t="0" r="0" b="0"/>
              <a:pathLst>
                <a:path w="131361" h="166183">
                  <a:moveTo>
                    <a:pt x="9090" y="50368"/>
                  </a:moveTo>
                  <a:lnTo>
                    <a:pt x="3025" y="91226"/>
                  </a:lnTo>
                  <a:lnTo>
                    <a:pt x="7546" y="145570"/>
                  </a:lnTo>
                  <a:lnTo>
                    <a:pt x="8404" y="164040"/>
                  </a:lnTo>
                  <a:lnTo>
                    <a:pt x="8786" y="156651"/>
                  </a:lnTo>
                  <a:lnTo>
                    <a:pt x="0" y="96585"/>
                  </a:lnTo>
                  <a:lnTo>
                    <a:pt x="1186" y="36707"/>
                  </a:lnTo>
                  <a:lnTo>
                    <a:pt x="9867" y="11541"/>
                  </a:lnTo>
                  <a:lnTo>
                    <a:pt x="17797" y="4596"/>
                  </a:lnTo>
                  <a:lnTo>
                    <a:pt x="27763" y="1136"/>
                  </a:lnTo>
                  <a:lnTo>
                    <a:pt x="39086" y="0"/>
                  </a:lnTo>
                  <a:lnTo>
                    <a:pt x="61027" y="8095"/>
                  </a:lnTo>
                  <a:lnTo>
                    <a:pt x="89989" y="32384"/>
                  </a:lnTo>
                  <a:lnTo>
                    <a:pt x="120737" y="72032"/>
                  </a:lnTo>
                  <a:lnTo>
                    <a:pt x="128902" y="95872"/>
                  </a:lnTo>
                  <a:lnTo>
                    <a:pt x="131360" y="120895"/>
                  </a:lnTo>
                  <a:lnTo>
                    <a:pt x="124904" y="16618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83098" y="1052287"/>
              <a:ext cx="145110" cy="421703"/>
            </a:xfrm>
            <a:custGeom>
              <a:avLst/>
              <a:gdLst/>
              <a:ahLst/>
              <a:cxnLst/>
              <a:rect l="0" t="0" r="0" b="0"/>
              <a:pathLst>
                <a:path w="145110" h="421703">
                  <a:moveTo>
                    <a:pt x="92467" y="284832"/>
                  </a:moveTo>
                  <a:lnTo>
                    <a:pt x="92467" y="262475"/>
                  </a:lnTo>
                  <a:lnTo>
                    <a:pt x="86228" y="245260"/>
                  </a:lnTo>
                  <a:lnTo>
                    <a:pt x="81288" y="237393"/>
                  </a:lnTo>
                  <a:lnTo>
                    <a:pt x="66441" y="225533"/>
                  </a:lnTo>
                  <a:lnTo>
                    <a:pt x="57569" y="220733"/>
                  </a:lnTo>
                  <a:lnTo>
                    <a:pt x="49315" y="219872"/>
                  </a:lnTo>
                  <a:lnTo>
                    <a:pt x="33903" y="225155"/>
                  </a:lnTo>
                  <a:lnTo>
                    <a:pt x="22375" y="238422"/>
                  </a:lnTo>
                  <a:lnTo>
                    <a:pt x="5442" y="275534"/>
                  </a:lnTo>
                  <a:lnTo>
                    <a:pt x="0" y="311843"/>
                  </a:lnTo>
                  <a:lnTo>
                    <a:pt x="3978" y="352236"/>
                  </a:lnTo>
                  <a:lnTo>
                    <a:pt x="18154" y="388252"/>
                  </a:lnTo>
                  <a:lnTo>
                    <a:pt x="37173" y="415560"/>
                  </a:lnTo>
                  <a:lnTo>
                    <a:pt x="46246" y="419947"/>
                  </a:lnTo>
                  <a:lnTo>
                    <a:pt x="68805" y="421702"/>
                  </a:lnTo>
                  <a:lnTo>
                    <a:pt x="79031" y="418193"/>
                  </a:lnTo>
                  <a:lnTo>
                    <a:pt x="96634" y="404935"/>
                  </a:lnTo>
                  <a:lnTo>
                    <a:pt x="109137" y="384224"/>
                  </a:lnTo>
                  <a:lnTo>
                    <a:pt x="117423" y="358252"/>
                  </a:lnTo>
                  <a:lnTo>
                    <a:pt x="123258" y="309575"/>
                  </a:lnTo>
                  <a:lnTo>
                    <a:pt x="130706" y="250049"/>
                  </a:lnTo>
                  <a:lnTo>
                    <a:pt x="132859" y="204642"/>
                  </a:lnTo>
                  <a:lnTo>
                    <a:pt x="128481" y="155397"/>
                  </a:lnTo>
                  <a:lnTo>
                    <a:pt x="125364" y="101811"/>
                  </a:lnTo>
                  <a:lnTo>
                    <a:pt x="118852" y="47070"/>
                  </a:lnTo>
                  <a:lnTo>
                    <a:pt x="109513" y="4984"/>
                  </a:lnTo>
                  <a:lnTo>
                    <a:pt x="106171" y="0"/>
                  </a:lnTo>
                  <a:lnTo>
                    <a:pt x="102772" y="188"/>
                  </a:lnTo>
                  <a:lnTo>
                    <a:pt x="99337" y="3822"/>
                  </a:lnTo>
                  <a:lnTo>
                    <a:pt x="90252" y="61158"/>
                  </a:lnTo>
                  <a:lnTo>
                    <a:pt x="83580" y="122106"/>
                  </a:lnTo>
                  <a:lnTo>
                    <a:pt x="88014" y="181245"/>
                  </a:lnTo>
                  <a:lnTo>
                    <a:pt x="96736" y="243221"/>
                  </a:lnTo>
                  <a:lnTo>
                    <a:pt x="106730" y="294859"/>
                  </a:lnTo>
                  <a:lnTo>
                    <a:pt x="121757" y="351890"/>
                  </a:lnTo>
                  <a:lnTo>
                    <a:pt x="145109" y="39011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11676" y="1242362"/>
              <a:ext cx="138126" cy="255173"/>
            </a:xfrm>
            <a:custGeom>
              <a:avLst/>
              <a:gdLst/>
              <a:ahLst/>
              <a:cxnLst/>
              <a:rect l="0" t="0" r="0" b="0"/>
              <a:pathLst>
                <a:path w="138126" h="255173">
                  <a:moveTo>
                    <a:pt x="106044" y="0"/>
                  </a:moveTo>
                  <a:lnTo>
                    <a:pt x="42616" y="19128"/>
                  </a:lnTo>
                  <a:lnTo>
                    <a:pt x="21702" y="30338"/>
                  </a:lnTo>
                  <a:lnTo>
                    <a:pt x="6948" y="46239"/>
                  </a:lnTo>
                  <a:lnTo>
                    <a:pt x="1375" y="55393"/>
                  </a:lnTo>
                  <a:lnTo>
                    <a:pt x="0" y="65005"/>
                  </a:lnTo>
                  <a:lnTo>
                    <a:pt x="4711" y="85043"/>
                  </a:lnTo>
                  <a:lnTo>
                    <a:pt x="20517" y="110466"/>
                  </a:lnTo>
                  <a:lnTo>
                    <a:pt x="36447" y="122406"/>
                  </a:lnTo>
                  <a:lnTo>
                    <a:pt x="92763" y="143371"/>
                  </a:lnTo>
                  <a:lnTo>
                    <a:pt x="115350" y="150678"/>
                  </a:lnTo>
                  <a:lnTo>
                    <a:pt x="130847" y="164064"/>
                  </a:lnTo>
                  <a:lnTo>
                    <a:pt x="136618" y="172547"/>
                  </a:lnTo>
                  <a:lnTo>
                    <a:pt x="138125" y="181712"/>
                  </a:lnTo>
                  <a:lnTo>
                    <a:pt x="133560" y="201254"/>
                  </a:lnTo>
                  <a:lnTo>
                    <a:pt x="117836" y="231986"/>
                  </a:lnTo>
                  <a:lnTo>
                    <a:pt x="101926" y="246605"/>
                  </a:lnTo>
                  <a:lnTo>
                    <a:pt x="92770" y="252141"/>
                  </a:lnTo>
                  <a:lnTo>
                    <a:pt x="70119" y="255172"/>
                  </a:lnTo>
                  <a:lnTo>
                    <a:pt x="11288" y="2526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33534" y="145293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36953" y="1789844"/>
            <a:ext cx="5560681" cy="821224"/>
            <a:chOff x="536953" y="1789844"/>
            <a:chExt cx="5560681" cy="821224"/>
          </a:xfrm>
        </p:grpSpPr>
        <p:sp>
          <p:nvSpPr>
            <p:cNvPr id="84" name="Freeform 83"/>
            <p:cNvSpPr/>
            <p:nvPr/>
          </p:nvSpPr>
          <p:spPr>
            <a:xfrm>
              <a:off x="536953" y="1884601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0" y="54144"/>
                  </a:lnTo>
                  <a:lnTo>
                    <a:pt x="3119" y="101440"/>
                  </a:lnTo>
                  <a:lnTo>
                    <a:pt x="8333" y="159907"/>
                  </a:lnTo>
                  <a:lnTo>
                    <a:pt x="9878" y="215446"/>
                  </a:lnTo>
                  <a:lnTo>
                    <a:pt x="15989" y="270544"/>
                  </a:lnTo>
                  <a:lnTo>
                    <a:pt x="20056" y="333204"/>
                  </a:lnTo>
                  <a:lnTo>
                    <a:pt x="20760" y="389235"/>
                  </a:lnTo>
                  <a:lnTo>
                    <a:pt x="24118" y="445037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6466" y="1895129"/>
              <a:ext cx="5215" cy="431670"/>
            </a:xfrm>
            <a:custGeom>
              <a:avLst/>
              <a:gdLst/>
              <a:ahLst/>
              <a:cxnLst/>
              <a:rect l="0" t="0" r="0" b="0"/>
              <a:pathLst>
                <a:path w="5215" h="4316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0" y="294915"/>
                  </a:lnTo>
                  <a:lnTo>
                    <a:pt x="3119" y="351765"/>
                  </a:lnTo>
                  <a:lnTo>
                    <a:pt x="5214" y="39512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1181" y="2168870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249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2319" y="2147813"/>
              <a:ext cx="99764" cy="170089"/>
            </a:xfrm>
            <a:custGeom>
              <a:avLst/>
              <a:gdLst/>
              <a:ahLst/>
              <a:cxnLst/>
              <a:rect l="0" t="0" r="0" b="0"/>
              <a:pathLst>
                <a:path w="99764" h="170089">
                  <a:moveTo>
                    <a:pt x="71017" y="0"/>
                  </a:moveTo>
                  <a:lnTo>
                    <a:pt x="46971" y="9575"/>
                  </a:lnTo>
                  <a:lnTo>
                    <a:pt x="32644" y="20244"/>
                  </a:lnTo>
                  <a:lnTo>
                    <a:pt x="17013" y="44993"/>
                  </a:lnTo>
                  <a:lnTo>
                    <a:pt x="2421" y="85966"/>
                  </a:lnTo>
                  <a:lnTo>
                    <a:pt x="0" y="123218"/>
                  </a:lnTo>
                  <a:lnTo>
                    <a:pt x="3579" y="146010"/>
                  </a:lnTo>
                  <a:lnTo>
                    <a:pt x="8511" y="154662"/>
                  </a:lnTo>
                  <a:lnTo>
                    <a:pt x="23350" y="167395"/>
                  </a:lnTo>
                  <a:lnTo>
                    <a:pt x="32220" y="170088"/>
                  </a:lnTo>
                  <a:lnTo>
                    <a:pt x="51434" y="169961"/>
                  </a:lnTo>
                  <a:lnTo>
                    <a:pt x="68553" y="162886"/>
                  </a:lnTo>
                  <a:lnTo>
                    <a:pt x="76393" y="157724"/>
                  </a:lnTo>
                  <a:lnTo>
                    <a:pt x="88225" y="142629"/>
                  </a:lnTo>
                  <a:lnTo>
                    <a:pt x="96212" y="123052"/>
                  </a:lnTo>
                  <a:lnTo>
                    <a:pt x="99763" y="98753"/>
                  </a:lnTo>
                  <a:lnTo>
                    <a:pt x="95101" y="78596"/>
                  </a:lnTo>
                  <a:lnTo>
                    <a:pt x="60489" y="3158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8526" y="2126756"/>
              <a:ext cx="248800" cy="210582"/>
            </a:xfrm>
            <a:custGeom>
              <a:avLst/>
              <a:gdLst/>
              <a:ahLst/>
              <a:cxnLst/>
              <a:rect l="0" t="0" r="0" b="0"/>
              <a:pathLst>
                <a:path w="248800" h="210582">
                  <a:moveTo>
                    <a:pt x="10095" y="52643"/>
                  </a:moveTo>
                  <a:lnTo>
                    <a:pt x="1762" y="90121"/>
                  </a:lnTo>
                  <a:lnTo>
                    <a:pt x="0" y="141544"/>
                  </a:lnTo>
                  <a:lnTo>
                    <a:pt x="5999" y="165854"/>
                  </a:lnTo>
                  <a:lnTo>
                    <a:pt x="22530" y="196151"/>
                  </a:lnTo>
                  <a:lnTo>
                    <a:pt x="28913" y="204467"/>
                  </a:lnTo>
                  <a:lnTo>
                    <a:pt x="36679" y="208841"/>
                  </a:lnTo>
                  <a:lnTo>
                    <a:pt x="54665" y="210581"/>
                  </a:lnTo>
                  <a:lnTo>
                    <a:pt x="62036" y="207068"/>
                  </a:lnTo>
                  <a:lnTo>
                    <a:pt x="73344" y="193806"/>
                  </a:lnTo>
                  <a:lnTo>
                    <a:pt x="80698" y="155430"/>
                  </a:lnTo>
                  <a:lnTo>
                    <a:pt x="82877" y="112604"/>
                  </a:lnTo>
                  <a:lnTo>
                    <a:pt x="84353" y="107825"/>
                  </a:lnTo>
                  <a:lnTo>
                    <a:pt x="86507" y="109318"/>
                  </a:lnTo>
                  <a:lnTo>
                    <a:pt x="93189" y="121115"/>
                  </a:lnTo>
                  <a:lnTo>
                    <a:pt x="123174" y="154654"/>
                  </a:lnTo>
                  <a:lnTo>
                    <a:pt x="149275" y="169956"/>
                  </a:lnTo>
                  <a:lnTo>
                    <a:pt x="184825" y="176309"/>
                  </a:lnTo>
                  <a:lnTo>
                    <a:pt x="208246" y="168437"/>
                  </a:lnTo>
                  <a:lnTo>
                    <a:pt x="219405" y="161424"/>
                  </a:lnTo>
                  <a:lnTo>
                    <a:pt x="234923" y="141154"/>
                  </a:lnTo>
                  <a:lnTo>
                    <a:pt x="244549" y="116548"/>
                  </a:lnTo>
                  <a:lnTo>
                    <a:pt x="248799" y="77557"/>
                  </a:lnTo>
                  <a:lnTo>
                    <a:pt x="235262" y="14377"/>
                  </a:lnTo>
                  <a:lnTo>
                    <a:pt x="231194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36815" y="2137799"/>
              <a:ext cx="247745" cy="137635"/>
            </a:xfrm>
            <a:custGeom>
              <a:avLst/>
              <a:gdLst/>
              <a:ahLst/>
              <a:cxnLst/>
              <a:rect l="0" t="0" r="0" b="0"/>
              <a:pathLst>
                <a:path w="247745" h="137635">
                  <a:moveTo>
                    <a:pt x="5589" y="31071"/>
                  </a:moveTo>
                  <a:lnTo>
                    <a:pt x="0" y="47839"/>
                  </a:lnTo>
                  <a:lnTo>
                    <a:pt x="375" y="65430"/>
                  </a:lnTo>
                  <a:lnTo>
                    <a:pt x="16584" y="126071"/>
                  </a:lnTo>
                  <a:lnTo>
                    <a:pt x="19938" y="136518"/>
                  </a:lnTo>
                  <a:lnTo>
                    <a:pt x="22174" y="137634"/>
                  </a:lnTo>
                  <a:lnTo>
                    <a:pt x="25321" y="112428"/>
                  </a:lnTo>
                  <a:lnTo>
                    <a:pt x="29504" y="61396"/>
                  </a:lnTo>
                  <a:lnTo>
                    <a:pt x="36105" y="36360"/>
                  </a:lnTo>
                  <a:lnTo>
                    <a:pt x="46837" y="17434"/>
                  </a:lnTo>
                  <a:lnTo>
                    <a:pt x="52975" y="13791"/>
                  </a:lnTo>
                  <a:lnTo>
                    <a:pt x="59406" y="13702"/>
                  </a:lnTo>
                  <a:lnTo>
                    <a:pt x="72791" y="19842"/>
                  </a:lnTo>
                  <a:lnTo>
                    <a:pt x="86539" y="30370"/>
                  </a:lnTo>
                  <a:lnTo>
                    <a:pt x="119377" y="84576"/>
                  </a:lnTo>
                  <a:lnTo>
                    <a:pt x="124731" y="86628"/>
                  </a:lnTo>
                  <a:lnTo>
                    <a:pt x="129471" y="83317"/>
                  </a:lnTo>
                  <a:lnTo>
                    <a:pt x="137856" y="65990"/>
                  </a:lnTo>
                  <a:lnTo>
                    <a:pt x="155891" y="16565"/>
                  </a:lnTo>
                  <a:lnTo>
                    <a:pt x="161942" y="7362"/>
                  </a:lnTo>
                  <a:lnTo>
                    <a:pt x="169486" y="2397"/>
                  </a:lnTo>
                  <a:lnTo>
                    <a:pt x="187226" y="0"/>
                  </a:lnTo>
                  <a:lnTo>
                    <a:pt x="203690" y="5953"/>
                  </a:lnTo>
                  <a:lnTo>
                    <a:pt x="211356" y="10816"/>
                  </a:lnTo>
                  <a:lnTo>
                    <a:pt x="222993" y="31818"/>
                  </a:lnTo>
                  <a:lnTo>
                    <a:pt x="242578" y="91784"/>
                  </a:lnTo>
                  <a:lnTo>
                    <a:pt x="247744" y="1258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26673" y="2084642"/>
              <a:ext cx="112970" cy="200325"/>
            </a:xfrm>
            <a:custGeom>
              <a:avLst/>
              <a:gdLst/>
              <a:ahLst/>
              <a:cxnLst/>
              <a:rect l="0" t="0" r="0" b="0"/>
              <a:pathLst>
                <a:path w="112970" h="200325">
                  <a:moveTo>
                    <a:pt x="0" y="31585"/>
                  </a:moveTo>
                  <a:lnTo>
                    <a:pt x="0" y="80516"/>
                  </a:lnTo>
                  <a:lnTo>
                    <a:pt x="5589" y="139647"/>
                  </a:lnTo>
                  <a:lnTo>
                    <a:pt x="14654" y="176687"/>
                  </a:lnTo>
                  <a:lnTo>
                    <a:pt x="20298" y="185642"/>
                  </a:lnTo>
                  <a:lnTo>
                    <a:pt x="35928" y="198711"/>
                  </a:lnTo>
                  <a:lnTo>
                    <a:pt x="45009" y="200324"/>
                  </a:lnTo>
                  <a:lnTo>
                    <a:pt x="64458" y="195878"/>
                  </a:lnTo>
                  <a:lnTo>
                    <a:pt x="81680" y="179864"/>
                  </a:lnTo>
                  <a:lnTo>
                    <a:pt x="106212" y="137044"/>
                  </a:lnTo>
                  <a:lnTo>
                    <a:pt x="112969" y="94158"/>
                  </a:lnTo>
                  <a:lnTo>
                    <a:pt x="106846" y="4407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99196" y="2094622"/>
              <a:ext cx="153862" cy="175160"/>
            </a:xfrm>
            <a:custGeom>
              <a:avLst/>
              <a:gdLst/>
              <a:ahLst/>
              <a:cxnLst/>
              <a:rect l="0" t="0" r="0" b="0"/>
              <a:pathLst>
                <a:path w="153862" h="175160">
                  <a:moveTo>
                    <a:pt x="90690" y="21605"/>
                  </a:moveTo>
                  <a:lnTo>
                    <a:pt x="85100" y="4838"/>
                  </a:lnTo>
                  <a:lnTo>
                    <a:pt x="78775" y="1068"/>
                  </a:lnTo>
                  <a:lnTo>
                    <a:pt x="59268" y="0"/>
                  </a:lnTo>
                  <a:lnTo>
                    <a:pt x="41239" y="6544"/>
                  </a:lnTo>
                  <a:lnTo>
                    <a:pt x="25428" y="18421"/>
                  </a:lnTo>
                  <a:lnTo>
                    <a:pt x="10602" y="35398"/>
                  </a:lnTo>
                  <a:lnTo>
                    <a:pt x="2453" y="57761"/>
                  </a:lnTo>
                  <a:lnTo>
                    <a:pt x="0" y="82128"/>
                  </a:lnTo>
                  <a:lnTo>
                    <a:pt x="2810" y="104657"/>
                  </a:lnTo>
                  <a:lnTo>
                    <a:pt x="16558" y="137070"/>
                  </a:lnTo>
                  <a:lnTo>
                    <a:pt x="41039" y="163312"/>
                  </a:lnTo>
                  <a:lnTo>
                    <a:pt x="63553" y="172324"/>
                  </a:lnTo>
                  <a:lnTo>
                    <a:pt x="87988" y="175159"/>
                  </a:lnTo>
                  <a:lnTo>
                    <a:pt x="110546" y="172520"/>
                  </a:lnTo>
                  <a:lnTo>
                    <a:pt x="129150" y="164328"/>
                  </a:lnTo>
                  <a:lnTo>
                    <a:pt x="153861" y="14794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74114" y="1926715"/>
              <a:ext cx="189513" cy="347441"/>
            </a:xfrm>
            <a:custGeom>
              <a:avLst/>
              <a:gdLst/>
              <a:ahLst/>
              <a:cxnLst/>
              <a:rect l="0" t="0" r="0" b="0"/>
              <a:pathLst>
                <a:path w="189513" h="347441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24749" y="171239"/>
                  </a:lnTo>
                  <a:lnTo>
                    <a:pt x="29559" y="226862"/>
                  </a:lnTo>
                  <a:lnTo>
                    <a:pt x="38421" y="282418"/>
                  </a:lnTo>
                  <a:lnTo>
                    <a:pt x="40472" y="309573"/>
                  </a:lnTo>
                  <a:lnTo>
                    <a:pt x="42189" y="314006"/>
                  </a:lnTo>
                  <a:lnTo>
                    <a:pt x="44504" y="312283"/>
                  </a:lnTo>
                  <a:lnTo>
                    <a:pt x="47216" y="306454"/>
                  </a:lnTo>
                  <a:lnTo>
                    <a:pt x="58167" y="245308"/>
                  </a:lnTo>
                  <a:lnTo>
                    <a:pt x="75336" y="214623"/>
                  </a:lnTo>
                  <a:lnTo>
                    <a:pt x="81809" y="206253"/>
                  </a:lnTo>
                  <a:lnTo>
                    <a:pt x="88465" y="203012"/>
                  </a:lnTo>
                  <a:lnTo>
                    <a:pt x="95241" y="203192"/>
                  </a:lnTo>
                  <a:lnTo>
                    <a:pt x="109010" y="209630"/>
                  </a:lnTo>
                  <a:lnTo>
                    <a:pt x="129915" y="227579"/>
                  </a:lnTo>
                  <a:lnTo>
                    <a:pt x="154820" y="264492"/>
                  </a:lnTo>
                  <a:lnTo>
                    <a:pt x="178711" y="323376"/>
                  </a:lnTo>
                  <a:lnTo>
                    <a:pt x="189512" y="3474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30912" y="1859813"/>
              <a:ext cx="143327" cy="433600"/>
            </a:xfrm>
            <a:custGeom>
              <a:avLst/>
              <a:gdLst/>
              <a:ahLst/>
              <a:cxnLst/>
              <a:rect l="0" t="0" r="0" b="0"/>
              <a:pathLst>
                <a:path w="143327" h="433600">
                  <a:moveTo>
                    <a:pt x="132797" y="309057"/>
                  </a:moveTo>
                  <a:lnTo>
                    <a:pt x="121619" y="297879"/>
                  </a:lnTo>
                  <a:lnTo>
                    <a:pt x="92311" y="285338"/>
                  </a:lnTo>
                  <a:lnTo>
                    <a:pt x="70350" y="284087"/>
                  </a:lnTo>
                  <a:lnTo>
                    <a:pt x="50061" y="288601"/>
                  </a:lnTo>
                  <a:lnTo>
                    <a:pt x="17972" y="310562"/>
                  </a:lnTo>
                  <a:lnTo>
                    <a:pt x="10624" y="317080"/>
                  </a:lnTo>
                  <a:lnTo>
                    <a:pt x="2459" y="336799"/>
                  </a:lnTo>
                  <a:lnTo>
                    <a:pt x="0" y="361161"/>
                  </a:lnTo>
                  <a:lnTo>
                    <a:pt x="6362" y="400015"/>
                  </a:lnTo>
                  <a:lnTo>
                    <a:pt x="16553" y="423182"/>
                  </a:lnTo>
                  <a:lnTo>
                    <a:pt x="24885" y="429594"/>
                  </a:lnTo>
                  <a:lnTo>
                    <a:pt x="46622" y="433599"/>
                  </a:lnTo>
                  <a:lnTo>
                    <a:pt x="65641" y="428360"/>
                  </a:lnTo>
                  <a:lnTo>
                    <a:pt x="81893" y="417063"/>
                  </a:lnTo>
                  <a:lnTo>
                    <a:pt x="96915" y="400344"/>
                  </a:lnTo>
                  <a:lnTo>
                    <a:pt x="121241" y="342381"/>
                  </a:lnTo>
                  <a:lnTo>
                    <a:pt x="138511" y="285889"/>
                  </a:lnTo>
                  <a:lnTo>
                    <a:pt x="141899" y="238501"/>
                  </a:lnTo>
                  <a:lnTo>
                    <a:pt x="142903" y="180527"/>
                  </a:lnTo>
                  <a:lnTo>
                    <a:pt x="142031" y="120066"/>
                  </a:lnTo>
                  <a:lnTo>
                    <a:pt x="134883" y="65756"/>
                  </a:lnTo>
                  <a:lnTo>
                    <a:pt x="124187" y="21849"/>
                  </a:lnTo>
                  <a:lnTo>
                    <a:pt x="112983" y="1645"/>
                  </a:lnTo>
                  <a:lnTo>
                    <a:pt x="109059" y="0"/>
                  </a:lnTo>
                  <a:lnTo>
                    <a:pt x="106443" y="3583"/>
                  </a:lnTo>
                  <a:lnTo>
                    <a:pt x="104699" y="10651"/>
                  </a:lnTo>
                  <a:lnTo>
                    <a:pt x="109137" y="72428"/>
                  </a:lnTo>
                  <a:lnTo>
                    <a:pt x="112139" y="131710"/>
                  </a:lnTo>
                  <a:lnTo>
                    <a:pt x="118747" y="193729"/>
                  </a:lnTo>
                  <a:lnTo>
                    <a:pt x="122395" y="255389"/>
                  </a:lnTo>
                  <a:lnTo>
                    <a:pt x="129195" y="310053"/>
                  </a:lnTo>
                  <a:lnTo>
                    <a:pt x="135206" y="364799"/>
                  </a:lnTo>
                  <a:lnTo>
                    <a:pt x="143326" y="393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13053" y="2147813"/>
              <a:ext cx="122185" cy="148989"/>
            </a:xfrm>
            <a:custGeom>
              <a:avLst/>
              <a:gdLst/>
              <a:ahLst/>
              <a:cxnLst/>
              <a:rect l="0" t="0" r="0" b="0"/>
              <a:pathLst>
                <a:path w="122185" h="148989">
                  <a:moveTo>
                    <a:pt x="87527" y="10529"/>
                  </a:moveTo>
                  <a:lnTo>
                    <a:pt x="65170" y="10529"/>
                  </a:lnTo>
                  <a:lnTo>
                    <a:pt x="47955" y="16768"/>
                  </a:lnTo>
                  <a:lnTo>
                    <a:pt x="40089" y="21707"/>
                  </a:lnTo>
                  <a:lnTo>
                    <a:pt x="17839" y="51015"/>
                  </a:lnTo>
                  <a:lnTo>
                    <a:pt x="2018" y="89335"/>
                  </a:lnTo>
                  <a:lnTo>
                    <a:pt x="0" y="113404"/>
                  </a:lnTo>
                  <a:lnTo>
                    <a:pt x="1100" y="124736"/>
                  </a:lnTo>
                  <a:lnTo>
                    <a:pt x="5342" y="133460"/>
                  </a:lnTo>
                  <a:lnTo>
                    <a:pt x="19415" y="146273"/>
                  </a:lnTo>
                  <a:lnTo>
                    <a:pt x="28081" y="148988"/>
                  </a:lnTo>
                  <a:lnTo>
                    <a:pt x="47069" y="148885"/>
                  </a:lnTo>
                  <a:lnTo>
                    <a:pt x="64086" y="141821"/>
                  </a:lnTo>
                  <a:lnTo>
                    <a:pt x="94075" y="118221"/>
                  </a:lnTo>
                  <a:lnTo>
                    <a:pt x="109874" y="92350"/>
                  </a:lnTo>
                  <a:lnTo>
                    <a:pt x="121964" y="56869"/>
                  </a:lnTo>
                  <a:lnTo>
                    <a:pt x="122184" y="46101"/>
                  </a:lnTo>
                  <a:lnTo>
                    <a:pt x="116188" y="27899"/>
                  </a:lnTo>
                  <a:lnTo>
                    <a:pt x="98055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59814" y="1916186"/>
              <a:ext cx="19793" cy="379027"/>
            </a:xfrm>
            <a:custGeom>
              <a:avLst/>
              <a:gdLst/>
              <a:ahLst/>
              <a:cxnLst/>
              <a:rect l="0" t="0" r="0" b="0"/>
              <a:pathLst>
                <a:path w="19793" h="379027">
                  <a:moveTo>
                    <a:pt x="19792" y="0"/>
                  </a:moveTo>
                  <a:lnTo>
                    <a:pt x="3003" y="57385"/>
                  </a:lnTo>
                  <a:lnTo>
                    <a:pt x="0" y="107470"/>
                  </a:lnTo>
                  <a:lnTo>
                    <a:pt x="279" y="156495"/>
                  </a:lnTo>
                  <a:lnTo>
                    <a:pt x="4491" y="198625"/>
                  </a:lnTo>
                  <a:lnTo>
                    <a:pt x="7142" y="241526"/>
                  </a:lnTo>
                  <a:lnTo>
                    <a:pt x="8635" y="298901"/>
                  </a:lnTo>
                  <a:lnTo>
                    <a:pt x="9077" y="342417"/>
                  </a:lnTo>
                  <a:lnTo>
                    <a:pt x="9263" y="3790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63792" y="2084642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6608" y="23719"/>
                  </a:lnTo>
                  <a:lnTo>
                    <a:pt x="107237" y="42002"/>
                  </a:lnTo>
                  <a:lnTo>
                    <a:pt x="45664" y="584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74362" y="1916186"/>
              <a:ext cx="306280" cy="357970"/>
            </a:xfrm>
            <a:custGeom>
              <a:avLst/>
              <a:gdLst/>
              <a:ahLst/>
              <a:cxnLst/>
              <a:rect l="0" t="0" r="0" b="0"/>
              <a:pathLst>
                <a:path w="306280" h="3579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4"/>
                  </a:lnTo>
                  <a:lnTo>
                    <a:pt x="18212" y="202357"/>
                  </a:lnTo>
                  <a:lnTo>
                    <a:pt x="20214" y="253370"/>
                  </a:lnTo>
                  <a:lnTo>
                    <a:pt x="26480" y="311831"/>
                  </a:lnTo>
                  <a:lnTo>
                    <a:pt x="28182" y="315512"/>
                  </a:lnTo>
                  <a:lnTo>
                    <a:pt x="29316" y="313287"/>
                  </a:lnTo>
                  <a:lnTo>
                    <a:pt x="39719" y="258943"/>
                  </a:lnTo>
                  <a:lnTo>
                    <a:pt x="43390" y="234409"/>
                  </a:lnTo>
                  <a:lnTo>
                    <a:pt x="52820" y="211806"/>
                  </a:lnTo>
                  <a:lnTo>
                    <a:pt x="59780" y="205545"/>
                  </a:lnTo>
                  <a:lnTo>
                    <a:pt x="67929" y="202541"/>
                  </a:lnTo>
                  <a:lnTo>
                    <a:pt x="76872" y="201708"/>
                  </a:lnTo>
                  <a:lnTo>
                    <a:pt x="84003" y="204662"/>
                  </a:lnTo>
                  <a:lnTo>
                    <a:pt x="100799" y="225587"/>
                  </a:lnTo>
                  <a:lnTo>
                    <a:pt x="128105" y="274332"/>
                  </a:lnTo>
                  <a:lnTo>
                    <a:pt x="134274" y="311091"/>
                  </a:lnTo>
                  <a:lnTo>
                    <a:pt x="137479" y="316188"/>
                  </a:lnTo>
                  <a:lnTo>
                    <a:pt x="141955" y="316077"/>
                  </a:lnTo>
                  <a:lnTo>
                    <a:pt x="153169" y="306595"/>
                  </a:lnTo>
                  <a:lnTo>
                    <a:pt x="191891" y="267582"/>
                  </a:lnTo>
                  <a:lnTo>
                    <a:pt x="247682" y="240074"/>
                  </a:lnTo>
                  <a:lnTo>
                    <a:pt x="293186" y="205617"/>
                  </a:lnTo>
                  <a:lnTo>
                    <a:pt x="305000" y="187311"/>
                  </a:lnTo>
                  <a:lnTo>
                    <a:pt x="306279" y="178687"/>
                  </a:lnTo>
                  <a:lnTo>
                    <a:pt x="304792" y="170597"/>
                  </a:lnTo>
                  <a:lnTo>
                    <a:pt x="301461" y="162865"/>
                  </a:lnTo>
                  <a:lnTo>
                    <a:pt x="294560" y="158879"/>
                  </a:lnTo>
                  <a:lnTo>
                    <a:pt x="274415" y="157571"/>
                  </a:lnTo>
                  <a:lnTo>
                    <a:pt x="242356" y="163411"/>
                  </a:lnTo>
                  <a:lnTo>
                    <a:pt x="224307" y="175572"/>
                  </a:lnTo>
                  <a:lnTo>
                    <a:pt x="200992" y="205269"/>
                  </a:lnTo>
                  <a:lnTo>
                    <a:pt x="193656" y="217565"/>
                  </a:lnTo>
                  <a:lnTo>
                    <a:pt x="188625" y="243705"/>
                  </a:lnTo>
                  <a:lnTo>
                    <a:pt x="194927" y="293024"/>
                  </a:lnTo>
                  <a:lnTo>
                    <a:pt x="204115" y="325858"/>
                  </a:lnTo>
                  <a:lnTo>
                    <a:pt x="209776" y="334222"/>
                  </a:lnTo>
                  <a:lnTo>
                    <a:pt x="225425" y="346635"/>
                  </a:lnTo>
                  <a:lnTo>
                    <a:pt x="263213" y="3579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53388" y="2137285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0244" y="43962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00746" y="2053057"/>
              <a:ext cx="168457" cy="558011"/>
            </a:xfrm>
            <a:custGeom>
              <a:avLst/>
              <a:gdLst/>
              <a:ahLst/>
              <a:cxnLst/>
              <a:rect l="0" t="0" r="0" b="0"/>
              <a:pathLst>
                <a:path w="168457" h="558011">
                  <a:moveTo>
                    <a:pt x="168456" y="0"/>
                  </a:moveTo>
                  <a:lnTo>
                    <a:pt x="148212" y="58617"/>
                  </a:lnTo>
                  <a:lnTo>
                    <a:pt x="126911" y="115213"/>
                  </a:lnTo>
                  <a:lnTo>
                    <a:pt x="101633" y="175612"/>
                  </a:lnTo>
                  <a:lnTo>
                    <a:pt x="81162" y="236772"/>
                  </a:lnTo>
                  <a:lnTo>
                    <a:pt x="59532" y="292781"/>
                  </a:lnTo>
                  <a:lnTo>
                    <a:pt x="42781" y="355837"/>
                  </a:lnTo>
                  <a:lnTo>
                    <a:pt x="28208" y="419289"/>
                  </a:lnTo>
                  <a:lnTo>
                    <a:pt x="14064" y="479742"/>
                  </a:lnTo>
                  <a:lnTo>
                    <a:pt x="3125" y="53050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9668" y="1973796"/>
              <a:ext cx="145380" cy="200272"/>
            </a:xfrm>
            <a:custGeom>
              <a:avLst/>
              <a:gdLst/>
              <a:ahLst/>
              <a:cxnLst/>
              <a:rect l="0" t="0" r="0" b="0"/>
              <a:pathLst>
                <a:path w="145380" h="200272">
                  <a:moveTo>
                    <a:pt x="23803" y="100318"/>
                  </a:moveTo>
                  <a:lnTo>
                    <a:pt x="66495" y="97198"/>
                  </a:lnTo>
                  <a:lnTo>
                    <a:pt x="117466" y="81190"/>
                  </a:lnTo>
                  <a:lnTo>
                    <a:pt x="134061" y="69979"/>
                  </a:lnTo>
                  <a:lnTo>
                    <a:pt x="139422" y="61375"/>
                  </a:lnTo>
                  <a:lnTo>
                    <a:pt x="145379" y="39336"/>
                  </a:lnTo>
                  <a:lnTo>
                    <a:pt x="144628" y="29248"/>
                  </a:lnTo>
                  <a:lnTo>
                    <a:pt x="137555" y="11799"/>
                  </a:lnTo>
                  <a:lnTo>
                    <a:pt x="130053" y="6210"/>
                  </a:lnTo>
                  <a:lnTo>
                    <a:pt x="109240" y="0"/>
                  </a:lnTo>
                  <a:lnTo>
                    <a:pt x="99478" y="684"/>
                  </a:lnTo>
                  <a:lnTo>
                    <a:pt x="73392" y="12825"/>
                  </a:lnTo>
                  <a:lnTo>
                    <a:pt x="45125" y="32410"/>
                  </a:lnTo>
                  <a:lnTo>
                    <a:pt x="22582" y="59920"/>
                  </a:lnTo>
                  <a:lnTo>
                    <a:pt x="0" y="116661"/>
                  </a:lnTo>
                  <a:lnTo>
                    <a:pt x="113" y="157153"/>
                  </a:lnTo>
                  <a:lnTo>
                    <a:pt x="7815" y="178610"/>
                  </a:lnTo>
                  <a:lnTo>
                    <a:pt x="13144" y="187608"/>
                  </a:lnTo>
                  <a:lnTo>
                    <a:pt x="22546" y="193606"/>
                  </a:lnTo>
                  <a:lnTo>
                    <a:pt x="48591" y="200271"/>
                  </a:lnTo>
                  <a:lnTo>
                    <a:pt x="100897" y="196567"/>
                  </a:lnTo>
                  <a:lnTo>
                    <a:pt x="118560" y="19507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42237" y="2010183"/>
              <a:ext cx="232375" cy="169799"/>
            </a:xfrm>
            <a:custGeom>
              <a:avLst/>
              <a:gdLst/>
              <a:ahLst/>
              <a:cxnLst/>
              <a:rect l="0" t="0" r="0" b="0"/>
              <a:pathLst>
                <a:path w="232375" h="169799">
                  <a:moveTo>
                    <a:pt x="116561" y="63931"/>
                  </a:moveTo>
                  <a:lnTo>
                    <a:pt x="122150" y="47163"/>
                  </a:lnTo>
                  <a:lnTo>
                    <a:pt x="121457" y="39884"/>
                  </a:lnTo>
                  <a:lnTo>
                    <a:pt x="114447" y="25557"/>
                  </a:lnTo>
                  <a:lnTo>
                    <a:pt x="91758" y="4338"/>
                  </a:lnTo>
                  <a:lnTo>
                    <a:pt x="81308" y="805"/>
                  </a:lnTo>
                  <a:lnTo>
                    <a:pt x="57219" y="0"/>
                  </a:lnTo>
                  <a:lnTo>
                    <a:pt x="37154" y="6661"/>
                  </a:lnTo>
                  <a:lnTo>
                    <a:pt x="20438" y="18590"/>
                  </a:lnTo>
                  <a:lnTo>
                    <a:pt x="5209" y="35591"/>
                  </a:lnTo>
                  <a:lnTo>
                    <a:pt x="0" y="61083"/>
                  </a:lnTo>
                  <a:lnTo>
                    <a:pt x="6189" y="113931"/>
                  </a:lnTo>
                  <a:lnTo>
                    <a:pt x="20947" y="147376"/>
                  </a:lnTo>
                  <a:lnTo>
                    <a:pt x="36631" y="162629"/>
                  </a:lnTo>
                  <a:lnTo>
                    <a:pt x="45727" y="168334"/>
                  </a:lnTo>
                  <a:lnTo>
                    <a:pt x="55300" y="169798"/>
                  </a:lnTo>
                  <a:lnTo>
                    <a:pt x="75296" y="165185"/>
                  </a:lnTo>
                  <a:lnTo>
                    <a:pt x="92761" y="152216"/>
                  </a:lnTo>
                  <a:lnTo>
                    <a:pt x="107153" y="134754"/>
                  </a:lnTo>
                  <a:lnTo>
                    <a:pt x="129822" y="84609"/>
                  </a:lnTo>
                  <a:lnTo>
                    <a:pt x="133590" y="81225"/>
                  </a:lnTo>
                  <a:lnTo>
                    <a:pt x="137273" y="82480"/>
                  </a:lnTo>
                  <a:lnTo>
                    <a:pt x="157177" y="104119"/>
                  </a:lnTo>
                  <a:lnTo>
                    <a:pt x="187996" y="124061"/>
                  </a:lnTo>
                  <a:lnTo>
                    <a:pt x="207192" y="128480"/>
                  </a:lnTo>
                  <a:lnTo>
                    <a:pt x="232374" y="12710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81184" y="1997396"/>
              <a:ext cx="119770" cy="161540"/>
            </a:xfrm>
            <a:custGeom>
              <a:avLst/>
              <a:gdLst/>
              <a:ahLst/>
              <a:cxnLst/>
              <a:rect l="0" t="0" r="0" b="0"/>
              <a:pathLst>
                <a:path w="119770" h="161540">
                  <a:moveTo>
                    <a:pt x="98712" y="13547"/>
                  </a:moveTo>
                  <a:lnTo>
                    <a:pt x="81944" y="2368"/>
                  </a:lnTo>
                  <a:lnTo>
                    <a:pt x="64354" y="0"/>
                  </a:lnTo>
                  <a:lnTo>
                    <a:pt x="54749" y="1006"/>
                  </a:lnTo>
                  <a:lnTo>
                    <a:pt x="37839" y="8363"/>
                  </a:lnTo>
                  <a:lnTo>
                    <a:pt x="30054" y="13600"/>
                  </a:lnTo>
                  <a:lnTo>
                    <a:pt x="18285" y="31898"/>
                  </a:lnTo>
                  <a:lnTo>
                    <a:pt x="1197" y="76183"/>
                  </a:lnTo>
                  <a:lnTo>
                    <a:pt x="0" y="97537"/>
                  </a:lnTo>
                  <a:lnTo>
                    <a:pt x="4537" y="117556"/>
                  </a:lnTo>
                  <a:lnTo>
                    <a:pt x="26514" y="149472"/>
                  </a:lnTo>
                  <a:lnTo>
                    <a:pt x="33032" y="156806"/>
                  </a:lnTo>
                  <a:lnTo>
                    <a:pt x="42057" y="160525"/>
                  </a:lnTo>
                  <a:lnTo>
                    <a:pt x="64563" y="161539"/>
                  </a:lnTo>
                  <a:lnTo>
                    <a:pt x="97953" y="155532"/>
                  </a:lnTo>
                  <a:lnTo>
                    <a:pt x="110073" y="149571"/>
                  </a:lnTo>
                  <a:lnTo>
                    <a:pt x="119769" y="13988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32538" y="1810901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4316"/>
                  </a:lnTo>
                  <a:lnTo>
                    <a:pt x="9065" y="217402"/>
                  </a:lnTo>
                  <a:lnTo>
                    <a:pt x="17476" y="279337"/>
                  </a:lnTo>
                  <a:lnTo>
                    <a:pt x="18826" y="313094"/>
                  </a:lnTo>
                  <a:lnTo>
                    <a:pt x="17230" y="311674"/>
                  </a:lnTo>
                  <a:lnTo>
                    <a:pt x="14996" y="306049"/>
                  </a:lnTo>
                  <a:lnTo>
                    <a:pt x="11853" y="270186"/>
                  </a:lnTo>
                  <a:lnTo>
                    <a:pt x="17356" y="245255"/>
                  </a:lnTo>
                  <a:lnTo>
                    <a:pt x="22100" y="233693"/>
                  </a:lnTo>
                  <a:lnTo>
                    <a:pt x="36728" y="217727"/>
                  </a:lnTo>
                  <a:lnTo>
                    <a:pt x="45543" y="211832"/>
                  </a:lnTo>
                  <a:lnTo>
                    <a:pt x="64695" y="208401"/>
                  </a:lnTo>
                  <a:lnTo>
                    <a:pt x="74716" y="209124"/>
                  </a:lnTo>
                  <a:lnTo>
                    <a:pt x="92089" y="216167"/>
                  </a:lnTo>
                  <a:lnTo>
                    <a:pt x="122306" y="239752"/>
                  </a:lnTo>
                  <a:lnTo>
                    <a:pt x="138145" y="265620"/>
                  </a:lnTo>
                  <a:lnTo>
                    <a:pt x="154514" y="313053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27032" y="1937243"/>
              <a:ext cx="224878" cy="200147"/>
            </a:xfrm>
            <a:custGeom>
              <a:avLst/>
              <a:gdLst/>
              <a:ahLst/>
              <a:cxnLst/>
              <a:rect l="0" t="0" r="0" b="0"/>
              <a:pathLst>
                <a:path w="224878" h="200147">
                  <a:moveTo>
                    <a:pt x="5589" y="42114"/>
                  </a:moveTo>
                  <a:lnTo>
                    <a:pt x="0" y="58882"/>
                  </a:lnTo>
                  <a:lnTo>
                    <a:pt x="4442" y="105564"/>
                  </a:lnTo>
                  <a:lnTo>
                    <a:pt x="16584" y="163658"/>
                  </a:lnTo>
                  <a:lnTo>
                    <a:pt x="19939" y="175786"/>
                  </a:lnTo>
                  <a:lnTo>
                    <a:pt x="25684" y="185041"/>
                  </a:lnTo>
                  <a:lnTo>
                    <a:pt x="41427" y="198444"/>
                  </a:lnTo>
                  <a:lnTo>
                    <a:pt x="49368" y="200146"/>
                  </a:lnTo>
                  <a:lnTo>
                    <a:pt x="57002" y="198942"/>
                  </a:lnTo>
                  <a:lnTo>
                    <a:pt x="64431" y="195799"/>
                  </a:lnTo>
                  <a:lnTo>
                    <a:pt x="78924" y="179828"/>
                  </a:lnTo>
                  <a:lnTo>
                    <a:pt x="90825" y="157133"/>
                  </a:lnTo>
                  <a:lnTo>
                    <a:pt x="96114" y="131448"/>
                  </a:lnTo>
                  <a:lnTo>
                    <a:pt x="99865" y="125067"/>
                  </a:lnTo>
                  <a:lnTo>
                    <a:pt x="104705" y="123152"/>
                  </a:lnTo>
                  <a:lnTo>
                    <a:pt x="110271" y="124216"/>
                  </a:lnTo>
                  <a:lnTo>
                    <a:pt x="115151" y="128434"/>
                  </a:lnTo>
                  <a:lnTo>
                    <a:pt x="148285" y="177753"/>
                  </a:lnTo>
                  <a:lnTo>
                    <a:pt x="166106" y="189356"/>
                  </a:lnTo>
                  <a:lnTo>
                    <a:pt x="175772" y="190578"/>
                  </a:lnTo>
                  <a:lnTo>
                    <a:pt x="195870" y="185697"/>
                  </a:lnTo>
                  <a:lnTo>
                    <a:pt x="210261" y="172609"/>
                  </a:lnTo>
                  <a:lnTo>
                    <a:pt x="215737" y="164206"/>
                  </a:lnTo>
                  <a:lnTo>
                    <a:pt x="223443" y="124433"/>
                  </a:lnTo>
                  <a:lnTo>
                    <a:pt x="224877" y="66997"/>
                  </a:lnTo>
                  <a:lnTo>
                    <a:pt x="218228" y="19950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88649" y="1947778"/>
              <a:ext cx="122999" cy="174605"/>
            </a:xfrm>
            <a:custGeom>
              <a:avLst/>
              <a:gdLst/>
              <a:ahLst/>
              <a:cxnLst/>
              <a:rect l="0" t="0" r="0" b="0"/>
              <a:pathLst>
                <a:path w="122999" h="174605">
                  <a:moveTo>
                    <a:pt x="7185" y="73693"/>
                  </a:moveTo>
                  <a:lnTo>
                    <a:pt x="23953" y="79282"/>
                  </a:lnTo>
                  <a:lnTo>
                    <a:pt x="56737" y="77169"/>
                  </a:lnTo>
                  <a:lnTo>
                    <a:pt x="90497" y="63544"/>
                  </a:lnTo>
                  <a:lnTo>
                    <a:pt x="96652" y="55229"/>
                  </a:lnTo>
                  <a:lnTo>
                    <a:pt x="100370" y="33511"/>
                  </a:lnTo>
                  <a:lnTo>
                    <a:pt x="97385" y="23509"/>
                  </a:lnTo>
                  <a:lnTo>
                    <a:pt x="84708" y="6155"/>
                  </a:lnTo>
                  <a:lnTo>
                    <a:pt x="76415" y="1762"/>
                  </a:lnTo>
                  <a:lnTo>
                    <a:pt x="57841" y="0"/>
                  </a:lnTo>
                  <a:lnTo>
                    <a:pt x="27653" y="11174"/>
                  </a:lnTo>
                  <a:lnTo>
                    <a:pt x="13163" y="26020"/>
                  </a:lnTo>
                  <a:lnTo>
                    <a:pt x="3993" y="45486"/>
                  </a:lnTo>
                  <a:lnTo>
                    <a:pt x="0" y="81583"/>
                  </a:lnTo>
                  <a:lnTo>
                    <a:pt x="11597" y="136517"/>
                  </a:lnTo>
                  <a:lnTo>
                    <a:pt x="24353" y="154647"/>
                  </a:lnTo>
                  <a:lnTo>
                    <a:pt x="32668" y="162757"/>
                  </a:lnTo>
                  <a:lnTo>
                    <a:pt x="54386" y="171769"/>
                  </a:lnTo>
                  <a:lnTo>
                    <a:pt x="78466" y="174604"/>
                  </a:lnTo>
                  <a:lnTo>
                    <a:pt x="122998" y="16844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95875" y="2000414"/>
              <a:ext cx="21059" cy="157929"/>
            </a:xfrm>
            <a:custGeom>
              <a:avLst/>
              <a:gdLst/>
              <a:ahLst/>
              <a:cxnLst/>
              <a:rect l="0" t="0" r="0" b="0"/>
              <a:pathLst>
                <a:path w="21059" h="15792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74818" y="1884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62334" y="1988116"/>
              <a:ext cx="163089" cy="389968"/>
            </a:xfrm>
            <a:custGeom>
              <a:avLst/>
              <a:gdLst/>
              <a:ahLst/>
              <a:cxnLst/>
              <a:rect l="0" t="0" r="0" b="0"/>
              <a:pathLst>
                <a:path w="163089" h="389968">
                  <a:moveTo>
                    <a:pt x="91469" y="107055"/>
                  </a:moveTo>
                  <a:lnTo>
                    <a:pt x="120778" y="72157"/>
                  </a:lnTo>
                  <a:lnTo>
                    <a:pt x="123876" y="62733"/>
                  </a:lnTo>
                  <a:lnTo>
                    <a:pt x="124200" y="42902"/>
                  </a:lnTo>
                  <a:lnTo>
                    <a:pt x="117324" y="25510"/>
                  </a:lnTo>
                  <a:lnTo>
                    <a:pt x="112215" y="17597"/>
                  </a:lnTo>
                  <a:lnTo>
                    <a:pt x="97180" y="5684"/>
                  </a:lnTo>
                  <a:lnTo>
                    <a:pt x="88257" y="870"/>
                  </a:lnTo>
                  <a:lnTo>
                    <a:pt x="78799" y="0"/>
                  </a:lnTo>
                  <a:lnTo>
                    <a:pt x="28016" y="15806"/>
                  </a:lnTo>
                  <a:lnTo>
                    <a:pt x="13355" y="29065"/>
                  </a:lnTo>
                  <a:lnTo>
                    <a:pt x="7807" y="37514"/>
                  </a:lnTo>
                  <a:lnTo>
                    <a:pt x="0" y="77351"/>
                  </a:lnTo>
                  <a:lnTo>
                    <a:pt x="4413" y="100092"/>
                  </a:lnTo>
                  <a:lnTo>
                    <a:pt x="8865" y="109432"/>
                  </a:lnTo>
                  <a:lnTo>
                    <a:pt x="23170" y="122929"/>
                  </a:lnTo>
                  <a:lnTo>
                    <a:pt x="31898" y="128166"/>
                  </a:lnTo>
                  <a:lnTo>
                    <a:pt x="41227" y="129318"/>
                  </a:lnTo>
                  <a:lnTo>
                    <a:pt x="60950" y="124358"/>
                  </a:lnTo>
                  <a:lnTo>
                    <a:pt x="75175" y="111236"/>
                  </a:lnTo>
                  <a:lnTo>
                    <a:pt x="93839" y="74215"/>
                  </a:lnTo>
                  <a:lnTo>
                    <a:pt x="97729" y="73463"/>
                  </a:lnTo>
                  <a:lnTo>
                    <a:pt x="101491" y="78811"/>
                  </a:lnTo>
                  <a:lnTo>
                    <a:pt x="115936" y="129422"/>
                  </a:lnTo>
                  <a:lnTo>
                    <a:pt x="130054" y="181273"/>
                  </a:lnTo>
                  <a:lnTo>
                    <a:pt x="144107" y="239175"/>
                  </a:lnTo>
                  <a:lnTo>
                    <a:pt x="158148" y="290690"/>
                  </a:lnTo>
                  <a:lnTo>
                    <a:pt x="163088" y="332001"/>
                  </a:lnTo>
                  <a:lnTo>
                    <a:pt x="158005" y="353650"/>
                  </a:lnTo>
                  <a:lnTo>
                    <a:pt x="153374" y="362698"/>
                  </a:lnTo>
                  <a:lnTo>
                    <a:pt x="138869" y="375872"/>
                  </a:lnTo>
                  <a:lnTo>
                    <a:pt x="119555" y="384456"/>
                  </a:lnTo>
                  <a:lnTo>
                    <a:pt x="69028" y="389967"/>
                  </a:lnTo>
                  <a:lnTo>
                    <a:pt x="34127" y="387803"/>
                  </a:lnTo>
                  <a:lnTo>
                    <a:pt x="7241" y="38079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06445" y="1789844"/>
              <a:ext cx="183122" cy="368499"/>
            </a:xfrm>
            <a:custGeom>
              <a:avLst/>
              <a:gdLst/>
              <a:ahLst/>
              <a:cxnLst/>
              <a:rect l="0" t="0" r="0" b="0"/>
              <a:pathLst>
                <a:path w="183122" h="368499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35149" y="174577"/>
                  </a:lnTo>
                  <a:lnTo>
                    <a:pt x="49144" y="231016"/>
                  </a:lnTo>
                  <a:lnTo>
                    <a:pt x="58495" y="279149"/>
                  </a:lnTo>
                  <a:lnTo>
                    <a:pt x="61786" y="329286"/>
                  </a:lnTo>
                  <a:lnTo>
                    <a:pt x="61591" y="366108"/>
                  </a:lnTo>
                  <a:lnTo>
                    <a:pt x="59778" y="366904"/>
                  </a:lnTo>
                  <a:lnTo>
                    <a:pt x="57400" y="363926"/>
                  </a:lnTo>
                  <a:lnTo>
                    <a:pt x="46347" y="325524"/>
                  </a:lnTo>
                  <a:lnTo>
                    <a:pt x="44538" y="287654"/>
                  </a:lnTo>
                  <a:lnTo>
                    <a:pt x="48261" y="264717"/>
                  </a:lnTo>
                  <a:lnTo>
                    <a:pt x="56934" y="245944"/>
                  </a:lnTo>
                  <a:lnTo>
                    <a:pt x="62523" y="237662"/>
                  </a:lnTo>
                  <a:lnTo>
                    <a:pt x="70928" y="232141"/>
                  </a:lnTo>
                  <a:lnTo>
                    <a:pt x="92745" y="226006"/>
                  </a:lnTo>
                  <a:lnTo>
                    <a:pt x="103944" y="227880"/>
                  </a:lnTo>
                  <a:lnTo>
                    <a:pt x="125746" y="239320"/>
                  </a:lnTo>
                  <a:lnTo>
                    <a:pt x="152162" y="271081"/>
                  </a:lnTo>
                  <a:lnTo>
                    <a:pt x="177763" y="326033"/>
                  </a:lnTo>
                  <a:lnTo>
                    <a:pt x="183121" y="344945"/>
                  </a:lnTo>
                  <a:lnTo>
                    <a:pt x="178985" y="3684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59129" y="1810901"/>
              <a:ext cx="138505" cy="210571"/>
            </a:xfrm>
            <a:custGeom>
              <a:avLst/>
              <a:gdLst/>
              <a:ahLst/>
              <a:cxnLst/>
              <a:rect l="0" t="0" r="0" b="0"/>
              <a:pathLst>
                <a:path w="138505" h="210571">
                  <a:moveTo>
                    <a:pt x="0" y="0"/>
                  </a:moveTo>
                  <a:lnTo>
                    <a:pt x="58617" y="5589"/>
                  </a:lnTo>
                  <a:lnTo>
                    <a:pt x="93407" y="20244"/>
                  </a:lnTo>
                  <a:lnTo>
                    <a:pt x="120354" y="39403"/>
                  </a:lnTo>
                  <a:lnTo>
                    <a:pt x="137566" y="65487"/>
                  </a:lnTo>
                  <a:lnTo>
                    <a:pt x="138504" y="74074"/>
                  </a:lnTo>
                  <a:lnTo>
                    <a:pt x="133308" y="89854"/>
                  </a:lnTo>
                  <a:lnTo>
                    <a:pt x="120079" y="101546"/>
                  </a:lnTo>
                  <a:lnTo>
                    <a:pt x="57866" y="135222"/>
                  </a:lnTo>
                  <a:lnTo>
                    <a:pt x="41192" y="160559"/>
                  </a:lnTo>
                  <a:lnTo>
                    <a:pt x="38975" y="180154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32829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252891" y="2916393"/>
            <a:ext cx="675996" cy="452727"/>
            <a:chOff x="1252891" y="2916393"/>
            <a:chExt cx="675996" cy="452727"/>
          </a:xfrm>
        </p:grpSpPr>
        <p:sp>
          <p:nvSpPr>
            <p:cNvPr id="113" name="Freeform 112"/>
            <p:cNvSpPr/>
            <p:nvPr/>
          </p:nvSpPr>
          <p:spPr>
            <a:xfrm>
              <a:off x="1389761" y="2947979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8333" y="57264"/>
                  </a:lnTo>
                  <a:lnTo>
                    <a:pt x="12998" y="109774"/>
                  </a:lnTo>
                  <a:lnTo>
                    <a:pt x="21789" y="163547"/>
                  </a:lnTo>
                  <a:lnTo>
                    <a:pt x="29651" y="223638"/>
                  </a:lnTo>
                  <a:lnTo>
                    <a:pt x="31331" y="282192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52891" y="2916393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52106" y="3120"/>
                  </a:lnTo>
                  <a:lnTo>
                    <a:pt x="220927" y="14573"/>
                  </a:lnTo>
                  <a:lnTo>
                    <a:pt x="173361" y="33814"/>
                  </a:lnTo>
                  <a:lnTo>
                    <a:pt x="112839" y="48880"/>
                  </a:lnTo>
                  <a:lnTo>
                    <a:pt x="53637" y="6664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526632" y="3074321"/>
              <a:ext cx="52643" cy="120867"/>
            </a:xfrm>
            <a:custGeom>
              <a:avLst/>
              <a:gdLst/>
              <a:ahLst/>
              <a:cxnLst/>
              <a:rect l="0" t="0" r="0" b="0"/>
              <a:pathLst>
                <a:path w="52643" h="120867">
                  <a:moveTo>
                    <a:pt x="0" y="31585"/>
                  </a:moveTo>
                  <a:lnTo>
                    <a:pt x="17958" y="92696"/>
                  </a:lnTo>
                  <a:lnTo>
                    <a:pt x="24749" y="114898"/>
                  </a:lnTo>
                  <a:lnTo>
                    <a:pt x="24688" y="119882"/>
                  </a:lnTo>
                  <a:lnTo>
                    <a:pt x="22308" y="120866"/>
                  </a:lnTo>
                  <a:lnTo>
                    <a:pt x="18381" y="119182"/>
                  </a:lnTo>
                  <a:lnTo>
                    <a:pt x="14019" y="104832"/>
                  </a:lnTo>
                  <a:lnTo>
                    <a:pt x="11218" y="57492"/>
                  </a:lnTo>
                  <a:lnTo>
                    <a:pt x="17074" y="36860"/>
                  </a:lnTo>
                  <a:lnTo>
                    <a:pt x="27475" y="2106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63502" y="3095378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9575" y="24046"/>
                  </a:lnTo>
                  <a:lnTo>
                    <a:pt x="27534" y="45469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52974" y="3053264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126342" y="0"/>
                  </a:moveTo>
                  <a:lnTo>
                    <a:pt x="102622" y="58617"/>
                  </a:lnTo>
                  <a:lnTo>
                    <a:pt x="87905" y="111621"/>
                  </a:lnTo>
                  <a:lnTo>
                    <a:pt x="64622" y="173493"/>
                  </a:lnTo>
                  <a:lnTo>
                    <a:pt x="45433" y="235655"/>
                  </a:lnTo>
                  <a:lnTo>
                    <a:pt x="20326" y="28796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16186" y="2990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26715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318449" y="2695358"/>
            <a:ext cx="2216457" cy="563600"/>
            <a:chOff x="2318449" y="2695358"/>
            <a:chExt cx="2216457" cy="563600"/>
          </a:xfrm>
        </p:grpSpPr>
        <p:sp>
          <p:nvSpPr>
            <p:cNvPr id="121" name="Freeform 120"/>
            <p:cNvSpPr/>
            <p:nvPr/>
          </p:nvSpPr>
          <p:spPr>
            <a:xfrm>
              <a:off x="2318449" y="2726880"/>
              <a:ext cx="313676" cy="532078"/>
            </a:xfrm>
            <a:custGeom>
              <a:avLst/>
              <a:gdLst/>
              <a:ahLst/>
              <a:cxnLst/>
              <a:rect l="0" t="0" r="0" b="0"/>
              <a:pathLst>
                <a:path w="313676" h="532078">
                  <a:moveTo>
                    <a:pt x="71520" y="0"/>
                  </a:moveTo>
                  <a:lnTo>
                    <a:pt x="56947" y="42692"/>
                  </a:lnTo>
                  <a:lnTo>
                    <a:pt x="47495" y="64598"/>
                  </a:lnTo>
                  <a:lnTo>
                    <a:pt x="39835" y="100899"/>
                  </a:lnTo>
                  <a:lnTo>
                    <a:pt x="12620" y="158621"/>
                  </a:lnTo>
                  <a:lnTo>
                    <a:pt x="5177" y="179293"/>
                  </a:lnTo>
                  <a:lnTo>
                    <a:pt x="2725" y="181530"/>
                  </a:lnTo>
                  <a:lnTo>
                    <a:pt x="1090" y="178342"/>
                  </a:lnTo>
                  <a:lnTo>
                    <a:pt x="0" y="171537"/>
                  </a:lnTo>
                  <a:lnTo>
                    <a:pt x="17893" y="117028"/>
                  </a:lnTo>
                  <a:lnTo>
                    <a:pt x="36295" y="63331"/>
                  </a:lnTo>
                  <a:lnTo>
                    <a:pt x="43386" y="42185"/>
                  </a:lnTo>
                  <a:lnTo>
                    <a:pt x="50424" y="35143"/>
                  </a:lnTo>
                  <a:lnTo>
                    <a:pt x="70723" y="27317"/>
                  </a:lnTo>
                  <a:lnTo>
                    <a:pt x="95342" y="30079"/>
                  </a:lnTo>
                  <a:lnTo>
                    <a:pt x="108458" y="34091"/>
                  </a:lnTo>
                  <a:lnTo>
                    <a:pt x="129271" y="51027"/>
                  </a:lnTo>
                  <a:lnTo>
                    <a:pt x="145150" y="75321"/>
                  </a:lnTo>
                  <a:lnTo>
                    <a:pt x="164876" y="138578"/>
                  </a:lnTo>
                  <a:lnTo>
                    <a:pt x="180037" y="196219"/>
                  </a:lnTo>
                  <a:lnTo>
                    <a:pt x="190761" y="252852"/>
                  </a:lnTo>
                  <a:lnTo>
                    <a:pt x="195758" y="315905"/>
                  </a:lnTo>
                  <a:lnTo>
                    <a:pt x="191649" y="367863"/>
                  </a:lnTo>
                  <a:lnTo>
                    <a:pt x="183022" y="418482"/>
                  </a:lnTo>
                  <a:lnTo>
                    <a:pt x="168457" y="471178"/>
                  </a:lnTo>
                  <a:lnTo>
                    <a:pt x="149635" y="503427"/>
                  </a:lnTo>
                  <a:lnTo>
                    <a:pt x="131974" y="520493"/>
                  </a:lnTo>
                  <a:lnTo>
                    <a:pt x="109307" y="529638"/>
                  </a:lnTo>
                  <a:lnTo>
                    <a:pt x="96711" y="532077"/>
                  </a:lnTo>
                  <a:lnTo>
                    <a:pt x="76476" y="528547"/>
                  </a:lnTo>
                  <a:lnTo>
                    <a:pt x="67805" y="524330"/>
                  </a:lnTo>
                  <a:lnTo>
                    <a:pt x="62024" y="516840"/>
                  </a:lnTo>
                  <a:lnTo>
                    <a:pt x="55601" y="496039"/>
                  </a:lnTo>
                  <a:lnTo>
                    <a:pt x="58986" y="474316"/>
                  </a:lnTo>
                  <a:lnTo>
                    <a:pt x="74045" y="445475"/>
                  </a:lnTo>
                  <a:lnTo>
                    <a:pt x="100094" y="414769"/>
                  </a:lnTo>
                  <a:lnTo>
                    <a:pt x="120094" y="406610"/>
                  </a:lnTo>
                  <a:lnTo>
                    <a:pt x="176651" y="401372"/>
                  </a:lnTo>
                  <a:lnTo>
                    <a:pt x="226932" y="400465"/>
                  </a:lnTo>
                  <a:lnTo>
                    <a:pt x="284409" y="400159"/>
                  </a:lnTo>
                  <a:lnTo>
                    <a:pt x="31367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70836" y="2768994"/>
              <a:ext cx="321163" cy="460453"/>
            </a:xfrm>
            <a:custGeom>
              <a:avLst/>
              <a:gdLst/>
              <a:ahLst/>
              <a:cxnLst/>
              <a:rect l="0" t="0" r="0" b="0"/>
              <a:pathLst>
                <a:path w="321163" h="460453">
                  <a:moveTo>
                    <a:pt x="134987" y="0"/>
                  </a:moveTo>
                  <a:lnTo>
                    <a:pt x="96614" y="29309"/>
                  </a:lnTo>
                  <a:lnTo>
                    <a:pt x="40028" y="89174"/>
                  </a:lnTo>
                  <a:lnTo>
                    <a:pt x="17814" y="126508"/>
                  </a:lnTo>
                  <a:lnTo>
                    <a:pt x="4473" y="174095"/>
                  </a:lnTo>
                  <a:lnTo>
                    <a:pt x="0" y="225239"/>
                  </a:lnTo>
                  <a:lnTo>
                    <a:pt x="1609" y="288684"/>
                  </a:lnTo>
                  <a:lnTo>
                    <a:pt x="18434" y="341294"/>
                  </a:lnTo>
                  <a:lnTo>
                    <a:pt x="51124" y="404488"/>
                  </a:lnTo>
                  <a:lnTo>
                    <a:pt x="75044" y="429854"/>
                  </a:lnTo>
                  <a:lnTo>
                    <a:pt x="104358" y="449069"/>
                  </a:lnTo>
                  <a:lnTo>
                    <a:pt x="126054" y="456949"/>
                  </a:lnTo>
                  <a:lnTo>
                    <a:pt x="151294" y="460452"/>
                  </a:lnTo>
                  <a:lnTo>
                    <a:pt x="171871" y="455770"/>
                  </a:lnTo>
                  <a:lnTo>
                    <a:pt x="227090" y="420483"/>
                  </a:lnTo>
                  <a:lnTo>
                    <a:pt x="257296" y="387345"/>
                  </a:lnTo>
                  <a:lnTo>
                    <a:pt x="284513" y="333502"/>
                  </a:lnTo>
                  <a:lnTo>
                    <a:pt x="309356" y="272339"/>
                  </a:lnTo>
                  <a:lnTo>
                    <a:pt x="321162" y="212027"/>
                  </a:lnTo>
                  <a:lnTo>
                    <a:pt x="320392" y="168888"/>
                  </a:lnTo>
                  <a:lnTo>
                    <a:pt x="307582" y="105559"/>
                  </a:lnTo>
                  <a:lnTo>
                    <a:pt x="301160" y="66892"/>
                  </a:lnTo>
                  <a:lnTo>
                    <a:pt x="287221" y="43768"/>
                  </a:lnTo>
                  <a:lnTo>
                    <a:pt x="259642" y="16608"/>
                  </a:lnTo>
                  <a:lnTo>
                    <a:pt x="236403" y="7382"/>
                  </a:lnTo>
                  <a:lnTo>
                    <a:pt x="211647" y="4451"/>
                  </a:lnTo>
                  <a:lnTo>
                    <a:pt x="170277" y="12101"/>
                  </a:lnTo>
                  <a:lnTo>
                    <a:pt x="14551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67237" y="3011024"/>
              <a:ext cx="154525" cy="168583"/>
            </a:xfrm>
            <a:custGeom>
              <a:avLst/>
              <a:gdLst/>
              <a:ahLst/>
              <a:cxnLst/>
              <a:rect l="0" t="0" r="0" b="0"/>
              <a:pathLst>
                <a:path w="154525" h="168583">
                  <a:moveTo>
                    <a:pt x="112410" y="73825"/>
                  </a:moveTo>
                  <a:lnTo>
                    <a:pt x="97756" y="24274"/>
                  </a:lnTo>
                  <a:lnTo>
                    <a:pt x="92112" y="15055"/>
                  </a:lnTo>
                  <a:lnTo>
                    <a:pt x="76483" y="1692"/>
                  </a:lnTo>
                  <a:lnTo>
                    <a:pt x="68572" y="0"/>
                  </a:lnTo>
                  <a:lnTo>
                    <a:pt x="60958" y="1212"/>
                  </a:lnTo>
                  <a:lnTo>
                    <a:pt x="53542" y="4359"/>
                  </a:lnTo>
                  <a:lnTo>
                    <a:pt x="31927" y="25557"/>
                  </a:lnTo>
                  <a:lnTo>
                    <a:pt x="8080" y="74401"/>
                  </a:lnTo>
                  <a:lnTo>
                    <a:pt x="0" y="108701"/>
                  </a:lnTo>
                  <a:lnTo>
                    <a:pt x="725" y="145380"/>
                  </a:lnTo>
                  <a:lnTo>
                    <a:pt x="2858" y="156624"/>
                  </a:lnTo>
                  <a:lnTo>
                    <a:pt x="8960" y="162949"/>
                  </a:lnTo>
                  <a:lnTo>
                    <a:pt x="17707" y="165997"/>
                  </a:lnTo>
                  <a:lnTo>
                    <a:pt x="28218" y="166858"/>
                  </a:lnTo>
                  <a:lnTo>
                    <a:pt x="46135" y="161577"/>
                  </a:lnTo>
                  <a:lnTo>
                    <a:pt x="61898" y="150261"/>
                  </a:lnTo>
                  <a:lnTo>
                    <a:pt x="82756" y="124159"/>
                  </a:lnTo>
                  <a:lnTo>
                    <a:pt x="92601" y="104385"/>
                  </a:lnTo>
                  <a:lnTo>
                    <a:pt x="96865" y="101217"/>
                  </a:lnTo>
                  <a:lnTo>
                    <a:pt x="100877" y="102615"/>
                  </a:lnTo>
                  <a:lnTo>
                    <a:pt x="104721" y="107056"/>
                  </a:lnTo>
                  <a:lnTo>
                    <a:pt x="121637" y="144297"/>
                  </a:lnTo>
                  <a:lnTo>
                    <a:pt x="154524" y="168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02848" y="3008761"/>
              <a:ext cx="155785" cy="173989"/>
            </a:xfrm>
            <a:custGeom>
              <a:avLst/>
              <a:gdLst/>
              <a:ahLst/>
              <a:cxnLst/>
              <a:rect l="0" t="0" r="0" b="0"/>
              <a:pathLst>
                <a:path w="155785" h="173989">
                  <a:moveTo>
                    <a:pt x="39970" y="44503"/>
                  </a:moveTo>
                  <a:lnTo>
                    <a:pt x="31637" y="81981"/>
                  </a:lnTo>
                  <a:lnTo>
                    <a:pt x="33212" y="116829"/>
                  </a:lnTo>
                  <a:lnTo>
                    <a:pt x="38635" y="165634"/>
                  </a:lnTo>
                  <a:lnTo>
                    <a:pt x="36741" y="172050"/>
                  </a:lnTo>
                  <a:lnTo>
                    <a:pt x="33138" y="173988"/>
                  </a:lnTo>
                  <a:lnTo>
                    <a:pt x="28396" y="172940"/>
                  </a:lnTo>
                  <a:lnTo>
                    <a:pt x="24066" y="168733"/>
                  </a:lnTo>
                  <a:lnTo>
                    <a:pt x="5092" y="127066"/>
                  </a:lnTo>
                  <a:lnTo>
                    <a:pt x="0" y="91063"/>
                  </a:lnTo>
                  <a:lnTo>
                    <a:pt x="4081" y="56349"/>
                  </a:lnTo>
                  <a:lnTo>
                    <a:pt x="18288" y="23836"/>
                  </a:lnTo>
                  <a:lnTo>
                    <a:pt x="33843" y="8801"/>
                  </a:lnTo>
                  <a:lnTo>
                    <a:pt x="42904" y="3154"/>
                  </a:lnTo>
                  <a:lnTo>
                    <a:pt x="62331" y="0"/>
                  </a:lnTo>
                  <a:lnTo>
                    <a:pt x="72425" y="796"/>
                  </a:lnTo>
                  <a:lnTo>
                    <a:pt x="89879" y="7920"/>
                  </a:lnTo>
                  <a:lnTo>
                    <a:pt x="97810" y="13095"/>
                  </a:lnTo>
                  <a:lnTo>
                    <a:pt x="120149" y="42736"/>
                  </a:lnTo>
                  <a:lnTo>
                    <a:pt x="135996" y="81154"/>
                  </a:lnTo>
                  <a:lnTo>
                    <a:pt x="147155" y="140634"/>
                  </a:lnTo>
                  <a:lnTo>
                    <a:pt x="155784" y="160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82530" y="2766916"/>
              <a:ext cx="139163" cy="443892"/>
            </a:xfrm>
            <a:custGeom>
              <a:avLst/>
              <a:gdLst/>
              <a:ahLst/>
              <a:cxnLst/>
              <a:rect l="0" t="0" r="0" b="0"/>
              <a:pathLst>
                <a:path w="139163" h="443892">
                  <a:moveTo>
                    <a:pt x="102444" y="328462"/>
                  </a:moveTo>
                  <a:lnTo>
                    <a:pt x="96855" y="311694"/>
                  </a:lnTo>
                  <a:lnTo>
                    <a:pt x="84752" y="297223"/>
                  </a:lnTo>
                  <a:lnTo>
                    <a:pt x="76611" y="290089"/>
                  </a:lnTo>
                  <a:lnTo>
                    <a:pt x="67675" y="286502"/>
                  </a:lnTo>
                  <a:lnTo>
                    <a:pt x="48386" y="285637"/>
                  </a:lnTo>
                  <a:lnTo>
                    <a:pt x="39499" y="289383"/>
                  </a:lnTo>
                  <a:lnTo>
                    <a:pt x="23385" y="302905"/>
                  </a:lnTo>
                  <a:lnTo>
                    <a:pt x="6749" y="330248"/>
                  </a:lnTo>
                  <a:lnTo>
                    <a:pt x="0" y="366166"/>
                  </a:lnTo>
                  <a:lnTo>
                    <a:pt x="3590" y="406444"/>
                  </a:lnTo>
                  <a:lnTo>
                    <a:pt x="12105" y="427851"/>
                  </a:lnTo>
                  <a:lnTo>
                    <a:pt x="17652" y="436835"/>
                  </a:lnTo>
                  <a:lnTo>
                    <a:pt x="24859" y="441655"/>
                  </a:lnTo>
                  <a:lnTo>
                    <a:pt x="42225" y="443891"/>
                  </a:lnTo>
                  <a:lnTo>
                    <a:pt x="50600" y="440509"/>
                  </a:lnTo>
                  <a:lnTo>
                    <a:pt x="66144" y="427394"/>
                  </a:lnTo>
                  <a:lnTo>
                    <a:pt x="82459" y="394690"/>
                  </a:lnTo>
                  <a:lnTo>
                    <a:pt x="98453" y="335651"/>
                  </a:lnTo>
                  <a:lnTo>
                    <a:pt x="112877" y="281529"/>
                  </a:lnTo>
                  <a:lnTo>
                    <a:pt x="126992" y="226384"/>
                  </a:lnTo>
                  <a:lnTo>
                    <a:pt x="131944" y="175774"/>
                  </a:lnTo>
                  <a:lnTo>
                    <a:pt x="134787" y="112601"/>
                  </a:lnTo>
                  <a:lnTo>
                    <a:pt x="139162" y="55062"/>
                  </a:lnTo>
                  <a:lnTo>
                    <a:pt x="133971" y="27966"/>
                  </a:lnTo>
                  <a:lnTo>
                    <a:pt x="123865" y="4225"/>
                  </a:lnTo>
                  <a:lnTo>
                    <a:pt x="119064" y="0"/>
                  </a:lnTo>
                  <a:lnTo>
                    <a:pt x="114693" y="693"/>
                  </a:lnTo>
                  <a:lnTo>
                    <a:pt x="110610" y="4664"/>
                  </a:lnTo>
                  <a:lnTo>
                    <a:pt x="102887" y="53065"/>
                  </a:lnTo>
                  <a:lnTo>
                    <a:pt x="95686" y="103103"/>
                  </a:lnTo>
                  <a:lnTo>
                    <a:pt x="94202" y="158354"/>
                  </a:lnTo>
                  <a:lnTo>
                    <a:pt x="103589" y="219601"/>
                  </a:lnTo>
                  <a:lnTo>
                    <a:pt x="113311" y="271640"/>
                  </a:lnTo>
                  <a:lnTo>
                    <a:pt x="129394" y="333544"/>
                  </a:lnTo>
                  <a:lnTo>
                    <a:pt x="134029" y="349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27613" y="2695358"/>
              <a:ext cx="289072" cy="453011"/>
            </a:xfrm>
            <a:custGeom>
              <a:avLst/>
              <a:gdLst/>
              <a:ahLst/>
              <a:cxnLst/>
              <a:rect l="0" t="0" r="0" b="0"/>
              <a:pathLst>
                <a:path w="289072" h="453011">
                  <a:moveTo>
                    <a:pt x="25858" y="42051"/>
                  </a:moveTo>
                  <a:lnTo>
                    <a:pt x="7900" y="97096"/>
                  </a:lnTo>
                  <a:lnTo>
                    <a:pt x="0" y="124521"/>
                  </a:lnTo>
                  <a:lnTo>
                    <a:pt x="9527" y="71831"/>
                  </a:lnTo>
                  <a:lnTo>
                    <a:pt x="23759" y="23887"/>
                  </a:lnTo>
                  <a:lnTo>
                    <a:pt x="35064" y="6292"/>
                  </a:lnTo>
                  <a:lnTo>
                    <a:pt x="42524" y="1834"/>
                  </a:lnTo>
                  <a:lnTo>
                    <a:pt x="60171" y="0"/>
                  </a:lnTo>
                  <a:lnTo>
                    <a:pt x="79713" y="9324"/>
                  </a:lnTo>
                  <a:lnTo>
                    <a:pt x="98927" y="26336"/>
                  </a:lnTo>
                  <a:lnTo>
                    <a:pt x="121727" y="62221"/>
                  </a:lnTo>
                  <a:lnTo>
                    <a:pt x="144403" y="124545"/>
                  </a:lnTo>
                  <a:lnTo>
                    <a:pt x="154293" y="187026"/>
                  </a:lnTo>
                  <a:lnTo>
                    <a:pt x="161063" y="247853"/>
                  </a:lnTo>
                  <a:lnTo>
                    <a:pt x="162235" y="306970"/>
                  </a:lnTo>
                  <a:lnTo>
                    <a:pt x="154225" y="365782"/>
                  </a:lnTo>
                  <a:lnTo>
                    <a:pt x="138259" y="418127"/>
                  </a:lnTo>
                  <a:lnTo>
                    <a:pt x="132378" y="429639"/>
                  </a:lnTo>
                  <a:lnTo>
                    <a:pt x="113364" y="445549"/>
                  </a:lnTo>
                  <a:lnTo>
                    <a:pt x="101743" y="451430"/>
                  </a:lnTo>
                  <a:lnTo>
                    <a:pt x="90486" y="453010"/>
                  </a:lnTo>
                  <a:lnTo>
                    <a:pt x="68620" y="448528"/>
                  </a:lnTo>
                  <a:lnTo>
                    <a:pt x="50322" y="435617"/>
                  </a:lnTo>
                  <a:lnTo>
                    <a:pt x="42168" y="427261"/>
                  </a:lnTo>
                  <a:lnTo>
                    <a:pt x="33107" y="405498"/>
                  </a:lnTo>
                  <a:lnTo>
                    <a:pt x="30690" y="393143"/>
                  </a:lnTo>
                  <a:lnTo>
                    <a:pt x="34245" y="370057"/>
                  </a:lnTo>
                  <a:lnTo>
                    <a:pt x="38469" y="358988"/>
                  </a:lnTo>
                  <a:lnTo>
                    <a:pt x="52520" y="343569"/>
                  </a:lnTo>
                  <a:lnTo>
                    <a:pt x="61180" y="337819"/>
                  </a:lnTo>
                  <a:lnTo>
                    <a:pt x="83281" y="334551"/>
                  </a:lnTo>
                  <a:lnTo>
                    <a:pt x="135597" y="341984"/>
                  </a:lnTo>
                  <a:lnTo>
                    <a:pt x="193514" y="369573"/>
                  </a:lnTo>
                  <a:lnTo>
                    <a:pt x="216186" y="380639"/>
                  </a:lnTo>
                  <a:lnTo>
                    <a:pt x="252917" y="385698"/>
                  </a:lnTo>
                  <a:lnTo>
                    <a:pt x="289071" y="378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06155" y="2726880"/>
              <a:ext cx="228751" cy="423812"/>
            </a:xfrm>
            <a:custGeom>
              <a:avLst/>
              <a:gdLst/>
              <a:ahLst/>
              <a:cxnLst/>
              <a:rect l="0" t="0" r="0" b="0"/>
              <a:pathLst>
                <a:path w="228751" h="423812">
                  <a:moveTo>
                    <a:pt x="136871" y="0"/>
                  </a:moveTo>
                  <a:lnTo>
                    <a:pt x="118890" y="15641"/>
                  </a:lnTo>
                  <a:lnTo>
                    <a:pt x="62517" y="39607"/>
                  </a:lnTo>
                  <a:lnTo>
                    <a:pt x="41823" y="51139"/>
                  </a:lnTo>
                  <a:lnTo>
                    <a:pt x="27167" y="67182"/>
                  </a:lnTo>
                  <a:lnTo>
                    <a:pt x="8226" y="106078"/>
                  </a:lnTo>
                  <a:lnTo>
                    <a:pt x="6776" y="129814"/>
                  </a:lnTo>
                  <a:lnTo>
                    <a:pt x="15376" y="183180"/>
                  </a:lnTo>
                  <a:lnTo>
                    <a:pt x="24963" y="219222"/>
                  </a:lnTo>
                  <a:lnTo>
                    <a:pt x="29510" y="223357"/>
                  </a:lnTo>
                  <a:lnTo>
                    <a:pt x="34881" y="222605"/>
                  </a:lnTo>
                  <a:lnTo>
                    <a:pt x="86501" y="187556"/>
                  </a:lnTo>
                  <a:lnTo>
                    <a:pt x="96272" y="187038"/>
                  </a:lnTo>
                  <a:lnTo>
                    <a:pt x="116487" y="192703"/>
                  </a:lnTo>
                  <a:lnTo>
                    <a:pt x="179044" y="228706"/>
                  </a:lnTo>
                  <a:lnTo>
                    <a:pt x="204998" y="260527"/>
                  </a:lnTo>
                  <a:lnTo>
                    <a:pt x="221917" y="294003"/>
                  </a:lnTo>
                  <a:lnTo>
                    <a:pt x="228750" y="331737"/>
                  </a:lnTo>
                  <a:lnTo>
                    <a:pt x="225185" y="366965"/>
                  </a:lnTo>
                  <a:lnTo>
                    <a:pt x="216676" y="385754"/>
                  </a:lnTo>
                  <a:lnTo>
                    <a:pt x="211131" y="394040"/>
                  </a:lnTo>
                  <a:lnTo>
                    <a:pt x="195612" y="406366"/>
                  </a:lnTo>
                  <a:lnTo>
                    <a:pt x="151463" y="423811"/>
                  </a:lnTo>
                  <a:lnTo>
                    <a:pt x="111429" y="423751"/>
                  </a:lnTo>
                  <a:lnTo>
                    <a:pt x="55979" y="412081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065525" y="3716559"/>
            <a:ext cx="977004" cy="454878"/>
            <a:chOff x="1065525" y="3716559"/>
            <a:chExt cx="977004" cy="454878"/>
          </a:xfrm>
        </p:grpSpPr>
        <p:sp>
          <p:nvSpPr>
            <p:cNvPr id="129" name="Freeform 128"/>
            <p:cNvSpPr/>
            <p:nvPr/>
          </p:nvSpPr>
          <p:spPr>
            <a:xfrm>
              <a:off x="1065525" y="3807403"/>
              <a:ext cx="197895" cy="364034"/>
            </a:xfrm>
            <a:custGeom>
              <a:avLst/>
              <a:gdLst/>
              <a:ahLst/>
              <a:cxnLst/>
              <a:rect l="0" t="0" r="0" b="0"/>
              <a:pathLst>
                <a:path w="197895" h="364034">
                  <a:moveTo>
                    <a:pt x="134723" y="24970"/>
                  </a:moveTo>
                  <a:lnTo>
                    <a:pt x="116742" y="9329"/>
                  </a:lnTo>
                  <a:lnTo>
                    <a:pt x="99826" y="1250"/>
                  </a:lnTo>
                  <a:lnTo>
                    <a:pt x="80609" y="0"/>
                  </a:lnTo>
                  <a:lnTo>
                    <a:pt x="70571" y="1304"/>
                  </a:lnTo>
                  <a:lnTo>
                    <a:pt x="61539" y="6853"/>
                  </a:lnTo>
                  <a:lnTo>
                    <a:pt x="45265" y="25497"/>
                  </a:lnTo>
                  <a:lnTo>
                    <a:pt x="24159" y="68358"/>
                  </a:lnTo>
                  <a:lnTo>
                    <a:pt x="5101" y="128805"/>
                  </a:lnTo>
                  <a:lnTo>
                    <a:pt x="0" y="167000"/>
                  </a:lnTo>
                  <a:lnTo>
                    <a:pt x="6682" y="229063"/>
                  </a:lnTo>
                  <a:lnTo>
                    <a:pt x="22387" y="287596"/>
                  </a:lnTo>
                  <a:lnTo>
                    <a:pt x="47673" y="338629"/>
                  </a:lnTo>
                  <a:lnTo>
                    <a:pt x="64449" y="354666"/>
                  </a:lnTo>
                  <a:lnTo>
                    <a:pt x="73835" y="360581"/>
                  </a:lnTo>
                  <a:lnTo>
                    <a:pt x="96743" y="364033"/>
                  </a:lnTo>
                  <a:lnTo>
                    <a:pt x="120183" y="360498"/>
                  </a:lnTo>
                  <a:lnTo>
                    <a:pt x="138400" y="351128"/>
                  </a:lnTo>
                  <a:lnTo>
                    <a:pt x="161809" y="327110"/>
                  </a:lnTo>
                  <a:lnTo>
                    <a:pt x="197894" y="267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263419" y="3769202"/>
              <a:ext cx="326385" cy="338568"/>
            </a:xfrm>
            <a:custGeom>
              <a:avLst/>
              <a:gdLst/>
              <a:ahLst/>
              <a:cxnLst/>
              <a:rect l="0" t="0" r="0" b="0"/>
              <a:pathLst>
                <a:path w="326385" h="338568">
                  <a:moveTo>
                    <a:pt x="0" y="0"/>
                  </a:moveTo>
                  <a:lnTo>
                    <a:pt x="8333" y="52050"/>
                  </a:lnTo>
                  <a:lnTo>
                    <a:pt x="16118" y="105109"/>
                  </a:lnTo>
                  <a:lnTo>
                    <a:pt x="34120" y="164262"/>
                  </a:lnTo>
                  <a:lnTo>
                    <a:pt x="45335" y="215566"/>
                  </a:lnTo>
                  <a:lnTo>
                    <a:pt x="56067" y="269632"/>
                  </a:lnTo>
                  <a:lnTo>
                    <a:pt x="67834" y="316473"/>
                  </a:lnTo>
                  <a:lnTo>
                    <a:pt x="67449" y="316267"/>
                  </a:lnTo>
                  <a:lnTo>
                    <a:pt x="56499" y="273145"/>
                  </a:lnTo>
                  <a:lnTo>
                    <a:pt x="53404" y="220287"/>
                  </a:lnTo>
                  <a:lnTo>
                    <a:pt x="55321" y="195001"/>
                  </a:lnTo>
                  <a:lnTo>
                    <a:pt x="63972" y="175964"/>
                  </a:lnTo>
                  <a:lnTo>
                    <a:pt x="71894" y="169952"/>
                  </a:lnTo>
                  <a:lnTo>
                    <a:pt x="93174" y="163271"/>
                  </a:lnTo>
                  <a:lnTo>
                    <a:pt x="103060" y="163830"/>
                  </a:lnTo>
                  <a:lnTo>
                    <a:pt x="120284" y="170689"/>
                  </a:lnTo>
                  <a:lnTo>
                    <a:pt x="143135" y="193294"/>
                  </a:lnTo>
                  <a:lnTo>
                    <a:pt x="167432" y="250987"/>
                  </a:lnTo>
                  <a:lnTo>
                    <a:pt x="185869" y="305103"/>
                  </a:lnTo>
                  <a:lnTo>
                    <a:pt x="192963" y="326284"/>
                  </a:lnTo>
                  <a:lnTo>
                    <a:pt x="195322" y="328656"/>
                  </a:lnTo>
                  <a:lnTo>
                    <a:pt x="196896" y="325559"/>
                  </a:lnTo>
                  <a:lnTo>
                    <a:pt x="211218" y="264411"/>
                  </a:lnTo>
                  <a:lnTo>
                    <a:pt x="214512" y="253483"/>
                  </a:lnTo>
                  <a:lnTo>
                    <a:pt x="220217" y="245027"/>
                  </a:lnTo>
                  <a:lnTo>
                    <a:pt x="276501" y="199696"/>
                  </a:lnTo>
                  <a:lnTo>
                    <a:pt x="303025" y="175762"/>
                  </a:lnTo>
                  <a:lnTo>
                    <a:pt x="310811" y="166308"/>
                  </a:lnTo>
                  <a:lnTo>
                    <a:pt x="314832" y="156495"/>
                  </a:lnTo>
                  <a:lnTo>
                    <a:pt x="316180" y="136234"/>
                  </a:lnTo>
                  <a:lnTo>
                    <a:pt x="309761" y="118650"/>
                  </a:lnTo>
                  <a:lnTo>
                    <a:pt x="304773" y="110685"/>
                  </a:lnTo>
                  <a:lnTo>
                    <a:pt x="296769" y="105376"/>
                  </a:lnTo>
                  <a:lnTo>
                    <a:pt x="275397" y="99476"/>
                  </a:lnTo>
                  <a:lnTo>
                    <a:pt x="264317" y="101412"/>
                  </a:lnTo>
                  <a:lnTo>
                    <a:pt x="242646" y="112922"/>
                  </a:lnTo>
                  <a:lnTo>
                    <a:pt x="216305" y="139133"/>
                  </a:lnTo>
                  <a:lnTo>
                    <a:pt x="207270" y="162053"/>
                  </a:lnTo>
                  <a:lnTo>
                    <a:pt x="201469" y="220483"/>
                  </a:lnTo>
                  <a:lnTo>
                    <a:pt x="206915" y="247731"/>
                  </a:lnTo>
                  <a:lnTo>
                    <a:pt x="229475" y="293819"/>
                  </a:lnTo>
                  <a:lnTo>
                    <a:pt x="249577" y="320504"/>
                  </a:lnTo>
                  <a:lnTo>
                    <a:pt x="275940" y="337639"/>
                  </a:lnTo>
                  <a:lnTo>
                    <a:pt x="285736" y="338567"/>
                  </a:lnTo>
                  <a:lnTo>
                    <a:pt x="32638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55637" y="3925526"/>
              <a:ext cx="134208" cy="182789"/>
            </a:xfrm>
            <a:custGeom>
              <a:avLst/>
              <a:gdLst/>
              <a:ahLst/>
              <a:cxnLst/>
              <a:rect l="0" t="0" r="0" b="0"/>
              <a:pathLst>
                <a:path w="134208" h="182789">
                  <a:moveTo>
                    <a:pt x="71036" y="12132"/>
                  </a:moveTo>
                  <a:lnTo>
                    <a:pt x="59858" y="953"/>
                  </a:lnTo>
                  <a:lnTo>
                    <a:pt x="54225" y="0"/>
                  </a:lnTo>
                  <a:lnTo>
                    <a:pt x="48131" y="1704"/>
                  </a:lnTo>
                  <a:lnTo>
                    <a:pt x="21538" y="21250"/>
                  </a:lnTo>
                  <a:lnTo>
                    <a:pt x="6327" y="46419"/>
                  </a:lnTo>
                  <a:lnTo>
                    <a:pt x="0" y="81692"/>
                  </a:lnTo>
                  <a:lnTo>
                    <a:pt x="3715" y="121780"/>
                  </a:lnTo>
                  <a:lnTo>
                    <a:pt x="17814" y="157704"/>
                  </a:lnTo>
                  <a:lnTo>
                    <a:pt x="36463" y="173536"/>
                  </a:lnTo>
                  <a:lnTo>
                    <a:pt x="47988" y="179397"/>
                  </a:lnTo>
                  <a:lnTo>
                    <a:pt x="70151" y="182788"/>
                  </a:lnTo>
                  <a:lnTo>
                    <a:pt x="90530" y="179226"/>
                  </a:lnTo>
                  <a:lnTo>
                    <a:pt x="119557" y="160995"/>
                  </a:lnTo>
                  <a:lnTo>
                    <a:pt x="134207" y="149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81511" y="3716559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50440"/>
                  </a:lnTo>
                  <a:lnTo>
                    <a:pt x="17003" y="211471"/>
                  </a:lnTo>
                  <a:lnTo>
                    <a:pt x="25730" y="272099"/>
                  </a:lnTo>
                  <a:lnTo>
                    <a:pt x="31787" y="331735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27895" y="3842901"/>
              <a:ext cx="98821" cy="221100"/>
            </a:xfrm>
            <a:custGeom>
              <a:avLst/>
              <a:gdLst/>
              <a:ahLst/>
              <a:cxnLst/>
              <a:rect l="0" t="0" r="0" b="0"/>
              <a:pathLst>
                <a:path w="98821" h="221100">
                  <a:moveTo>
                    <a:pt x="56706" y="0"/>
                  </a:moveTo>
                  <a:lnTo>
                    <a:pt x="21959" y="37086"/>
                  </a:lnTo>
                  <a:lnTo>
                    <a:pt x="1061" y="90542"/>
                  </a:lnTo>
                  <a:lnTo>
                    <a:pt x="0" y="113941"/>
                  </a:lnTo>
                  <a:lnTo>
                    <a:pt x="8850" y="157558"/>
                  </a:lnTo>
                  <a:lnTo>
                    <a:pt x="21398" y="175701"/>
                  </a:lnTo>
                  <a:lnTo>
                    <a:pt x="58050" y="206412"/>
                  </a:lnTo>
                  <a:lnTo>
                    <a:pt x="75240" y="214571"/>
                  </a:lnTo>
                  <a:lnTo>
                    <a:pt x="9882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10943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32000" y="400082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445131" y="3484932"/>
            <a:ext cx="2426161" cy="634628"/>
            <a:chOff x="2445131" y="3484932"/>
            <a:chExt cx="2426161" cy="634628"/>
          </a:xfrm>
        </p:grpSpPr>
        <p:sp>
          <p:nvSpPr>
            <p:cNvPr id="137" name="Freeform 136"/>
            <p:cNvSpPr/>
            <p:nvPr/>
          </p:nvSpPr>
          <p:spPr>
            <a:xfrm>
              <a:off x="2445131" y="3631754"/>
              <a:ext cx="302807" cy="487806"/>
            </a:xfrm>
            <a:custGeom>
              <a:avLst/>
              <a:gdLst/>
              <a:ahLst/>
              <a:cxnLst/>
              <a:rect l="0" t="0" r="0" b="0"/>
              <a:pathLst>
                <a:path w="302807" h="487806">
                  <a:moveTo>
                    <a:pt x="29066" y="577"/>
                  </a:moveTo>
                  <a:lnTo>
                    <a:pt x="25946" y="43269"/>
                  </a:lnTo>
                  <a:lnTo>
                    <a:pt x="11107" y="102645"/>
                  </a:lnTo>
                  <a:lnTo>
                    <a:pt x="4316" y="125489"/>
                  </a:lnTo>
                  <a:lnTo>
                    <a:pt x="2038" y="128306"/>
                  </a:lnTo>
                  <a:lnTo>
                    <a:pt x="518" y="125504"/>
                  </a:lnTo>
                  <a:lnTo>
                    <a:pt x="0" y="109912"/>
                  </a:lnTo>
                  <a:lnTo>
                    <a:pt x="12312" y="53984"/>
                  </a:lnTo>
                  <a:lnTo>
                    <a:pt x="27871" y="27450"/>
                  </a:lnTo>
                  <a:lnTo>
                    <a:pt x="52888" y="4770"/>
                  </a:lnTo>
                  <a:lnTo>
                    <a:pt x="62495" y="1033"/>
                  </a:lnTo>
                  <a:lnTo>
                    <a:pt x="82527" y="0"/>
                  </a:lnTo>
                  <a:lnTo>
                    <a:pt x="100010" y="6559"/>
                  </a:lnTo>
                  <a:lnTo>
                    <a:pt x="107947" y="11584"/>
                  </a:lnTo>
                  <a:lnTo>
                    <a:pt x="130297" y="41013"/>
                  </a:lnTo>
                  <a:lnTo>
                    <a:pt x="157639" y="102455"/>
                  </a:lnTo>
                  <a:lnTo>
                    <a:pt x="171537" y="157105"/>
                  </a:lnTo>
                  <a:lnTo>
                    <a:pt x="183593" y="218150"/>
                  </a:lnTo>
                  <a:lnTo>
                    <a:pt x="185986" y="270154"/>
                  </a:lnTo>
                  <a:lnTo>
                    <a:pt x="183575" y="321438"/>
                  </a:lnTo>
                  <a:lnTo>
                    <a:pt x="175452" y="377967"/>
                  </a:lnTo>
                  <a:lnTo>
                    <a:pt x="162516" y="425522"/>
                  </a:lnTo>
                  <a:lnTo>
                    <a:pt x="137185" y="467442"/>
                  </a:lnTo>
                  <a:lnTo>
                    <a:pt x="120402" y="480254"/>
                  </a:lnTo>
                  <a:lnTo>
                    <a:pt x="111014" y="485308"/>
                  </a:lnTo>
                  <a:lnTo>
                    <a:pt x="91223" y="487805"/>
                  </a:lnTo>
                  <a:lnTo>
                    <a:pt x="71899" y="483845"/>
                  </a:lnTo>
                  <a:lnTo>
                    <a:pt x="55511" y="474286"/>
                  </a:lnTo>
                  <a:lnTo>
                    <a:pt x="51375" y="467291"/>
                  </a:lnTo>
                  <a:lnTo>
                    <a:pt x="49900" y="450161"/>
                  </a:lnTo>
                  <a:lnTo>
                    <a:pt x="55646" y="415197"/>
                  </a:lnTo>
                  <a:lnTo>
                    <a:pt x="70346" y="386380"/>
                  </a:lnTo>
                  <a:lnTo>
                    <a:pt x="100698" y="363024"/>
                  </a:lnTo>
                  <a:lnTo>
                    <a:pt x="139327" y="352464"/>
                  </a:lnTo>
                  <a:lnTo>
                    <a:pt x="174819" y="354924"/>
                  </a:lnTo>
                  <a:lnTo>
                    <a:pt x="232010" y="366403"/>
                  </a:lnTo>
                  <a:lnTo>
                    <a:pt x="268961" y="368283"/>
                  </a:lnTo>
                  <a:lnTo>
                    <a:pt x="302806" y="369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740605" y="3653388"/>
              <a:ext cx="273384" cy="396958"/>
            </a:xfrm>
            <a:custGeom>
              <a:avLst/>
              <a:gdLst/>
              <a:ahLst/>
              <a:cxnLst/>
              <a:rect l="0" t="0" r="0" b="0"/>
              <a:pathLst>
                <a:path w="273384" h="396958">
                  <a:moveTo>
                    <a:pt x="91560" y="0"/>
                  </a:moveTo>
                  <a:lnTo>
                    <a:pt x="48899" y="48901"/>
                  </a:lnTo>
                  <a:lnTo>
                    <a:pt x="26852" y="99607"/>
                  </a:lnTo>
                  <a:lnTo>
                    <a:pt x="11231" y="153513"/>
                  </a:lnTo>
                  <a:lnTo>
                    <a:pt x="0" y="205409"/>
                  </a:lnTo>
                  <a:lnTo>
                    <a:pt x="3025" y="265703"/>
                  </a:lnTo>
                  <a:lnTo>
                    <a:pt x="14887" y="321503"/>
                  </a:lnTo>
                  <a:lnTo>
                    <a:pt x="26209" y="355353"/>
                  </a:lnTo>
                  <a:lnTo>
                    <a:pt x="37559" y="372794"/>
                  </a:lnTo>
                  <a:lnTo>
                    <a:pt x="53522" y="385225"/>
                  </a:lnTo>
                  <a:lnTo>
                    <a:pt x="73484" y="393480"/>
                  </a:lnTo>
                  <a:lnTo>
                    <a:pt x="109861" y="396957"/>
                  </a:lnTo>
                  <a:lnTo>
                    <a:pt x="143386" y="389928"/>
                  </a:lnTo>
                  <a:lnTo>
                    <a:pt x="206132" y="353876"/>
                  </a:lnTo>
                  <a:lnTo>
                    <a:pt x="238021" y="323149"/>
                  </a:lnTo>
                  <a:lnTo>
                    <a:pt x="256619" y="293840"/>
                  </a:lnTo>
                  <a:lnTo>
                    <a:pt x="273383" y="246906"/>
                  </a:lnTo>
                  <a:lnTo>
                    <a:pt x="273206" y="195210"/>
                  </a:lnTo>
                  <a:lnTo>
                    <a:pt x="261495" y="140076"/>
                  </a:lnTo>
                  <a:lnTo>
                    <a:pt x="231211" y="84650"/>
                  </a:lnTo>
                  <a:lnTo>
                    <a:pt x="205078" y="58357"/>
                  </a:lnTo>
                  <a:lnTo>
                    <a:pt x="169519" y="41338"/>
                  </a:lnTo>
                  <a:lnTo>
                    <a:pt x="142976" y="39040"/>
                  </a:lnTo>
                  <a:lnTo>
                    <a:pt x="10208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37188" y="3716559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6"/>
                  </a:lnTo>
                  <a:lnTo>
                    <a:pt x="558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148020" y="3779730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96817" y="25194"/>
                  </a:lnTo>
                  <a:lnTo>
                    <a:pt x="42386" y="45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88619" y="3600746"/>
              <a:ext cx="248998" cy="424154"/>
            </a:xfrm>
            <a:custGeom>
              <a:avLst/>
              <a:gdLst/>
              <a:ahLst/>
              <a:cxnLst/>
              <a:rect l="0" t="0" r="0" b="0"/>
              <a:pathLst>
                <a:path w="248998" h="424154">
                  <a:moveTo>
                    <a:pt x="27899" y="0"/>
                  </a:moveTo>
                  <a:lnTo>
                    <a:pt x="13245" y="53027"/>
                  </a:lnTo>
                  <a:lnTo>
                    <a:pt x="8107" y="93879"/>
                  </a:lnTo>
                  <a:lnTo>
                    <a:pt x="7404" y="85788"/>
                  </a:lnTo>
                  <a:lnTo>
                    <a:pt x="21545" y="30798"/>
                  </a:lnTo>
                  <a:lnTo>
                    <a:pt x="27172" y="22871"/>
                  </a:lnTo>
                  <a:lnTo>
                    <a:pt x="42784" y="10945"/>
                  </a:lnTo>
                  <a:lnTo>
                    <a:pt x="51860" y="9636"/>
                  </a:lnTo>
                  <a:lnTo>
                    <a:pt x="71304" y="14421"/>
                  </a:lnTo>
                  <a:lnTo>
                    <a:pt x="88524" y="27466"/>
                  </a:lnTo>
                  <a:lnTo>
                    <a:pt x="102806" y="46132"/>
                  </a:lnTo>
                  <a:lnTo>
                    <a:pt x="124627" y="99363"/>
                  </a:lnTo>
                  <a:lnTo>
                    <a:pt x="138057" y="148764"/>
                  </a:lnTo>
                  <a:lnTo>
                    <a:pt x="145156" y="200446"/>
                  </a:lnTo>
                  <a:lnTo>
                    <a:pt x="148429" y="246564"/>
                  </a:lnTo>
                  <a:lnTo>
                    <a:pt x="139055" y="299178"/>
                  </a:lnTo>
                  <a:lnTo>
                    <a:pt x="124768" y="353461"/>
                  </a:lnTo>
                  <a:lnTo>
                    <a:pt x="100629" y="396073"/>
                  </a:lnTo>
                  <a:lnTo>
                    <a:pt x="85960" y="411169"/>
                  </a:lnTo>
                  <a:lnTo>
                    <a:pt x="67742" y="421777"/>
                  </a:lnTo>
                  <a:lnTo>
                    <a:pt x="44827" y="424153"/>
                  </a:lnTo>
                  <a:lnTo>
                    <a:pt x="32165" y="423149"/>
                  </a:lnTo>
                  <a:lnTo>
                    <a:pt x="22554" y="418969"/>
                  </a:lnTo>
                  <a:lnTo>
                    <a:pt x="8756" y="404967"/>
                  </a:lnTo>
                  <a:lnTo>
                    <a:pt x="1843" y="383926"/>
                  </a:lnTo>
                  <a:lnTo>
                    <a:pt x="0" y="371764"/>
                  </a:lnTo>
                  <a:lnTo>
                    <a:pt x="4191" y="348892"/>
                  </a:lnTo>
                  <a:lnTo>
                    <a:pt x="8584" y="337880"/>
                  </a:lnTo>
                  <a:lnTo>
                    <a:pt x="22824" y="322524"/>
                  </a:lnTo>
                  <a:lnTo>
                    <a:pt x="31535" y="316792"/>
                  </a:lnTo>
                  <a:lnTo>
                    <a:pt x="71740" y="308723"/>
                  </a:lnTo>
                  <a:lnTo>
                    <a:pt x="135144" y="317227"/>
                  </a:lnTo>
                  <a:lnTo>
                    <a:pt x="189723" y="324575"/>
                  </a:lnTo>
                  <a:lnTo>
                    <a:pt x="24899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45682" y="3590217"/>
              <a:ext cx="220673" cy="389556"/>
            </a:xfrm>
            <a:custGeom>
              <a:avLst/>
              <a:gdLst/>
              <a:ahLst/>
              <a:cxnLst/>
              <a:rect l="0" t="0" r="0" b="0"/>
              <a:pathLst>
                <a:path w="220673" h="389556">
                  <a:moveTo>
                    <a:pt x="128805" y="0"/>
                  </a:moveTo>
                  <a:lnTo>
                    <a:pt x="74930" y="25194"/>
                  </a:lnTo>
                  <a:lnTo>
                    <a:pt x="23357" y="45244"/>
                  </a:lnTo>
                  <a:lnTo>
                    <a:pt x="15223" y="52390"/>
                  </a:lnTo>
                  <a:lnTo>
                    <a:pt x="3065" y="72807"/>
                  </a:lnTo>
                  <a:lnTo>
                    <a:pt x="0" y="94360"/>
                  </a:lnTo>
                  <a:lnTo>
                    <a:pt x="10544" y="154583"/>
                  </a:lnTo>
                  <a:lnTo>
                    <a:pt x="16973" y="177498"/>
                  </a:lnTo>
                  <a:lnTo>
                    <a:pt x="22665" y="183843"/>
                  </a:lnTo>
                  <a:lnTo>
                    <a:pt x="29968" y="186903"/>
                  </a:lnTo>
                  <a:lnTo>
                    <a:pt x="47443" y="187183"/>
                  </a:lnTo>
                  <a:lnTo>
                    <a:pt x="78181" y="183104"/>
                  </a:lnTo>
                  <a:lnTo>
                    <a:pt x="115235" y="189434"/>
                  </a:lnTo>
                  <a:lnTo>
                    <a:pt x="170518" y="218503"/>
                  </a:lnTo>
                  <a:lnTo>
                    <a:pt x="196797" y="238917"/>
                  </a:lnTo>
                  <a:lnTo>
                    <a:pt x="208936" y="259044"/>
                  </a:lnTo>
                  <a:lnTo>
                    <a:pt x="217061" y="284756"/>
                  </a:lnTo>
                  <a:lnTo>
                    <a:pt x="220672" y="315682"/>
                  </a:lnTo>
                  <a:lnTo>
                    <a:pt x="216038" y="342684"/>
                  </a:lnTo>
                  <a:lnTo>
                    <a:pt x="211527" y="354798"/>
                  </a:lnTo>
                  <a:lnTo>
                    <a:pt x="203840" y="364044"/>
                  </a:lnTo>
                  <a:lnTo>
                    <a:pt x="182821" y="377437"/>
                  </a:lnTo>
                  <a:lnTo>
                    <a:pt x="133539" y="387161"/>
                  </a:lnTo>
                  <a:lnTo>
                    <a:pt x="9721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27171" y="364286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127171" y="3727088"/>
              <a:ext cx="105285" cy="31586"/>
            </a:xfrm>
            <a:custGeom>
              <a:avLst/>
              <a:gdLst/>
              <a:ahLst/>
              <a:cxnLst/>
              <a:rect l="0" t="0" r="0" b="0"/>
              <a:pathLst>
                <a:path w="105285" h="31586">
                  <a:moveTo>
                    <a:pt x="105284" y="0"/>
                  </a:moveTo>
                  <a:lnTo>
                    <a:pt x="41857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16725" y="3484932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7859"/>
                  </a:lnTo>
                  <a:lnTo>
                    <a:pt x="15684" y="230644"/>
                  </a:lnTo>
                  <a:lnTo>
                    <a:pt x="27231" y="290401"/>
                  </a:lnTo>
                  <a:lnTo>
                    <a:pt x="33845" y="344146"/>
                  </a:lnTo>
                  <a:lnTo>
                    <a:pt x="48261" y="400819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364439" y="3569160"/>
              <a:ext cx="162815" cy="243724"/>
            </a:xfrm>
            <a:custGeom>
              <a:avLst/>
              <a:gdLst/>
              <a:ahLst/>
              <a:cxnLst/>
              <a:rect l="0" t="0" r="0" b="0"/>
              <a:pathLst>
                <a:path w="162815" h="243724">
                  <a:moveTo>
                    <a:pt x="162814" y="147399"/>
                  </a:moveTo>
                  <a:lnTo>
                    <a:pt x="108940" y="182146"/>
                  </a:lnTo>
                  <a:lnTo>
                    <a:pt x="62957" y="208632"/>
                  </a:lnTo>
                  <a:lnTo>
                    <a:pt x="23077" y="239243"/>
                  </a:lnTo>
                  <a:lnTo>
                    <a:pt x="13504" y="243723"/>
                  </a:lnTo>
                  <a:lnTo>
                    <a:pt x="7122" y="242031"/>
                  </a:lnTo>
                  <a:lnTo>
                    <a:pt x="2868" y="236224"/>
                  </a:lnTo>
                  <a:lnTo>
                    <a:pt x="31" y="227672"/>
                  </a:lnTo>
                  <a:lnTo>
                    <a:pt x="0" y="208812"/>
                  </a:lnTo>
                  <a:lnTo>
                    <a:pt x="9511" y="156931"/>
                  </a:lnTo>
                  <a:lnTo>
                    <a:pt x="22655" y="99932"/>
                  </a:lnTo>
                  <a:lnTo>
                    <a:pt x="40011" y="42796"/>
                  </a:lnTo>
                  <a:lnTo>
                    <a:pt x="470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625418" y="3537575"/>
              <a:ext cx="245874" cy="431669"/>
            </a:xfrm>
            <a:custGeom>
              <a:avLst/>
              <a:gdLst/>
              <a:ahLst/>
              <a:cxnLst/>
              <a:rect l="0" t="0" r="0" b="0"/>
              <a:pathLst>
                <a:path w="245874" h="431669">
                  <a:moveTo>
                    <a:pt x="186105" y="0"/>
                  </a:moveTo>
                  <a:lnTo>
                    <a:pt x="148627" y="8333"/>
                  </a:lnTo>
                  <a:lnTo>
                    <a:pt x="97204" y="10094"/>
                  </a:lnTo>
                  <a:lnTo>
                    <a:pt x="39477" y="5257"/>
                  </a:lnTo>
                  <a:lnTo>
                    <a:pt x="28692" y="7014"/>
                  </a:lnTo>
                  <a:lnTo>
                    <a:pt x="20331" y="11695"/>
                  </a:lnTo>
                  <a:lnTo>
                    <a:pt x="7923" y="26255"/>
                  </a:lnTo>
                  <a:lnTo>
                    <a:pt x="1628" y="47544"/>
                  </a:lnTo>
                  <a:lnTo>
                    <a:pt x="0" y="72603"/>
                  </a:lnTo>
                  <a:lnTo>
                    <a:pt x="8487" y="126818"/>
                  </a:lnTo>
                  <a:lnTo>
                    <a:pt x="21173" y="165478"/>
                  </a:lnTo>
                  <a:lnTo>
                    <a:pt x="27018" y="176999"/>
                  </a:lnTo>
                  <a:lnTo>
                    <a:pt x="33253" y="181170"/>
                  </a:lnTo>
                  <a:lnTo>
                    <a:pt x="39750" y="180441"/>
                  </a:lnTo>
                  <a:lnTo>
                    <a:pt x="77448" y="155563"/>
                  </a:lnTo>
                  <a:lnTo>
                    <a:pt x="117776" y="150988"/>
                  </a:lnTo>
                  <a:lnTo>
                    <a:pt x="141698" y="154063"/>
                  </a:lnTo>
                  <a:lnTo>
                    <a:pt x="160910" y="162449"/>
                  </a:lnTo>
                  <a:lnTo>
                    <a:pt x="192306" y="186896"/>
                  </a:lnTo>
                  <a:lnTo>
                    <a:pt x="213939" y="212914"/>
                  </a:lnTo>
                  <a:lnTo>
                    <a:pt x="237791" y="271854"/>
                  </a:lnTo>
                  <a:lnTo>
                    <a:pt x="245873" y="307887"/>
                  </a:lnTo>
                  <a:lnTo>
                    <a:pt x="245148" y="345079"/>
                  </a:lnTo>
                  <a:lnTo>
                    <a:pt x="239252" y="366278"/>
                  </a:lnTo>
                  <a:lnTo>
                    <a:pt x="228833" y="383498"/>
                  </a:lnTo>
                  <a:lnTo>
                    <a:pt x="204224" y="406347"/>
                  </a:lnTo>
                  <a:lnTo>
                    <a:pt x="169117" y="422346"/>
                  </a:lnTo>
                  <a:lnTo>
                    <a:pt x="116502" y="429827"/>
                  </a:lnTo>
                  <a:lnTo>
                    <a:pt x="7029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5464290" y="3558632"/>
            <a:ext cx="3432291" cy="502271"/>
            <a:chOff x="5464290" y="3558632"/>
            <a:chExt cx="3432291" cy="502271"/>
          </a:xfrm>
        </p:grpSpPr>
        <p:sp>
          <p:nvSpPr>
            <p:cNvPr id="149" name="Freeform 148"/>
            <p:cNvSpPr/>
            <p:nvPr/>
          </p:nvSpPr>
          <p:spPr>
            <a:xfrm>
              <a:off x="5464290" y="3665088"/>
              <a:ext cx="347312" cy="188343"/>
            </a:xfrm>
            <a:custGeom>
              <a:avLst/>
              <a:gdLst/>
              <a:ahLst/>
              <a:cxnLst/>
              <a:rect l="0" t="0" r="0" b="0"/>
              <a:pathLst>
                <a:path w="347312" h="188343">
                  <a:moveTo>
                    <a:pt x="0" y="62000"/>
                  </a:moveTo>
                  <a:lnTo>
                    <a:pt x="58617" y="71065"/>
                  </a:lnTo>
                  <a:lnTo>
                    <a:pt x="112791" y="79475"/>
                  </a:lnTo>
                  <a:lnTo>
                    <a:pt x="168552" y="82349"/>
                  </a:lnTo>
                  <a:lnTo>
                    <a:pt x="224627" y="82917"/>
                  </a:lnTo>
                  <a:lnTo>
                    <a:pt x="279594" y="91435"/>
                  </a:lnTo>
                  <a:lnTo>
                    <a:pt x="341885" y="102213"/>
                  </a:lnTo>
                  <a:lnTo>
                    <a:pt x="347246" y="99337"/>
                  </a:lnTo>
                  <a:lnTo>
                    <a:pt x="347311" y="93910"/>
                  </a:lnTo>
                  <a:lnTo>
                    <a:pt x="343845" y="86783"/>
                  </a:lnTo>
                  <a:lnTo>
                    <a:pt x="290678" y="37446"/>
                  </a:lnTo>
                  <a:lnTo>
                    <a:pt x="244350" y="0"/>
                  </a:lnTo>
                  <a:lnTo>
                    <a:pt x="244789" y="779"/>
                  </a:lnTo>
                  <a:lnTo>
                    <a:pt x="295140" y="61674"/>
                  </a:lnTo>
                  <a:lnTo>
                    <a:pt x="322942" y="90011"/>
                  </a:lnTo>
                  <a:lnTo>
                    <a:pt x="326429" y="98222"/>
                  </a:lnTo>
                  <a:lnTo>
                    <a:pt x="327183" y="116703"/>
                  </a:lnTo>
                  <a:lnTo>
                    <a:pt x="323407" y="124205"/>
                  </a:lnTo>
                  <a:lnTo>
                    <a:pt x="261222" y="174609"/>
                  </a:lnTo>
                  <a:lnTo>
                    <a:pt x="242155" y="188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06487" y="3558632"/>
              <a:ext cx="237220" cy="389555"/>
            </a:xfrm>
            <a:custGeom>
              <a:avLst/>
              <a:gdLst/>
              <a:ahLst/>
              <a:cxnLst/>
              <a:rect l="0" t="0" r="0" b="0"/>
              <a:pathLst>
                <a:path w="237220" h="389555">
                  <a:moveTo>
                    <a:pt x="0" y="389554"/>
                  </a:moveTo>
                  <a:lnTo>
                    <a:pt x="3120" y="340623"/>
                  </a:lnTo>
                  <a:lnTo>
                    <a:pt x="8334" y="292778"/>
                  </a:lnTo>
                  <a:lnTo>
                    <a:pt x="9879" y="238437"/>
                  </a:lnTo>
                  <a:lnTo>
                    <a:pt x="10240" y="197219"/>
                  </a:lnTo>
                  <a:lnTo>
                    <a:pt x="10400" y="151603"/>
                  </a:lnTo>
                  <a:lnTo>
                    <a:pt x="4901" y="91063"/>
                  </a:lnTo>
                  <a:lnTo>
                    <a:pt x="2138" y="35968"/>
                  </a:lnTo>
                  <a:lnTo>
                    <a:pt x="3765" y="36847"/>
                  </a:lnTo>
                  <a:lnTo>
                    <a:pt x="25279" y="90250"/>
                  </a:lnTo>
                  <a:lnTo>
                    <a:pt x="50844" y="146805"/>
                  </a:lnTo>
                  <a:lnTo>
                    <a:pt x="73000" y="199963"/>
                  </a:lnTo>
                  <a:lnTo>
                    <a:pt x="106147" y="263205"/>
                  </a:lnTo>
                  <a:lnTo>
                    <a:pt x="147729" y="321919"/>
                  </a:lnTo>
                  <a:lnTo>
                    <a:pt x="172193" y="347417"/>
                  </a:lnTo>
                  <a:lnTo>
                    <a:pt x="191174" y="358349"/>
                  </a:lnTo>
                  <a:lnTo>
                    <a:pt x="198809" y="358222"/>
                  </a:lnTo>
                  <a:lnTo>
                    <a:pt x="205069" y="354628"/>
                  </a:lnTo>
                  <a:lnTo>
                    <a:pt x="210412" y="348722"/>
                  </a:lnTo>
                  <a:lnTo>
                    <a:pt x="223521" y="312465"/>
                  </a:lnTo>
                  <a:lnTo>
                    <a:pt x="231196" y="248981"/>
                  </a:lnTo>
                  <a:lnTo>
                    <a:pt x="237219" y="202194"/>
                  </a:lnTo>
                  <a:lnTo>
                    <a:pt x="233804" y="144917"/>
                  </a:lnTo>
                  <a:lnTo>
                    <a:pt x="231102" y="87002"/>
                  </a:lnTo>
                  <a:lnTo>
                    <a:pt x="223421" y="3421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182510" y="3800787"/>
              <a:ext cx="88225" cy="126110"/>
            </a:xfrm>
            <a:custGeom>
              <a:avLst/>
              <a:gdLst/>
              <a:ahLst/>
              <a:cxnLst/>
              <a:rect l="0" t="0" r="0" b="0"/>
              <a:pathLst>
                <a:path w="88225" h="126110">
                  <a:moveTo>
                    <a:pt x="50360" y="0"/>
                  </a:moveTo>
                  <a:lnTo>
                    <a:pt x="33592" y="5589"/>
                  </a:lnTo>
                  <a:lnTo>
                    <a:pt x="22241" y="17692"/>
                  </a:lnTo>
                  <a:lnTo>
                    <a:pt x="5421" y="54058"/>
                  </a:lnTo>
                  <a:lnTo>
                    <a:pt x="0" y="90237"/>
                  </a:lnTo>
                  <a:lnTo>
                    <a:pt x="4971" y="110685"/>
                  </a:lnTo>
                  <a:lnTo>
                    <a:pt x="9572" y="119414"/>
                  </a:lnTo>
                  <a:lnTo>
                    <a:pt x="16149" y="124063"/>
                  </a:lnTo>
                  <a:lnTo>
                    <a:pt x="24043" y="125992"/>
                  </a:lnTo>
                  <a:lnTo>
                    <a:pt x="32816" y="126109"/>
                  </a:lnTo>
                  <a:lnTo>
                    <a:pt x="48802" y="120000"/>
                  </a:lnTo>
                  <a:lnTo>
                    <a:pt x="78128" y="97013"/>
                  </a:lnTo>
                  <a:lnTo>
                    <a:pt x="86098" y="77432"/>
                  </a:lnTo>
                  <a:lnTo>
                    <a:pt x="88224" y="65660"/>
                  </a:lnTo>
                  <a:lnTo>
                    <a:pt x="84346" y="46340"/>
                  </a:lnTo>
                  <a:lnTo>
                    <a:pt x="7141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59212" y="357968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1" y="58616"/>
                  </a:lnTo>
                  <a:lnTo>
                    <a:pt x="1170" y="118856"/>
                  </a:lnTo>
                  <a:lnTo>
                    <a:pt x="8333" y="173216"/>
                  </a:lnTo>
                  <a:lnTo>
                    <a:pt x="15684" y="233997"/>
                  </a:lnTo>
                  <a:lnTo>
                    <a:pt x="20350" y="29269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74984" y="3689913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4816" y="13308"/>
                  </a:lnTo>
                  <a:lnTo>
                    <a:pt x="29145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93630" y="3733703"/>
              <a:ext cx="134081" cy="193941"/>
            </a:xfrm>
            <a:custGeom>
              <a:avLst/>
              <a:gdLst/>
              <a:ahLst/>
              <a:cxnLst/>
              <a:rect l="0" t="0" r="0" b="0"/>
              <a:pathLst>
                <a:path w="134081" h="193941">
                  <a:moveTo>
                    <a:pt x="113023" y="24970"/>
                  </a:moveTo>
                  <a:lnTo>
                    <a:pt x="69060" y="1251"/>
                  </a:lnTo>
                  <a:lnTo>
                    <a:pt x="49030" y="0"/>
                  </a:lnTo>
                  <a:lnTo>
                    <a:pt x="38775" y="1305"/>
                  </a:lnTo>
                  <a:lnTo>
                    <a:pt x="30769" y="5684"/>
                  </a:lnTo>
                  <a:lnTo>
                    <a:pt x="18753" y="19908"/>
                  </a:lnTo>
                  <a:lnTo>
                    <a:pt x="5412" y="53236"/>
                  </a:lnTo>
                  <a:lnTo>
                    <a:pt x="0" y="112485"/>
                  </a:lnTo>
                  <a:lnTo>
                    <a:pt x="3519" y="137565"/>
                  </a:lnTo>
                  <a:lnTo>
                    <a:pt x="12102" y="157291"/>
                  </a:lnTo>
                  <a:lnTo>
                    <a:pt x="36676" y="189018"/>
                  </a:lnTo>
                  <a:lnTo>
                    <a:pt x="45747" y="192827"/>
                  </a:lnTo>
                  <a:lnTo>
                    <a:pt x="68304" y="193940"/>
                  </a:lnTo>
                  <a:lnTo>
                    <a:pt x="101723" y="182400"/>
                  </a:lnTo>
                  <a:lnTo>
                    <a:pt x="134080" y="161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51611" y="3790259"/>
              <a:ext cx="120519" cy="163446"/>
            </a:xfrm>
            <a:custGeom>
              <a:avLst/>
              <a:gdLst/>
              <a:ahLst/>
              <a:cxnLst/>
              <a:rect l="0" t="0" r="0" b="0"/>
              <a:pathLst>
                <a:path w="120519" h="163446">
                  <a:moveTo>
                    <a:pt x="70855" y="0"/>
                  </a:moveTo>
                  <a:lnTo>
                    <a:pt x="39573" y="9575"/>
                  </a:lnTo>
                  <a:lnTo>
                    <a:pt x="23417" y="20243"/>
                  </a:lnTo>
                  <a:lnTo>
                    <a:pt x="11557" y="35903"/>
                  </a:lnTo>
                  <a:lnTo>
                    <a:pt x="3556" y="56901"/>
                  </a:lnTo>
                  <a:lnTo>
                    <a:pt x="0" y="85730"/>
                  </a:lnTo>
                  <a:lnTo>
                    <a:pt x="4659" y="111802"/>
                  </a:lnTo>
                  <a:lnTo>
                    <a:pt x="15698" y="133917"/>
                  </a:lnTo>
                  <a:lnTo>
                    <a:pt x="32303" y="151546"/>
                  </a:lnTo>
                  <a:lnTo>
                    <a:pt x="54500" y="160940"/>
                  </a:lnTo>
                  <a:lnTo>
                    <a:pt x="66971" y="163445"/>
                  </a:lnTo>
                  <a:lnTo>
                    <a:pt x="77624" y="162776"/>
                  </a:lnTo>
                  <a:lnTo>
                    <a:pt x="95701" y="155793"/>
                  </a:lnTo>
                  <a:lnTo>
                    <a:pt x="108413" y="141771"/>
                  </a:lnTo>
                  <a:lnTo>
                    <a:pt x="113442" y="133118"/>
                  </a:lnTo>
                  <a:lnTo>
                    <a:pt x="120518" y="92995"/>
                  </a:lnTo>
                  <a:lnTo>
                    <a:pt x="115934" y="67067"/>
                  </a:lnTo>
                  <a:lnTo>
                    <a:pt x="100200" y="358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906694" y="3779730"/>
              <a:ext cx="84229" cy="162671"/>
            </a:xfrm>
            <a:custGeom>
              <a:avLst/>
              <a:gdLst/>
              <a:ahLst/>
              <a:cxnLst/>
              <a:rect l="0" t="0" r="0" b="0"/>
              <a:pathLst>
                <a:path w="84229" h="162671">
                  <a:moveTo>
                    <a:pt x="0" y="115814"/>
                  </a:moveTo>
                  <a:lnTo>
                    <a:pt x="25172" y="162670"/>
                  </a:lnTo>
                  <a:lnTo>
                    <a:pt x="6632" y="104238"/>
                  </a:lnTo>
                  <a:lnTo>
                    <a:pt x="7554" y="62211"/>
                  </a:lnTo>
                  <a:lnTo>
                    <a:pt x="15446" y="38958"/>
                  </a:lnTo>
                  <a:lnTo>
                    <a:pt x="20826" y="29482"/>
                  </a:lnTo>
                  <a:lnTo>
                    <a:pt x="36162" y="15832"/>
                  </a:lnTo>
                  <a:lnTo>
                    <a:pt x="53506" y="703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34804" y="3727088"/>
              <a:ext cx="61404" cy="160524"/>
            </a:xfrm>
            <a:custGeom>
              <a:avLst/>
              <a:gdLst/>
              <a:ahLst/>
              <a:cxnLst/>
              <a:rect l="0" t="0" r="0" b="0"/>
              <a:pathLst>
                <a:path w="61404" h="160524">
                  <a:moveTo>
                    <a:pt x="8761" y="105285"/>
                  </a:moveTo>
                  <a:lnTo>
                    <a:pt x="11880" y="147976"/>
                  </a:lnTo>
                  <a:lnTo>
                    <a:pt x="14826" y="160523"/>
                  </a:lnTo>
                  <a:lnTo>
                    <a:pt x="2211" y="105941"/>
                  </a:lnTo>
                  <a:lnTo>
                    <a:pt x="0" y="79450"/>
                  </a:lnTo>
                  <a:lnTo>
                    <a:pt x="5257" y="58318"/>
                  </a:lnTo>
                  <a:lnTo>
                    <a:pt x="27695" y="25687"/>
                  </a:lnTo>
                  <a:lnTo>
                    <a:pt x="6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19697" y="3716309"/>
              <a:ext cx="116523" cy="221350"/>
            </a:xfrm>
            <a:custGeom>
              <a:avLst/>
              <a:gdLst/>
              <a:ahLst/>
              <a:cxnLst/>
              <a:rect l="0" t="0" r="0" b="0"/>
              <a:pathLst>
                <a:path w="116523" h="221350">
                  <a:moveTo>
                    <a:pt x="50210" y="95007"/>
                  </a:moveTo>
                  <a:lnTo>
                    <a:pt x="72567" y="95007"/>
                  </a:lnTo>
                  <a:lnTo>
                    <a:pt x="89782" y="88768"/>
                  </a:lnTo>
                  <a:lnTo>
                    <a:pt x="97648" y="83828"/>
                  </a:lnTo>
                  <a:lnTo>
                    <a:pt x="109508" y="68982"/>
                  </a:lnTo>
                  <a:lnTo>
                    <a:pt x="114308" y="60109"/>
                  </a:lnTo>
                  <a:lnTo>
                    <a:pt x="116522" y="40892"/>
                  </a:lnTo>
                  <a:lnTo>
                    <a:pt x="115475" y="30854"/>
                  </a:lnTo>
                  <a:lnTo>
                    <a:pt x="104953" y="13462"/>
                  </a:lnTo>
                  <a:lnTo>
                    <a:pt x="97233" y="5549"/>
                  </a:lnTo>
                  <a:lnTo>
                    <a:pt x="88578" y="1443"/>
                  </a:lnTo>
                  <a:lnTo>
                    <a:pt x="69602" y="0"/>
                  </a:lnTo>
                  <a:lnTo>
                    <a:pt x="39188" y="11355"/>
                  </a:lnTo>
                  <a:lnTo>
                    <a:pt x="24645" y="26242"/>
                  </a:lnTo>
                  <a:lnTo>
                    <a:pt x="5775" y="64396"/>
                  </a:lnTo>
                  <a:lnTo>
                    <a:pt x="0" y="106474"/>
                  </a:lnTo>
                  <a:lnTo>
                    <a:pt x="3877" y="144808"/>
                  </a:lnTo>
                  <a:lnTo>
                    <a:pt x="18024" y="178393"/>
                  </a:lnTo>
                  <a:lnTo>
                    <a:pt x="37033" y="204981"/>
                  </a:lnTo>
                  <a:lnTo>
                    <a:pt x="56832" y="214074"/>
                  </a:lnTo>
                  <a:lnTo>
                    <a:pt x="92324" y="221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83177" y="3769202"/>
              <a:ext cx="76243" cy="181820"/>
            </a:xfrm>
            <a:custGeom>
              <a:avLst/>
              <a:gdLst/>
              <a:ahLst/>
              <a:cxnLst/>
              <a:rect l="0" t="0" r="0" b="0"/>
              <a:pathLst>
                <a:path w="76243" h="181820">
                  <a:moveTo>
                    <a:pt x="76242" y="0"/>
                  </a:moveTo>
                  <a:lnTo>
                    <a:pt x="32280" y="20243"/>
                  </a:lnTo>
                  <a:lnTo>
                    <a:pt x="18488" y="39022"/>
                  </a:lnTo>
                  <a:lnTo>
                    <a:pt x="104" y="89207"/>
                  </a:lnTo>
                  <a:lnTo>
                    <a:pt x="0" y="130287"/>
                  </a:lnTo>
                  <a:lnTo>
                    <a:pt x="7652" y="151881"/>
                  </a:lnTo>
                  <a:lnTo>
                    <a:pt x="12968" y="160916"/>
                  </a:lnTo>
                  <a:lnTo>
                    <a:pt x="28233" y="174073"/>
                  </a:lnTo>
                  <a:lnTo>
                    <a:pt x="37217" y="179220"/>
                  </a:lnTo>
                  <a:lnTo>
                    <a:pt x="53438" y="181819"/>
                  </a:lnTo>
                  <a:lnTo>
                    <a:pt x="76242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475233" y="3590217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0" y="215904"/>
                  </a:lnTo>
                  <a:lnTo>
                    <a:pt x="0" y="27622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369948" y="369550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363" y="5589"/>
                  </a:lnTo>
                  <a:lnTo>
                    <a:pt x="4966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06860" y="3811316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001658" y="3642860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0095" y="227473"/>
                  </a:lnTo>
                  <a:lnTo>
                    <a:pt x="10442" y="287434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896373" y="3654256"/>
              <a:ext cx="263213" cy="357102"/>
            </a:xfrm>
            <a:custGeom>
              <a:avLst/>
              <a:gdLst/>
              <a:ahLst/>
              <a:cxnLst/>
              <a:rect l="0" t="0" r="0" b="0"/>
              <a:pathLst>
                <a:path w="263213" h="357102">
                  <a:moveTo>
                    <a:pt x="0" y="20189"/>
                  </a:moveTo>
                  <a:lnTo>
                    <a:pt x="11178" y="9011"/>
                  </a:lnTo>
                  <a:lnTo>
                    <a:pt x="32264" y="3523"/>
                  </a:lnTo>
                  <a:lnTo>
                    <a:pt x="87872" y="0"/>
                  </a:lnTo>
                  <a:lnTo>
                    <a:pt x="146493" y="10699"/>
                  </a:lnTo>
                  <a:lnTo>
                    <a:pt x="166883" y="18311"/>
                  </a:lnTo>
                  <a:lnTo>
                    <a:pt x="183745" y="29493"/>
                  </a:lnTo>
                  <a:lnTo>
                    <a:pt x="206392" y="60121"/>
                  </a:lnTo>
                  <a:lnTo>
                    <a:pt x="216741" y="98831"/>
                  </a:lnTo>
                  <a:lnTo>
                    <a:pt x="212922" y="122991"/>
                  </a:lnTo>
                  <a:lnTo>
                    <a:pt x="208629" y="134348"/>
                  </a:lnTo>
                  <a:lnTo>
                    <a:pt x="194499" y="150085"/>
                  </a:lnTo>
                  <a:lnTo>
                    <a:pt x="156833" y="175309"/>
                  </a:lnTo>
                  <a:lnTo>
                    <a:pt x="151348" y="183264"/>
                  </a:lnTo>
                  <a:lnTo>
                    <a:pt x="148375" y="201461"/>
                  </a:lnTo>
                  <a:lnTo>
                    <a:pt x="153277" y="231437"/>
                  </a:lnTo>
                  <a:lnTo>
                    <a:pt x="186828" y="293990"/>
                  </a:lnTo>
                  <a:lnTo>
                    <a:pt x="222648" y="327650"/>
                  </a:lnTo>
                  <a:lnTo>
                    <a:pt x="263212" y="357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163934" y="3827230"/>
              <a:ext cx="88109" cy="184128"/>
            </a:xfrm>
            <a:custGeom>
              <a:avLst/>
              <a:gdLst/>
              <a:ahLst/>
              <a:cxnLst/>
              <a:rect l="0" t="0" r="0" b="0"/>
              <a:pathLst>
                <a:path w="88109" h="184128">
                  <a:moveTo>
                    <a:pt x="37766" y="57785"/>
                  </a:moveTo>
                  <a:lnTo>
                    <a:pt x="69047" y="48210"/>
                  </a:lnTo>
                  <a:lnTo>
                    <a:pt x="85204" y="37542"/>
                  </a:lnTo>
                  <a:lnTo>
                    <a:pt x="88108" y="30251"/>
                  </a:lnTo>
                  <a:lnTo>
                    <a:pt x="87705" y="21882"/>
                  </a:lnTo>
                  <a:lnTo>
                    <a:pt x="85097" y="12793"/>
                  </a:lnTo>
                  <a:lnTo>
                    <a:pt x="78678" y="6733"/>
                  </a:lnTo>
                  <a:lnTo>
                    <a:pt x="59068" y="0"/>
                  </a:lnTo>
                  <a:lnTo>
                    <a:pt x="49628" y="545"/>
                  </a:lnTo>
                  <a:lnTo>
                    <a:pt x="32899" y="7389"/>
                  </a:lnTo>
                  <a:lnTo>
                    <a:pt x="10327" y="35574"/>
                  </a:lnTo>
                  <a:lnTo>
                    <a:pt x="0" y="79150"/>
                  </a:lnTo>
                  <a:lnTo>
                    <a:pt x="4916" y="129466"/>
                  </a:lnTo>
                  <a:lnTo>
                    <a:pt x="10687" y="151644"/>
                  </a:lnTo>
                  <a:lnTo>
                    <a:pt x="16203" y="160132"/>
                  </a:lnTo>
                  <a:lnTo>
                    <a:pt x="31692" y="172683"/>
                  </a:lnTo>
                  <a:lnTo>
                    <a:pt x="58823" y="184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296456" y="3874487"/>
              <a:ext cx="73700" cy="118457"/>
            </a:xfrm>
            <a:custGeom>
              <a:avLst/>
              <a:gdLst/>
              <a:ahLst/>
              <a:cxnLst/>
              <a:rect l="0" t="0" r="0" b="0"/>
              <a:pathLst>
                <a:path w="73700" h="118457">
                  <a:moveTo>
                    <a:pt x="0" y="0"/>
                  </a:moveTo>
                  <a:lnTo>
                    <a:pt x="23719" y="43962"/>
                  </a:lnTo>
                  <a:lnTo>
                    <a:pt x="42002" y="103333"/>
                  </a:lnTo>
                  <a:lnTo>
                    <a:pt x="45549" y="114512"/>
                  </a:lnTo>
                  <a:lnTo>
                    <a:pt x="49083" y="118456"/>
                  </a:lnTo>
                  <a:lnTo>
                    <a:pt x="52609" y="117575"/>
                  </a:lnTo>
                  <a:lnTo>
                    <a:pt x="59647" y="107237"/>
                  </a:lnTo>
                  <a:lnTo>
                    <a:pt x="66673" y="90945"/>
                  </a:lnTo>
                  <a:lnTo>
                    <a:pt x="72312" y="33692"/>
                  </a:lnTo>
                  <a:lnTo>
                    <a:pt x="7369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54383" y="389554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1"/>
                  </a:lnTo>
                  <a:lnTo>
                    <a:pt x="10722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54383" y="380078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548509" y="3821844"/>
              <a:ext cx="116618" cy="210676"/>
            </a:xfrm>
            <a:custGeom>
              <a:avLst/>
              <a:gdLst/>
              <a:ahLst/>
              <a:cxnLst/>
              <a:rect l="0" t="0" r="0" b="0"/>
              <a:pathLst>
                <a:path w="116618" h="210676">
                  <a:moveTo>
                    <a:pt x="74330" y="0"/>
                  </a:moveTo>
                  <a:lnTo>
                    <a:pt x="51973" y="0"/>
                  </a:lnTo>
                  <a:lnTo>
                    <a:pt x="34758" y="6240"/>
                  </a:lnTo>
                  <a:lnTo>
                    <a:pt x="4642" y="29309"/>
                  </a:lnTo>
                  <a:lnTo>
                    <a:pt x="965" y="37087"/>
                  </a:lnTo>
                  <a:lnTo>
                    <a:pt x="0" y="55087"/>
                  </a:lnTo>
                  <a:lnTo>
                    <a:pt x="4889" y="62461"/>
                  </a:lnTo>
                  <a:lnTo>
                    <a:pt x="22801" y="73774"/>
                  </a:lnTo>
                  <a:lnTo>
                    <a:pt x="84956" y="97965"/>
                  </a:lnTo>
                  <a:lnTo>
                    <a:pt x="110884" y="114295"/>
                  </a:lnTo>
                  <a:lnTo>
                    <a:pt x="115077" y="122990"/>
                  </a:lnTo>
                  <a:lnTo>
                    <a:pt x="116617" y="145129"/>
                  </a:lnTo>
                  <a:lnTo>
                    <a:pt x="105317" y="178312"/>
                  </a:lnTo>
                  <a:lnTo>
                    <a:pt x="87151" y="204782"/>
                  </a:lnTo>
                  <a:lnTo>
                    <a:pt x="78198" y="209051"/>
                  </a:lnTo>
                  <a:lnTo>
                    <a:pt x="55772" y="210675"/>
                  </a:lnTo>
                  <a:lnTo>
                    <a:pt x="39566" y="207497"/>
                  </a:lnTo>
                  <a:lnTo>
                    <a:pt x="2168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08384" y="3829175"/>
              <a:ext cx="188197" cy="231728"/>
            </a:xfrm>
            <a:custGeom>
              <a:avLst/>
              <a:gdLst/>
              <a:ahLst/>
              <a:cxnLst/>
              <a:rect l="0" t="0" r="0" b="0"/>
              <a:pathLst>
                <a:path w="188197" h="231728">
                  <a:moveTo>
                    <a:pt x="19740" y="108483"/>
                  </a:moveTo>
                  <a:lnTo>
                    <a:pt x="80851" y="90524"/>
                  </a:lnTo>
                  <a:lnTo>
                    <a:pt x="112717" y="79115"/>
                  </a:lnTo>
                  <a:lnTo>
                    <a:pt x="129693" y="67744"/>
                  </a:lnTo>
                  <a:lnTo>
                    <a:pt x="133987" y="60267"/>
                  </a:lnTo>
                  <a:lnTo>
                    <a:pt x="135637" y="42600"/>
                  </a:lnTo>
                  <a:lnTo>
                    <a:pt x="129351" y="26169"/>
                  </a:lnTo>
                  <a:lnTo>
                    <a:pt x="124400" y="18512"/>
                  </a:lnTo>
                  <a:lnTo>
                    <a:pt x="109539" y="6884"/>
                  </a:lnTo>
                  <a:lnTo>
                    <a:pt x="100663" y="2146"/>
                  </a:lnTo>
                  <a:lnTo>
                    <a:pt x="78323" y="0"/>
                  </a:lnTo>
                  <a:lnTo>
                    <a:pt x="65814" y="1066"/>
                  </a:lnTo>
                  <a:lnTo>
                    <a:pt x="45677" y="11609"/>
                  </a:lnTo>
                  <a:lnTo>
                    <a:pt x="13685" y="41384"/>
                  </a:lnTo>
                  <a:lnTo>
                    <a:pt x="5350" y="61894"/>
                  </a:lnTo>
                  <a:lnTo>
                    <a:pt x="0" y="113188"/>
                  </a:lnTo>
                  <a:lnTo>
                    <a:pt x="4663" y="148871"/>
                  </a:lnTo>
                  <a:lnTo>
                    <a:pt x="19042" y="181671"/>
                  </a:lnTo>
                  <a:lnTo>
                    <a:pt x="38121" y="208027"/>
                  </a:lnTo>
                  <a:lnTo>
                    <a:pt x="57935" y="220185"/>
                  </a:lnTo>
                  <a:lnTo>
                    <a:pt x="82339" y="228318"/>
                  </a:lnTo>
                  <a:lnTo>
                    <a:pt x="122386" y="231727"/>
                  </a:lnTo>
                  <a:lnTo>
                    <a:pt x="168481" y="226110"/>
                  </a:lnTo>
                  <a:lnTo>
                    <a:pt x="188196" y="224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5728308" y="4158756"/>
            <a:ext cx="2945668" cy="789639"/>
            <a:chOff x="5728308" y="4158756"/>
            <a:chExt cx="2945668" cy="789639"/>
          </a:xfrm>
        </p:grpSpPr>
        <p:sp>
          <p:nvSpPr>
            <p:cNvPr id="172" name="Freeform 171"/>
            <p:cNvSpPr/>
            <p:nvPr/>
          </p:nvSpPr>
          <p:spPr>
            <a:xfrm>
              <a:off x="5728308" y="4158756"/>
              <a:ext cx="146594" cy="515898"/>
            </a:xfrm>
            <a:custGeom>
              <a:avLst/>
              <a:gdLst/>
              <a:ahLst/>
              <a:cxnLst/>
              <a:rect l="0" t="0" r="0" b="0"/>
              <a:pathLst>
                <a:path w="146594" h="515898">
                  <a:moveTo>
                    <a:pt x="115008" y="0"/>
                  </a:moveTo>
                  <a:lnTo>
                    <a:pt x="99367" y="17981"/>
                  </a:lnTo>
                  <a:lnTo>
                    <a:pt x="77560" y="54115"/>
                  </a:lnTo>
                  <a:lnTo>
                    <a:pt x="38414" y="113885"/>
                  </a:lnTo>
                  <a:lnTo>
                    <a:pt x="12964" y="171888"/>
                  </a:lnTo>
                  <a:lnTo>
                    <a:pt x="1914" y="233735"/>
                  </a:lnTo>
                  <a:lnTo>
                    <a:pt x="0" y="282425"/>
                  </a:lnTo>
                  <a:lnTo>
                    <a:pt x="5022" y="339485"/>
                  </a:lnTo>
                  <a:lnTo>
                    <a:pt x="13919" y="384078"/>
                  </a:lnTo>
                  <a:lnTo>
                    <a:pt x="35143" y="425107"/>
                  </a:lnTo>
                  <a:lnTo>
                    <a:pt x="73756" y="471316"/>
                  </a:lnTo>
                  <a:lnTo>
                    <a:pt x="104735" y="495409"/>
                  </a:lnTo>
                  <a:lnTo>
                    <a:pt x="146593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887642" y="4295626"/>
              <a:ext cx="216493" cy="284818"/>
            </a:xfrm>
            <a:custGeom>
              <a:avLst/>
              <a:gdLst/>
              <a:ahLst/>
              <a:cxnLst/>
              <a:rect l="0" t="0" r="0" b="0"/>
              <a:pathLst>
                <a:path w="216493" h="284818">
                  <a:moveTo>
                    <a:pt x="18845" y="273741"/>
                  </a:moveTo>
                  <a:lnTo>
                    <a:pt x="10511" y="236264"/>
                  </a:lnTo>
                  <a:lnTo>
                    <a:pt x="8750" y="184840"/>
                  </a:lnTo>
                  <a:lnTo>
                    <a:pt x="7232" y="129622"/>
                  </a:lnTo>
                  <a:lnTo>
                    <a:pt x="0" y="73655"/>
                  </a:lnTo>
                  <a:lnTo>
                    <a:pt x="1111" y="47944"/>
                  </a:lnTo>
                  <a:lnTo>
                    <a:pt x="9403" y="28718"/>
                  </a:lnTo>
                  <a:lnTo>
                    <a:pt x="13721" y="28504"/>
                  </a:lnTo>
                  <a:lnTo>
                    <a:pt x="17769" y="34211"/>
                  </a:lnTo>
                  <a:lnTo>
                    <a:pt x="36251" y="91810"/>
                  </a:lnTo>
                  <a:lnTo>
                    <a:pt x="59510" y="152601"/>
                  </a:lnTo>
                  <a:lnTo>
                    <a:pt x="87102" y="206225"/>
                  </a:lnTo>
                  <a:lnTo>
                    <a:pt x="137228" y="264954"/>
                  </a:lnTo>
                  <a:lnTo>
                    <a:pt x="151788" y="279975"/>
                  </a:lnTo>
                  <a:lnTo>
                    <a:pt x="160116" y="283746"/>
                  </a:lnTo>
                  <a:lnTo>
                    <a:pt x="178728" y="284817"/>
                  </a:lnTo>
                  <a:lnTo>
                    <a:pt x="186265" y="281125"/>
                  </a:lnTo>
                  <a:lnTo>
                    <a:pt x="197759" y="267665"/>
                  </a:lnTo>
                  <a:lnTo>
                    <a:pt x="210807" y="234766"/>
                  </a:lnTo>
                  <a:lnTo>
                    <a:pt x="216492" y="184204"/>
                  </a:lnTo>
                  <a:lnTo>
                    <a:pt x="212588" y="130359"/>
                  </a:lnTo>
                  <a:lnTo>
                    <a:pt x="208024" y="69337"/>
                  </a:lnTo>
                  <a:lnTo>
                    <a:pt x="200190" y="25395"/>
                  </a:lnTo>
                  <a:lnTo>
                    <a:pt x="1978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151488" y="4418703"/>
              <a:ext cx="103285" cy="182251"/>
            </a:xfrm>
            <a:custGeom>
              <a:avLst/>
              <a:gdLst/>
              <a:ahLst/>
              <a:cxnLst/>
              <a:rect l="0" t="0" r="0" b="0"/>
              <a:pathLst>
                <a:path w="103285" h="182251">
                  <a:moveTo>
                    <a:pt x="7683" y="66437"/>
                  </a:moveTo>
                  <a:lnTo>
                    <a:pt x="24450" y="72026"/>
                  </a:lnTo>
                  <a:lnTo>
                    <a:pt x="42042" y="71650"/>
                  </a:lnTo>
                  <a:lnTo>
                    <a:pt x="81930" y="61877"/>
                  </a:lnTo>
                  <a:lnTo>
                    <a:pt x="89936" y="56378"/>
                  </a:lnTo>
                  <a:lnTo>
                    <a:pt x="101952" y="40909"/>
                  </a:lnTo>
                  <a:lnTo>
                    <a:pt x="103284" y="33041"/>
                  </a:lnTo>
                  <a:lnTo>
                    <a:pt x="101833" y="25455"/>
                  </a:lnTo>
                  <a:lnTo>
                    <a:pt x="98525" y="18059"/>
                  </a:lnTo>
                  <a:lnTo>
                    <a:pt x="85492" y="6721"/>
                  </a:lnTo>
                  <a:lnTo>
                    <a:pt x="77103" y="2060"/>
                  </a:lnTo>
                  <a:lnTo>
                    <a:pt x="58424" y="0"/>
                  </a:lnTo>
                  <a:lnTo>
                    <a:pt x="48529" y="1088"/>
                  </a:lnTo>
                  <a:lnTo>
                    <a:pt x="31296" y="11657"/>
                  </a:lnTo>
                  <a:lnTo>
                    <a:pt x="17008" y="28052"/>
                  </a:lnTo>
                  <a:lnTo>
                    <a:pt x="6758" y="47037"/>
                  </a:lnTo>
                  <a:lnTo>
                    <a:pt x="0" y="83045"/>
                  </a:lnTo>
                  <a:lnTo>
                    <a:pt x="3587" y="117761"/>
                  </a:lnTo>
                  <a:lnTo>
                    <a:pt x="12102" y="136431"/>
                  </a:lnTo>
                  <a:lnTo>
                    <a:pt x="24855" y="152527"/>
                  </a:lnTo>
                  <a:lnTo>
                    <a:pt x="42221" y="167480"/>
                  </a:lnTo>
                  <a:lnTo>
                    <a:pt x="61638" y="175685"/>
                  </a:lnTo>
                  <a:lnTo>
                    <a:pt x="91911" y="182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286519" y="4430702"/>
              <a:ext cx="104280" cy="170252"/>
            </a:xfrm>
            <a:custGeom>
              <a:avLst/>
              <a:gdLst/>
              <a:ahLst/>
              <a:cxnLst/>
              <a:rect l="0" t="0" r="0" b="0"/>
              <a:pathLst>
                <a:path w="104280" h="170252">
                  <a:moveTo>
                    <a:pt x="20051" y="96551"/>
                  </a:moveTo>
                  <a:lnTo>
                    <a:pt x="62743" y="93432"/>
                  </a:lnTo>
                  <a:lnTo>
                    <a:pt x="73078" y="90962"/>
                  </a:lnTo>
                  <a:lnTo>
                    <a:pt x="81139" y="85806"/>
                  </a:lnTo>
                  <a:lnTo>
                    <a:pt x="93214" y="70719"/>
                  </a:lnTo>
                  <a:lnTo>
                    <a:pt x="96242" y="52315"/>
                  </a:lnTo>
                  <a:lnTo>
                    <a:pt x="95411" y="42494"/>
                  </a:lnTo>
                  <a:lnTo>
                    <a:pt x="88250" y="25343"/>
                  </a:lnTo>
                  <a:lnTo>
                    <a:pt x="83064" y="17494"/>
                  </a:lnTo>
                  <a:lnTo>
                    <a:pt x="67944" y="5653"/>
                  </a:lnTo>
                  <a:lnTo>
                    <a:pt x="58999" y="857"/>
                  </a:lnTo>
                  <a:lnTo>
                    <a:pt x="49526" y="0"/>
                  </a:lnTo>
                  <a:lnTo>
                    <a:pt x="29641" y="5287"/>
                  </a:lnTo>
                  <a:lnTo>
                    <a:pt x="12225" y="18555"/>
                  </a:lnTo>
                  <a:lnTo>
                    <a:pt x="4305" y="27006"/>
                  </a:lnTo>
                  <a:lnTo>
                    <a:pt x="195" y="38489"/>
                  </a:lnTo>
                  <a:lnTo>
                    <a:pt x="0" y="80258"/>
                  </a:lnTo>
                  <a:lnTo>
                    <a:pt x="8520" y="114731"/>
                  </a:lnTo>
                  <a:lnTo>
                    <a:pt x="31768" y="147932"/>
                  </a:lnTo>
                  <a:lnTo>
                    <a:pt x="38391" y="155372"/>
                  </a:lnTo>
                  <a:lnTo>
                    <a:pt x="58227" y="163638"/>
                  </a:lnTo>
                  <a:lnTo>
                    <a:pt x="104279" y="170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460644" y="4218363"/>
              <a:ext cx="128507" cy="425159"/>
            </a:xfrm>
            <a:custGeom>
              <a:avLst/>
              <a:gdLst/>
              <a:ahLst/>
              <a:cxnLst/>
              <a:rect l="0" t="0" r="0" b="0"/>
              <a:pathLst>
                <a:path w="128507" h="425159">
                  <a:moveTo>
                    <a:pt x="77553" y="287834"/>
                  </a:moveTo>
                  <a:lnTo>
                    <a:pt x="67978" y="263787"/>
                  </a:lnTo>
                  <a:lnTo>
                    <a:pt x="57310" y="249460"/>
                  </a:lnTo>
                  <a:lnTo>
                    <a:pt x="50019" y="247043"/>
                  </a:lnTo>
                  <a:lnTo>
                    <a:pt x="32560" y="250597"/>
                  </a:lnTo>
                  <a:lnTo>
                    <a:pt x="25331" y="255991"/>
                  </a:lnTo>
                  <a:lnTo>
                    <a:pt x="14179" y="271341"/>
                  </a:lnTo>
                  <a:lnTo>
                    <a:pt x="1323" y="299715"/>
                  </a:lnTo>
                  <a:lnTo>
                    <a:pt x="0" y="320020"/>
                  </a:lnTo>
                  <a:lnTo>
                    <a:pt x="11751" y="379376"/>
                  </a:lnTo>
                  <a:lnTo>
                    <a:pt x="18282" y="402219"/>
                  </a:lnTo>
                  <a:lnTo>
                    <a:pt x="24001" y="410884"/>
                  </a:lnTo>
                  <a:lnTo>
                    <a:pt x="39714" y="423631"/>
                  </a:lnTo>
                  <a:lnTo>
                    <a:pt x="47647" y="425158"/>
                  </a:lnTo>
                  <a:lnTo>
                    <a:pt x="55276" y="423837"/>
                  </a:lnTo>
                  <a:lnTo>
                    <a:pt x="62702" y="420617"/>
                  </a:lnTo>
                  <a:lnTo>
                    <a:pt x="74072" y="407680"/>
                  </a:lnTo>
                  <a:lnTo>
                    <a:pt x="106638" y="350434"/>
                  </a:lnTo>
                  <a:lnTo>
                    <a:pt x="113876" y="327354"/>
                  </a:lnTo>
                  <a:lnTo>
                    <a:pt x="121642" y="271117"/>
                  </a:lnTo>
                  <a:lnTo>
                    <a:pt x="128506" y="214342"/>
                  </a:lnTo>
                  <a:lnTo>
                    <a:pt x="124106" y="158433"/>
                  </a:lnTo>
                  <a:lnTo>
                    <a:pt x="120982" y="103004"/>
                  </a:lnTo>
                  <a:lnTo>
                    <a:pt x="114467" y="49535"/>
                  </a:lnTo>
                  <a:lnTo>
                    <a:pt x="105128" y="7827"/>
                  </a:lnTo>
                  <a:lnTo>
                    <a:pt x="99446" y="1727"/>
                  </a:lnTo>
                  <a:lnTo>
                    <a:pt x="92149" y="0"/>
                  </a:lnTo>
                  <a:lnTo>
                    <a:pt x="83774" y="1188"/>
                  </a:lnTo>
                  <a:lnTo>
                    <a:pt x="78190" y="6659"/>
                  </a:lnTo>
                  <a:lnTo>
                    <a:pt x="71987" y="25217"/>
                  </a:lnTo>
                  <a:lnTo>
                    <a:pt x="68005" y="76428"/>
                  </a:lnTo>
                  <a:lnTo>
                    <a:pt x="68485" y="125889"/>
                  </a:lnTo>
                  <a:lnTo>
                    <a:pt x="74346" y="183308"/>
                  </a:lnTo>
                  <a:lnTo>
                    <a:pt x="77773" y="236716"/>
                  </a:lnTo>
                  <a:lnTo>
                    <a:pt x="85699" y="297277"/>
                  </a:lnTo>
                  <a:lnTo>
                    <a:pt x="88081" y="351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32995" y="4463731"/>
              <a:ext cx="210571" cy="150222"/>
            </a:xfrm>
            <a:custGeom>
              <a:avLst/>
              <a:gdLst/>
              <a:ahLst/>
              <a:cxnLst/>
              <a:rect l="0" t="0" r="0" b="0"/>
              <a:pathLst>
                <a:path w="210571" h="150222">
                  <a:moveTo>
                    <a:pt x="0" y="10880"/>
                  </a:moveTo>
                  <a:lnTo>
                    <a:pt x="5589" y="72973"/>
                  </a:lnTo>
                  <a:lnTo>
                    <a:pt x="12997" y="134885"/>
                  </a:lnTo>
                  <a:lnTo>
                    <a:pt x="16304" y="150221"/>
                  </a:lnTo>
                  <a:lnTo>
                    <a:pt x="15549" y="149398"/>
                  </a:lnTo>
                  <a:lnTo>
                    <a:pt x="3954" y="111269"/>
                  </a:lnTo>
                  <a:lnTo>
                    <a:pt x="3900" y="53760"/>
                  </a:lnTo>
                  <a:lnTo>
                    <a:pt x="9922" y="27598"/>
                  </a:lnTo>
                  <a:lnTo>
                    <a:pt x="20397" y="8172"/>
                  </a:lnTo>
                  <a:lnTo>
                    <a:pt x="27636" y="3225"/>
                  </a:lnTo>
                  <a:lnTo>
                    <a:pt x="45038" y="849"/>
                  </a:lnTo>
                  <a:lnTo>
                    <a:pt x="61351" y="6812"/>
                  </a:lnTo>
                  <a:lnTo>
                    <a:pt x="68976" y="11677"/>
                  </a:lnTo>
                  <a:lnTo>
                    <a:pt x="80569" y="26442"/>
                  </a:lnTo>
                  <a:lnTo>
                    <a:pt x="97543" y="64517"/>
                  </a:lnTo>
                  <a:lnTo>
                    <a:pt x="100124" y="66525"/>
                  </a:lnTo>
                  <a:lnTo>
                    <a:pt x="101844" y="63184"/>
                  </a:lnTo>
                  <a:lnTo>
                    <a:pt x="110195" y="29791"/>
                  </a:lnTo>
                  <a:lnTo>
                    <a:pt x="125326" y="5305"/>
                  </a:lnTo>
                  <a:lnTo>
                    <a:pt x="132684" y="1314"/>
                  </a:lnTo>
                  <a:lnTo>
                    <a:pt x="150217" y="0"/>
                  </a:lnTo>
                  <a:lnTo>
                    <a:pt x="158636" y="3626"/>
                  </a:lnTo>
                  <a:lnTo>
                    <a:pt x="174230" y="17015"/>
                  </a:lnTo>
                  <a:lnTo>
                    <a:pt x="190573" y="44283"/>
                  </a:lnTo>
                  <a:lnTo>
                    <a:pt x="205407" y="84939"/>
                  </a:lnTo>
                  <a:lnTo>
                    <a:pt x="210570" y="126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072277" y="4443026"/>
              <a:ext cx="132471" cy="184616"/>
            </a:xfrm>
            <a:custGeom>
              <a:avLst/>
              <a:gdLst/>
              <a:ahLst/>
              <a:cxnLst/>
              <a:rect l="0" t="0" r="0" b="0"/>
              <a:pathLst>
                <a:path w="132471" h="184616">
                  <a:moveTo>
                    <a:pt x="66044" y="0"/>
                  </a:moveTo>
                  <a:lnTo>
                    <a:pt x="41998" y="9575"/>
                  </a:lnTo>
                  <a:lnTo>
                    <a:pt x="27671" y="20243"/>
                  </a:lnTo>
                  <a:lnTo>
                    <a:pt x="12040" y="44992"/>
                  </a:lnTo>
                  <a:lnTo>
                    <a:pt x="0" y="74552"/>
                  </a:lnTo>
                  <a:lnTo>
                    <a:pt x="202" y="111127"/>
                  </a:lnTo>
                  <a:lnTo>
                    <a:pt x="13260" y="146010"/>
                  </a:lnTo>
                  <a:lnTo>
                    <a:pt x="31947" y="172983"/>
                  </a:lnTo>
                  <a:lnTo>
                    <a:pt x="51669" y="182166"/>
                  </a:lnTo>
                  <a:lnTo>
                    <a:pt x="63480" y="184615"/>
                  </a:lnTo>
                  <a:lnTo>
                    <a:pt x="73693" y="183908"/>
                  </a:lnTo>
                  <a:lnTo>
                    <a:pt x="91281" y="176883"/>
                  </a:lnTo>
                  <a:lnTo>
                    <a:pt x="114336" y="154185"/>
                  </a:lnTo>
                  <a:lnTo>
                    <a:pt x="130395" y="125233"/>
                  </a:lnTo>
                  <a:lnTo>
                    <a:pt x="132470" y="104792"/>
                  </a:lnTo>
                  <a:lnTo>
                    <a:pt x="124269" y="63073"/>
                  </a:lnTo>
                  <a:lnTo>
                    <a:pt x="109162" y="37145"/>
                  </a:lnTo>
                  <a:lnTo>
                    <a:pt x="99635" y="28207"/>
                  </a:lnTo>
                  <a:lnTo>
                    <a:pt x="87101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201492" y="4419124"/>
              <a:ext cx="126343" cy="188953"/>
            </a:xfrm>
            <a:custGeom>
              <a:avLst/>
              <a:gdLst/>
              <a:ahLst/>
              <a:cxnLst/>
              <a:rect l="0" t="0" r="0" b="0"/>
              <a:pathLst>
                <a:path w="126343" h="188953">
                  <a:moveTo>
                    <a:pt x="0" y="66016"/>
                  </a:moveTo>
                  <a:lnTo>
                    <a:pt x="20243" y="109978"/>
                  </a:lnTo>
                  <a:lnTo>
                    <a:pt x="59602" y="171215"/>
                  </a:lnTo>
                  <a:lnTo>
                    <a:pt x="73552" y="188952"/>
                  </a:lnTo>
                  <a:lnTo>
                    <a:pt x="43470" y="128232"/>
                  </a:lnTo>
                  <a:lnTo>
                    <a:pt x="35107" y="91729"/>
                  </a:lnTo>
                  <a:lnTo>
                    <a:pt x="38218" y="51277"/>
                  </a:lnTo>
                  <a:lnTo>
                    <a:pt x="49741" y="29830"/>
                  </a:lnTo>
                  <a:lnTo>
                    <a:pt x="66561" y="13668"/>
                  </a:lnTo>
                  <a:lnTo>
                    <a:pt x="85735" y="2585"/>
                  </a:lnTo>
                  <a:lnTo>
                    <a:pt x="102835" y="0"/>
                  </a:lnTo>
                  <a:lnTo>
                    <a:pt x="126342" y="2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340799" y="4439842"/>
              <a:ext cx="176549" cy="221511"/>
            </a:xfrm>
            <a:custGeom>
              <a:avLst/>
              <a:gdLst/>
              <a:ahLst/>
              <a:cxnLst/>
              <a:rect l="0" t="0" r="0" b="0"/>
              <a:pathLst>
                <a:path w="176549" h="221511">
                  <a:moveTo>
                    <a:pt x="39677" y="97940"/>
                  </a:moveTo>
                  <a:lnTo>
                    <a:pt x="56445" y="103529"/>
                  </a:lnTo>
                  <a:lnTo>
                    <a:pt x="74036" y="103154"/>
                  </a:lnTo>
                  <a:lnTo>
                    <a:pt x="92382" y="97918"/>
                  </a:lnTo>
                  <a:lnTo>
                    <a:pt x="130471" y="68937"/>
                  </a:lnTo>
                  <a:lnTo>
                    <a:pt x="134131" y="61057"/>
                  </a:lnTo>
                  <a:lnTo>
                    <a:pt x="135080" y="42943"/>
                  </a:lnTo>
                  <a:lnTo>
                    <a:pt x="128482" y="26314"/>
                  </a:lnTo>
                  <a:lnTo>
                    <a:pt x="123446" y="18604"/>
                  </a:lnTo>
                  <a:lnTo>
                    <a:pt x="108494" y="6917"/>
                  </a:lnTo>
                  <a:lnTo>
                    <a:pt x="99593" y="2163"/>
                  </a:lnTo>
                  <a:lnTo>
                    <a:pt x="80344" y="0"/>
                  </a:lnTo>
                  <a:lnTo>
                    <a:pt x="60091" y="4108"/>
                  </a:lnTo>
                  <a:lnTo>
                    <a:pt x="39392" y="13733"/>
                  </a:lnTo>
                  <a:lnTo>
                    <a:pt x="24732" y="28929"/>
                  </a:lnTo>
                  <a:lnTo>
                    <a:pt x="5790" y="67280"/>
                  </a:lnTo>
                  <a:lnTo>
                    <a:pt x="0" y="109393"/>
                  </a:lnTo>
                  <a:lnTo>
                    <a:pt x="3875" y="147737"/>
                  </a:lnTo>
                  <a:lnTo>
                    <a:pt x="12457" y="167255"/>
                  </a:lnTo>
                  <a:lnTo>
                    <a:pt x="25240" y="183729"/>
                  </a:lnTo>
                  <a:lnTo>
                    <a:pt x="42620" y="198850"/>
                  </a:lnTo>
                  <a:lnTo>
                    <a:pt x="77724" y="214927"/>
                  </a:lnTo>
                  <a:lnTo>
                    <a:pt x="117761" y="221510"/>
                  </a:lnTo>
                  <a:lnTo>
                    <a:pt x="176548" y="213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719583" y="4506197"/>
              <a:ext cx="215564" cy="162409"/>
            </a:xfrm>
            <a:custGeom>
              <a:avLst/>
              <a:gdLst/>
              <a:ahLst/>
              <a:cxnLst/>
              <a:rect l="0" t="0" r="0" b="0"/>
              <a:pathLst>
                <a:path w="215564" h="162409">
                  <a:moveTo>
                    <a:pt x="8334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17019" y="132226"/>
                  </a:lnTo>
                  <a:lnTo>
                    <a:pt x="28182" y="150794"/>
                  </a:lnTo>
                  <a:lnTo>
                    <a:pt x="35604" y="155511"/>
                  </a:lnTo>
                  <a:lnTo>
                    <a:pt x="53209" y="157633"/>
                  </a:lnTo>
                  <a:lnTo>
                    <a:pt x="60477" y="154222"/>
                  </a:lnTo>
                  <a:lnTo>
                    <a:pt x="71673" y="141072"/>
                  </a:lnTo>
                  <a:lnTo>
                    <a:pt x="95777" y="83672"/>
                  </a:lnTo>
                  <a:lnTo>
                    <a:pt x="98215" y="81518"/>
                  </a:lnTo>
                  <a:lnTo>
                    <a:pt x="99840" y="84761"/>
                  </a:lnTo>
                  <a:lnTo>
                    <a:pt x="103985" y="99672"/>
                  </a:lnTo>
                  <a:lnTo>
                    <a:pt x="126619" y="148046"/>
                  </a:lnTo>
                  <a:lnTo>
                    <a:pt x="133984" y="154849"/>
                  </a:lnTo>
                  <a:lnTo>
                    <a:pt x="154645" y="162408"/>
                  </a:lnTo>
                  <a:lnTo>
                    <a:pt x="176307" y="159529"/>
                  </a:lnTo>
                  <a:lnTo>
                    <a:pt x="186996" y="155485"/>
                  </a:lnTo>
                  <a:lnTo>
                    <a:pt x="201993" y="141634"/>
                  </a:lnTo>
                  <a:lnTo>
                    <a:pt x="207630" y="133027"/>
                  </a:lnTo>
                  <a:lnTo>
                    <a:pt x="215563" y="98557"/>
                  </a:lnTo>
                  <a:lnTo>
                    <a:pt x="207012" y="39494"/>
                  </a:lnTo>
                  <a:lnTo>
                    <a:pt x="197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972945" y="4512197"/>
              <a:ext cx="112942" cy="155618"/>
            </a:xfrm>
            <a:custGeom>
              <a:avLst/>
              <a:gdLst/>
              <a:ahLst/>
              <a:cxnLst/>
              <a:rect l="0" t="0" r="0" b="0"/>
              <a:pathLst>
                <a:path w="112942" h="155618">
                  <a:moveTo>
                    <a:pt x="28713" y="67699"/>
                  </a:moveTo>
                  <a:lnTo>
                    <a:pt x="45481" y="73288"/>
                  </a:lnTo>
                  <a:lnTo>
                    <a:pt x="78265" y="71175"/>
                  </a:lnTo>
                  <a:lnTo>
                    <a:pt x="87483" y="66507"/>
                  </a:lnTo>
                  <a:lnTo>
                    <a:pt x="100847" y="51962"/>
                  </a:lnTo>
                  <a:lnTo>
                    <a:pt x="104446" y="30679"/>
                  </a:lnTo>
                  <a:lnTo>
                    <a:pt x="103768" y="18452"/>
                  </a:lnTo>
                  <a:lnTo>
                    <a:pt x="98637" y="10301"/>
                  </a:lnTo>
                  <a:lnTo>
                    <a:pt x="90537" y="4867"/>
                  </a:lnTo>
                  <a:lnTo>
                    <a:pt x="70228" y="0"/>
                  </a:lnTo>
                  <a:lnTo>
                    <a:pt x="49504" y="1736"/>
                  </a:lnTo>
                  <a:lnTo>
                    <a:pt x="31714" y="12646"/>
                  </a:lnTo>
                  <a:lnTo>
                    <a:pt x="17178" y="29193"/>
                  </a:lnTo>
                  <a:lnTo>
                    <a:pt x="6819" y="48245"/>
                  </a:lnTo>
                  <a:lnTo>
                    <a:pt x="0" y="84292"/>
                  </a:lnTo>
                  <a:lnTo>
                    <a:pt x="3567" y="119019"/>
                  </a:lnTo>
                  <a:lnTo>
                    <a:pt x="8439" y="127648"/>
                  </a:lnTo>
                  <a:lnTo>
                    <a:pt x="23212" y="140356"/>
                  </a:lnTo>
                  <a:lnTo>
                    <a:pt x="51260" y="154088"/>
                  </a:lnTo>
                  <a:lnTo>
                    <a:pt x="71489" y="155617"/>
                  </a:lnTo>
                  <a:lnTo>
                    <a:pt x="112941" y="151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149057" y="4537782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726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128000" y="4411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159585" y="4526612"/>
              <a:ext cx="162922" cy="421783"/>
            </a:xfrm>
            <a:custGeom>
              <a:avLst/>
              <a:gdLst/>
              <a:ahLst/>
              <a:cxnLst/>
              <a:rect l="0" t="0" r="0" b="0"/>
              <a:pathLst>
                <a:path w="162922" h="421783">
                  <a:moveTo>
                    <a:pt x="115814" y="95398"/>
                  </a:moveTo>
                  <a:lnTo>
                    <a:pt x="126992" y="84220"/>
                  </a:lnTo>
                  <a:lnTo>
                    <a:pt x="132480" y="66253"/>
                  </a:lnTo>
                  <a:lnTo>
                    <a:pt x="133749" y="43840"/>
                  </a:lnTo>
                  <a:lnTo>
                    <a:pt x="130414" y="22181"/>
                  </a:lnTo>
                  <a:lnTo>
                    <a:pt x="125547" y="13831"/>
                  </a:lnTo>
                  <a:lnTo>
                    <a:pt x="110781" y="1434"/>
                  </a:lnTo>
                  <a:lnTo>
                    <a:pt x="103100" y="0"/>
                  </a:lnTo>
                  <a:lnTo>
                    <a:pt x="95640" y="1384"/>
                  </a:lnTo>
                  <a:lnTo>
                    <a:pt x="88327" y="4646"/>
                  </a:lnTo>
                  <a:lnTo>
                    <a:pt x="66855" y="26005"/>
                  </a:lnTo>
                  <a:lnTo>
                    <a:pt x="58959" y="47789"/>
                  </a:lnTo>
                  <a:lnTo>
                    <a:pt x="56620" y="71899"/>
                  </a:lnTo>
                  <a:lnTo>
                    <a:pt x="59479" y="94312"/>
                  </a:lnTo>
                  <a:lnTo>
                    <a:pt x="64220" y="102863"/>
                  </a:lnTo>
                  <a:lnTo>
                    <a:pt x="78846" y="115483"/>
                  </a:lnTo>
                  <a:lnTo>
                    <a:pt x="87658" y="116977"/>
                  </a:lnTo>
                  <a:lnTo>
                    <a:pt x="106810" y="112398"/>
                  </a:lnTo>
                  <a:lnTo>
                    <a:pt x="120780" y="99444"/>
                  </a:lnTo>
                  <a:lnTo>
                    <a:pt x="126144" y="91076"/>
                  </a:lnTo>
                  <a:lnTo>
                    <a:pt x="130889" y="89007"/>
                  </a:lnTo>
                  <a:lnTo>
                    <a:pt x="135223" y="91138"/>
                  </a:lnTo>
                  <a:lnTo>
                    <a:pt x="139282" y="96067"/>
                  </a:lnTo>
                  <a:lnTo>
                    <a:pt x="146966" y="153242"/>
                  </a:lnTo>
                  <a:lnTo>
                    <a:pt x="154160" y="204694"/>
                  </a:lnTo>
                  <a:lnTo>
                    <a:pt x="157981" y="255813"/>
                  </a:lnTo>
                  <a:lnTo>
                    <a:pt x="162921" y="312482"/>
                  </a:lnTo>
                  <a:lnTo>
                    <a:pt x="153325" y="357818"/>
                  </a:lnTo>
                  <a:lnTo>
                    <a:pt x="137976" y="384372"/>
                  </a:lnTo>
                  <a:lnTo>
                    <a:pt x="122154" y="396576"/>
                  </a:lnTo>
                  <a:lnTo>
                    <a:pt x="77812" y="413943"/>
                  </a:lnTo>
                  <a:lnTo>
                    <a:pt x="19504" y="420749"/>
                  </a:lnTo>
                  <a:lnTo>
                    <a:pt x="0" y="421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311446" y="4327212"/>
              <a:ext cx="132410" cy="368498"/>
            </a:xfrm>
            <a:custGeom>
              <a:avLst/>
              <a:gdLst/>
              <a:ahLst/>
              <a:cxnLst/>
              <a:rect l="0" t="0" r="0" b="0"/>
              <a:pathLst>
                <a:path w="132410" h="368498">
                  <a:moveTo>
                    <a:pt x="6067" y="0"/>
                  </a:moveTo>
                  <a:lnTo>
                    <a:pt x="0" y="33622"/>
                  </a:lnTo>
                  <a:lnTo>
                    <a:pt x="7642" y="88443"/>
                  </a:lnTo>
                  <a:lnTo>
                    <a:pt x="13943" y="138120"/>
                  </a:lnTo>
                  <a:lnTo>
                    <a:pt x="21660" y="196129"/>
                  </a:lnTo>
                  <a:lnTo>
                    <a:pt x="33280" y="258194"/>
                  </a:lnTo>
                  <a:lnTo>
                    <a:pt x="35187" y="300070"/>
                  </a:lnTo>
                  <a:lnTo>
                    <a:pt x="33669" y="301822"/>
                  </a:lnTo>
                  <a:lnTo>
                    <a:pt x="31487" y="299481"/>
                  </a:lnTo>
                  <a:lnTo>
                    <a:pt x="28417" y="273829"/>
                  </a:lnTo>
                  <a:lnTo>
                    <a:pt x="33096" y="242181"/>
                  </a:lnTo>
                  <a:lnTo>
                    <a:pt x="38124" y="233984"/>
                  </a:lnTo>
                  <a:lnTo>
                    <a:pt x="53070" y="221756"/>
                  </a:lnTo>
                  <a:lnTo>
                    <a:pt x="60799" y="220367"/>
                  </a:lnTo>
                  <a:lnTo>
                    <a:pt x="68292" y="221781"/>
                  </a:lnTo>
                  <a:lnTo>
                    <a:pt x="90015" y="234949"/>
                  </a:lnTo>
                  <a:lnTo>
                    <a:pt x="103038" y="248311"/>
                  </a:lnTo>
                  <a:lnTo>
                    <a:pt x="124757" y="295609"/>
                  </a:lnTo>
                  <a:lnTo>
                    <a:pt x="131402" y="349642"/>
                  </a:lnTo>
                  <a:lnTo>
                    <a:pt x="13240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496497" y="4369326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26607"/>
                  </a:lnTo>
                  <a:lnTo>
                    <a:pt x="0" y="27461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422798" y="447461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8253" y="14654"/>
                  </a:lnTo>
                  <a:lnTo>
                    <a:pt x="2477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570197" y="4327212"/>
              <a:ext cx="103779" cy="410612"/>
            </a:xfrm>
            <a:custGeom>
              <a:avLst/>
              <a:gdLst/>
              <a:ahLst/>
              <a:cxnLst/>
              <a:rect l="0" t="0" r="0" b="0"/>
              <a:pathLst>
                <a:path w="103779" h="410612">
                  <a:moveTo>
                    <a:pt x="0" y="0"/>
                  </a:moveTo>
                  <a:lnTo>
                    <a:pt x="29309" y="34898"/>
                  </a:lnTo>
                  <a:lnTo>
                    <a:pt x="63333" y="96117"/>
                  </a:lnTo>
                  <a:lnTo>
                    <a:pt x="89882" y="159060"/>
                  </a:lnTo>
                  <a:lnTo>
                    <a:pt x="100201" y="205967"/>
                  </a:lnTo>
                  <a:lnTo>
                    <a:pt x="103778" y="255740"/>
                  </a:lnTo>
                  <a:lnTo>
                    <a:pt x="102499" y="300643"/>
                  </a:lnTo>
                  <a:lnTo>
                    <a:pt x="82291" y="357737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1105492" y="5264248"/>
            <a:ext cx="1094964" cy="490438"/>
            <a:chOff x="1105492" y="5264248"/>
            <a:chExt cx="1094964" cy="490438"/>
          </a:xfrm>
        </p:grpSpPr>
        <p:sp>
          <p:nvSpPr>
            <p:cNvPr id="191" name="Freeform 190"/>
            <p:cNvSpPr/>
            <p:nvPr/>
          </p:nvSpPr>
          <p:spPr>
            <a:xfrm>
              <a:off x="1221305" y="5264248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48931"/>
                  </a:lnTo>
                  <a:lnTo>
                    <a:pt x="0" y="99897"/>
                  </a:lnTo>
                  <a:lnTo>
                    <a:pt x="0" y="156331"/>
                  </a:lnTo>
                  <a:lnTo>
                    <a:pt x="0" y="213217"/>
                  </a:lnTo>
                  <a:lnTo>
                    <a:pt x="0" y="271406"/>
                  </a:lnTo>
                  <a:lnTo>
                    <a:pt x="0" y="322573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105492" y="5267079"/>
              <a:ext cx="294799" cy="440105"/>
            </a:xfrm>
            <a:custGeom>
              <a:avLst/>
              <a:gdLst/>
              <a:ahLst/>
              <a:cxnLst/>
              <a:rect l="0" t="0" r="0" b="0"/>
              <a:pathLst>
                <a:path w="294799" h="440105">
                  <a:moveTo>
                    <a:pt x="0" y="91926"/>
                  </a:moveTo>
                  <a:lnTo>
                    <a:pt x="20243" y="47963"/>
                  </a:lnTo>
                  <a:lnTo>
                    <a:pt x="39403" y="23268"/>
                  </a:lnTo>
                  <a:lnTo>
                    <a:pt x="65487" y="6722"/>
                  </a:lnTo>
                  <a:lnTo>
                    <a:pt x="101032" y="0"/>
                  </a:lnTo>
                  <a:lnTo>
                    <a:pt x="135610" y="3597"/>
                  </a:lnTo>
                  <a:lnTo>
                    <a:pt x="154248" y="12115"/>
                  </a:lnTo>
                  <a:lnTo>
                    <a:pt x="185276" y="36646"/>
                  </a:lnTo>
                  <a:lnTo>
                    <a:pt x="201256" y="62679"/>
                  </a:lnTo>
                  <a:lnTo>
                    <a:pt x="208730" y="112491"/>
                  </a:lnTo>
                  <a:lnTo>
                    <a:pt x="207685" y="158201"/>
                  </a:lnTo>
                  <a:lnTo>
                    <a:pt x="193597" y="193841"/>
                  </a:lnTo>
                  <a:lnTo>
                    <a:pt x="181190" y="211701"/>
                  </a:lnTo>
                  <a:lnTo>
                    <a:pt x="172266" y="217399"/>
                  </a:lnTo>
                  <a:lnTo>
                    <a:pt x="149872" y="223731"/>
                  </a:lnTo>
                  <a:lnTo>
                    <a:pt x="145538" y="227759"/>
                  </a:lnTo>
                  <a:lnTo>
                    <a:pt x="146158" y="232784"/>
                  </a:lnTo>
                  <a:lnTo>
                    <a:pt x="161192" y="263249"/>
                  </a:lnTo>
                  <a:lnTo>
                    <a:pt x="188061" y="323804"/>
                  </a:lnTo>
                  <a:lnTo>
                    <a:pt x="219233" y="386746"/>
                  </a:lnTo>
                  <a:lnTo>
                    <a:pt x="239924" y="426502"/>
                  </a:lnTo>
                  <a:lnTo>
                    <a:pt x="256371" y="438718"/>
                  </a:lnTo>
                  <a:lnTo>
                    <a:pt x="264501" y="440104"/>
                  </a:lnTo>
                  <a:lnTo>
                    <a:pt x="272260" y="438689"/>
                  </a:lnTo>
                  <a:lnTo>
                    <a:pt x="294798" y="428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384246" y="5432518"/>
              <a:ext cx="110801" cy="252872"/>
            </a:xfrm>
            <a:custGeom>
              <a:avLst/>
              <a:gdLst/>
              <a:ahLst/>
              <a:cxnLst/>
              <a:rect l="0" t="0" r="0" b="0"/>
              <a:pathLst>
                <a:path w="110801" h="252872">
                  <a:moveTo>
                    <a:pt x="16044" y="137057"/>
                  </a:moveTo>
                  <a:lnTo>
                    <a:pt x="40090" y="127482"/>
                  </a:lnTo>
                  <a:lnTo>
                    <a:pt x="61513" y="109523"/>
                  </a:lnTo>
                  <a:lnTo>
                    <a:pt x="81509" y="82495"/>
                  </a:lnTo>
                  <a:lnTo>
                    <a:pt x="91153" y="62505"/>
                  </a:lnTo>
                  <a:lnTo>
                    <a:pt x="93099" y="41921"/>
                  </a:lnTo>
                  <a:lnTo>
                    <a:pt x="88895" y="22245"/>
                  </a:lnTo>
                  <a:lnTo>
                    <a:pt x="79228" y="5701"/>
                  </a:lnTo>
                  <a:lnTo>
                    <a:pt x="72204" y="1523"/>
                  </a:lnTo>
                  <a:lnTo>
                    <a:pt x="55042" y="0"/>
                  </a:lnTo>
                  <a:lnTo>
                    <a:pt x="38836" y="6343"/>
                  </a:lnTo>
                  <a:lnTo>
                    <a:pt x="23834" y="18131"/>
                  </a:lnTo>
                  <a:lnTo>
                    <a:pt x="9367" y="35068"/>
                  </a:lnTo>
                  <a:lnTo>
                    <a:pt x="1378" y="60533"/>
                  </a:lnTo>
                  <a:lnTo>
                    <a:pt x="0" y="107754"/>
                  </a:lnTo>
                  <a:lnTo>
                    <a:pt x="10015" y="164934"/>
                  </a:lnTo>
                  <a:lnTo>
                    <a:pt x="24428" y="208854"/>
                  </a:lnTo>
                  <a:lnTo>
                    <a:pt x="43224" y="233719"/>
                  </a:lnTo>
                  <a:lnTo>
                    <a:pt x="60879" y="248648"/>
                  </a:lnTo>
                  <a:lnTo>
                    <a:pt x="70501" y="252395"/>
                  </a:lnTo>
                  <a:lnTo>
                    <a:pt x="110800" y="252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526632" y="5474818"/>
              <a:ext cx="115814" cy="245379"/>
            </a:xfrm>
            <a:custGeom>
              <a:avLst/>
              <a:gdLst/>
              <a:ahLst/>
              <a:cxnLst/>
              <a:rect l="0" t="0" r="0" b="0"/>
              <a:pathLst>
                <a:path w="115814" h="245379">
                  <a:moveTo>
                    <a:pt x="0" y="52643"/>
                  </a:moveTo>
                  <a:lnTo>
                    <a:pt x="14572" y="95335"/>
                  </a:lnTo>
                  <a:lnTo>
                    <a:pt x="37750" y="148646"/>
                  </a:lnTo>
                  <a:lnTo>
                    <a:pt x="56039" y="209117"/>
                  </a:lnTo>
                  <a:lnTo>
                    <a:pt x="66647" y="241725"/>
                  </a:lnTo>
                  <a:lnTo>
                    <a:pt x="71337" y="245378"/>
                  </a:lnTo>
                  <a:lnTo>
                    <a:pt x="76804" y="244304"/>
                  </a:lnTo>
                  <a:lnTo>
                    <a:pt x="82788" y="240078"/>
                  </a:lnTo>
                  <a:lnTo>
                    <a:pt x="89437" y="222905"/>
                  </a:lnTo>
                  <a:lnTo>
                    <a:pt x="99295" y="173752"/>
                  </a:lnTo>
                  <a:lnTo>
                    <a:pt x="105271" y="111747"/>
                  </a:lnTo>
                  <a:lnTo>
                    <a:pt x="113384" y="5322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737202" y="553798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333" y="161332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726673" y="5411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810704" y="5474818"/>
              <a:ext cx="149662" cy="263214"/>
            </a:xfrm>
            <a:custGeom>
              <a:avLst/>
              <a:gdLst/>
              <a:ahLst/>
              <a:cxnLst/>
              <a:rect l="0" t="0" r="0" b="0"/>
              <a:pathLst>
                <a:path w="149662" h="263214">
                  <a:moveTo>
                    <a:pt x="84425" y="0"/>
                  </a:moveTo>
                  <a:lnTo>
                    <a:pt x="62068" y="0"/>
                  </a:lnTo>
                  <a:lnTo>
                    <a:pt x="31397" y="11179"/>
                  </a:lnTo>
                  <a:lnTo>
                    <a:pt x="5672" y="34898"/>
                  </a:lnTo>
                  <a:lnTo>
                    <a:pt x="1508" y="44323"/>
                  </a:lnTo>
                  <a:lnTo>
                    <a:pt x="0" y="64153"/>
                  </a:lnTo>
                  <a:lnTo>
                    <a:pt x="3575" y="72015"/>
                  </a:lnTo>
                  <a:lnTo>
                    <a:pt x="16906" y="83869"/>
                  </a:lnTo>
                  <a:lnTo>
                    <a:pt x="74439" y="108455"/>
                  </a:lnTo>
                  <a:lnTo>
                    <a:pt x="105643" y="119223"/>
                  </a:lnTo>
                  <a:lnTo>
                    <a:pt x="123491" y="132537"/>
                  </a:lnTo>
                  <a:lnTo>
                    <a:pt x="138053" y="151322"/>
                  </a:lnTo>
                  <a:lnTo>
                    <a:pt x="148424" y="175269"/>
                  </a:lnTo>
                  <a:lnTo>
                    <a:pt x="149661" y="220648"/>
                  </a:lnTo>
                  <a:lnTo>
                    <a:pt x="145463" y="232496"/>
                  </a:lnTo>
                  <a:lnTo>
                    <a:pt x="131440" y="248781"/>
                  </a:lnTo>
                  <a:lnTo>
                    <a:pt x="107271" y="256799"/>
                  </a:lnTo>
                  <a:lnTo>
                    <a:pt x="5284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955635" y="5543063"/>
              <a:ext cx="181651" cy="211623"/>
            </a:xfrm>
            <a:custGeom>
              <a:avLst/>
              <a:gdLst/>
              <a:ahLst/>
              <a:cxnLst/>
              <a:rect l="0" t="0" r="0" b="0"/>
              <a:pathLst>
                <a:path w="181651" h="211623">
                  <a:moveTo>
                    <a:pt x="23722" y="89683"/>
                  </a:moveTo>
                  <a:lnTo>
                    <a:pt x="40490" y="95272"/>
                  </a:lnTo>
                  <a:lnTo>
                    <a:pt x="73274" y="93159"/>
                  </a:lnTo>
                  <a:lnTo>
                    <a:pt x="82493" y="88491"/>
                  </a:lnTo>
                  <a:lnTo>
                    <a:pt x="95856" y="73945"/>
                  </a:lnTo>
                  <a:lnTo>
                    <a:pt x="99455" y="52663"/>
                  </a:lnTo>
                  <a:lnTo>
                    <a:pt x="95986" y="29946"/>
                  </a:lnTo>
                  <a:lnTo>
                    <a:pt x="86645" y="12050"/>
                  </a:lnTo>
                  <a:lnTo>
                    <a:pt x="78539" y="6342"/>
                  </a:lnTo>
                  <a:lnTo>
                    <a:pt x="57054" y="0"/>
                  </a:lnTo>
                  <a:lnTo>
                    <a:pt x="47113" y="649"/>
                  </a:lnTo>
                  <a:lnTo>
                    <a:pt x="29829" y="7608"/>
                  </a:lnTo>
                  <a:lnTo>
                    <a:pt x="17467" y="21620"/>
                  </a:lnTo>
                  <a:lnTo>
                    <a:pt x="0" y="59210"/>
                  </a:lnTo>
                  <a:lnTo>
                    <a:pt x="56" y="101191"/>
                  </a:lnTo>
                  <a:lnTo>
                    <a:pt x="11725" y="150968"/>
                  </a:lnTo>
                  <a:lnTo>
                    <a:pt x="35347" y="191476"/>
                  </a:lnTo>
                  <a:lnTo>
                    <a:pt x="42001" y="199659"/>
                  </a:lnTo>
                  <a:lnTo>
                    <a:pt x="64991" y="208751"/>
                  </a:lnTo>
                  <a:lnTo>
                    <a:pt x="92367" y="211622"/>
                  </a:lnTo>
                  <a:lnTo>
                    <a:pt x="149398" y="200945"/>
                  </a:lnTo>
                  <a:lnTo>
                    <a:pt x="181650" y="194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189927" y="5443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200455" y="56853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2524778" y="5169492"/>
            <a:ext cx="4002892" cy="705410"/>
            <a:chOff x="2524778" y="5169492"/>
            <a:chExt cx="4002892" cy="705410"/>
          </a:xfrm>
        </p:grpSpPr>
        <p:sp>
          <p:nvSpPr>
            <p:cNvPr id="202" name="Freeform 201"/>
            <p:cNvSpPr/>
            <p:nvPr/>
          </p:nvSpPr>
          <p:spPr>
            <a:xfrm>
              <a:off x="2524778" y="5209128"/>
              <a:ext cx="198437" cy="500261"/>
            </a:xfrm>
            <a:custGeom>
              <a:avLst/>
              <a:gdLst/>
              <a:ahLst/>
              <a:cxnLst/>
              <a:rect l="0" t="0" r="0" b="0"/>
              <a:pathLst>
                <a:path w="198437" h="500261">
                  <a:moveTo>
                    <a:pt x="54703" y="13006"/>
                  </a:moveTo>
                  <a:lnTo>
                    <a:pt x="27192" y="66881"/>
                  </a:lnTo>
                  <a:lnTo>
                    <a:pt x="15097" y="96430"/>
                  </a:lnTo>
                  <a:lnTo>
                    <a:pt x="3565" y="112864"/>
                  </a:lnTo>
                  <a:lnTo>
                    <a:pt x="724" y="114673"/>
                  </a:lnTo>
                  <a:lnTo>
                    <a:pt x="0" y="112370"/>
                  </a:lnTo>
                  <a:lnTo>
                    <a:pt x="7243" y="83457"/>
                  </a:lnTo>
                  <a:lnTo>
                    <a:pt x="41428" y="23250"/>
                  </a:lnTo>
                  <a:lnTo>
                    <a:pt x="58162" y="8590"/>
                  </a:lnTo>
                  <a:lnTo>
                    <a:pt x="67538" y="3043"/>
                  </a:lnTo>
                  <a:lnTo>
                    <a:pt x="87314" y="0"/>
                  </a:lnTo>
                  <a:lnTo>
                    <a:pt x="97501" y="826"/>
                  </a:lnTo>
                  <a:lnTo>
                    <a:pt x="115058" y="11102"/>
                  </a:lnTo>
                  <a:lnTo>
                    <a:pt x="129491" y="27368"/>
                  </a:lnTo>
                  <a:lnTo>
                    <a:pt x="148289" y="69526"/>
                  </a:lnTo>
                  <a:lnTo>
                    <a:pt x="156522" y="112031"/>
                  </a:lnTo>
                  <a:lnTo>
                    <a:pt x="156108" y="141245"/>
                  </a:lnTo>
                  <a:lnTo>
                    <a:pt x="148125" y="162029"/>
                  </a:lnTo>
                  <a:lnTo>
                    <a:pt x="130477" y="186883"/>
                  </a:lnTo>
                  <a:lnTo>
                    <a:pt x="104841" y="203476"/>
                  </a:lnTo>
                  <a:lnTo>
                    <a:pt x="71756" y="217223"/>
                  </a:lnTo>
                  <a:lnTo>
                    <a:pt x="85102" y="215975"/>
                  </a:lnTo>
                  <a:lnTo>
                    <a:pt x="106039" y="219418"/>
                  </a:lnTo>
                  <a:lnTo>
                    <a:pt x="124702" y="227968"/>
                  </a:lnTo>
                  <a:lnTo>
                    <a:pt x="155748" y="252520"/>
                  </a:lnTo>
                  <a:lnTo>
                    <a:pt x="183144" y="306648"/>
                  </a:lnTo>
                  <a:lnTo>
                    <a:pt x="193677" y="330687"/>
                  </a:lnTo>
                  <a:lnTo>
                    <a:pt x="198436" y="377106"/>
                  </a:lnTo>
                  <a:lnTo>
                    <a:pt x="191787" y="425564"/>
                  </a:lnTo>
                  <a:lnTo>
                    <a:pt x="175519" y="462020"/>
                  </a:lnTo>
                  <a:lnTo>
                    <a:pt x="162602" y="480070"/>
                  </a:lnTo>
                  <a:lnTo>
                    <a:pt x="145942" y="492771"/>
                  </a:lnTo>
                  <a:lnTo>
                    <a:pt x="136586" y="497796"/>
                  </a:lnTo>
                  <a:lnTo>
                    <a:pt x="116832" y="500260"/>
                  </a:lnTo>
                  <a:lnTo>
                    <a:pt x="54612" y="486123"/>
                  </a:lnTo>
                  <a:lnTo>
                    <a:pt x="12589" y="47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770195" y="5337948"/>
              <a:ext cx="229398" cy="339939"/>
            </a:xfrm>
            <a:custGeom>
              <a:avLst/>
              <a:gdLst/>
              <a:ahLst/>
              <a:cxnLst/>
              <a:rect l="0" t="0" r="0" b="0"/>
              <a:pathLst>
                <a:path w="229398" h="339939">
                  <a:moveTo>
                    <a:pt x="83027" y="0"/>
                  </a:moveTo>
                  <a:lnTo>
                    <a:pt x="44654" y="29308"/>
                  </a:lnTo>
                  <a:lnTo>
                    <a:pt x="17562" y="72036"/>
                  </a:lnTo>
                  <a:lnTo>
                    <a:pt x="4879" y="107132"/>
                  </a:lnTo>
                  <a:lnTo>
                    <a:pt x="0" y="167088"/>
                  </a:lnTo>
                  <a:lnTo>
                    <a:pt x="1673" y="194754"/>
                  </a:lnTo>
                  <a:lnTo>
                    <a:pt x="28178" y="257577"/>
                  </a:lnTo>
                  <a:lnTo>
                    <a:pt x="56378" y="303043"/>
                  </a:lnTo>
                  <a:lnTo>
                    <a:pt x="84490" y="327007"/>
                  </a:lnTo>
                  <a:lnTo>
                    <a:pt x="104734" y="337579"/>
                  </a:lnTo>
                  <a:lnTo>
                    <a:pt x="125430" y="339938"/>
                  </a:lnTo>
                  <a:lnTo>
                    <a:pt x="146327" y="335917"/>
                  </a:lnTo>
                  <a:lnTo>
                    <a:pt x="167313" y="326331"/>
                  </a:lnTo>
                  <a:lnTo>
                    <a:pt x="193269" y="302191"/>
                  </a:lnTo>
                  <a:lnTo>
                    <a:pt x="210188" y="272812"/>
                  </a:lnTo>
                  <a:lnTo>
                    <a:pt x="225216" y="223038"/>
                  </a:lnTo>
                  <a:lnTo>
                    <a:pt x="229397" y="165026"/>
                  </a:lnTo>
                  <a:lnTo>
                    <a:pt x="227629" y="134176"/>
                  </a:lnTo>
                  <a:lnTo>
                    <a:pt x="213480" y="98248"/>
                  </a:lnTo>
                  <a:lnTo>
                    <a:pt x="193300" y="72264"/>
                  </a:lnTo>
                  <a:lnTo>
                    <a:pt x="165614" y="50917"/>
                  </a:lnTo>
                  <a:lnTo>
                    <a:pt x="134014" y="37833"/>
                  </a:lnTo>
                  <a:lnTo>
                    <a:pt x="8302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181069" y="5369533"/>
              <a:ext cx="9066" cy="157929"/>
            </a:xfrm>
            <a:custGeom>
              <a:avLst/>
              <a:gdLst/>
              <a:ahLst/>
              <a:cxnLst/>
              <a:rect l="0" t="0" r="0" b="0"/>
              <a:pathLst>
                <a:path w="9066" h="157929">
                  <a:moveTo>
                    <a:pt x="9065" y="0"/>
                  </a:moveTo>
                  <a:lnTo>
                    <a:pt x="0" y="58617"/>
                  </a:lnTo>
                  <a:lnTo>
                    <a:pt x="6062" y="111621"/>
                  </a:lnTo>
                  <a:lnTo>
                    <a:pt x="906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116435" y="545376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89"/>
                  </a:lnTo>
                  <a:lnTo>
                    <a:pt x="12154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350559" y="5220121"/>
              <a:ext cx="257620" cy="451799"/>
            </a:xfrm>
            <a:custGeom>
              <a:avLst/>
              <a:gdLst/>
              <a:ahLst/>
              <a:cxnLst/>
              <a:rect l="0" t="0" r="0" b="0"/>
              <a:pathLst>
                <a:path w="257620" h="451799">
                  <a:moveTo>
                    <a:pt x="50145" y="12542"/>
                  </a:moveTo>
                  <a:lnTo>
                    <a:pt x="31017" y="67587"/>
                  </a:lnTo>
                  <a:lnTo>
                    <a:pt x="5931" y="127054"/>
                  </a:lnTo>
                  <a:lnTo>
                    <a:pt x="3122" y="129828"/>
                  </a:lnTo>
                  <a:lnTo>
                    <a:pt x="1249" y="126997"/>
                  </a:lnTo>
                  <a:lnTo>
                    <a:pt x="0" y="120431"/>
                  </a:lnTo>
                  <a:lnTo>
                    <a:pt x="3832" y="94422"/>
                  </a:lnTo>
                  <a:lnTo>
                    <a:pt x="24013" y="55362"/>
                  </a:lnTo>
                  <a:lnTo>
                    <a:pt x="53649" y="23903"/>
                  </a:lnTo>
                  <a:lnTo>
                    <a:pt x="82769" y="5380"/>
                  </a:lnTo>
                  <a:lnTo>
                    <a:pt x="92951" y="748"/>
                  </a:lnTo>
                  <a:lnTo>
                    <a:pt x="103249" y="0"/>
                  </a:lnTo>
                  <a:lnTo>
                    <a:pt x="124050" y="5408"/>
                  </a:lnTo>
                  <a:lnTo>
                    <a:pt x="138754" y="18730"/>
                  </a:lnTo>
                  <a:lnTo>
                    <a:pt x="144313" y="27196"/>
                  </a:lnTo>
                  <a:lnTo>
                    <a:pt x="152136" y="67057"/>
                  </a:lnTo>
                  <a:lnTo>
                    <a:pt x="146374" y="123353"/>
                  </a:lnTo>
                  <a:lnTo>
                    <a:pt x="130595" y="180339"/>
                  </a:lnTo>
                  <a:lnTo>
                    <a:pt x="117487" y="198643"/>
                  </a:lnTo>
                  <a:lnTo>
                    <a:pt x="109077" y="206799"/>
                  </a:lnTo>
                  <a:lnTo>
                    <a:pt x="105811" y="208727"/>
                  </a:lnTo>
                  <a:lnTo>
                    <a:pt x="105973" y="206503"/>
                  </a:lnTo>
                  <a:lnTo>
                    <a:pt x="108421" y="201511"/>
                  </a:lnTo>
                  <a:lnTo>
                    <a:pt x="115902" y="199352"/>
                  </a:lnTo>
                  <a:lnTo>
                    <a:pt x="152037" y="201904"/>
                  </a:lnTo>
                  <a:lnTo>
                    <a:pt x="186010" y="211239"/>
                  </a:lnTo>
                  <a:lnTo>
                    <a:pt x="225812" y="234761"/>
                  </a:lnTo>
                  <a:lnTo>
                    <a:pt x="233937" y="241407"/>
                  </a:lnTo>
                  <a:lnTo>
                    <a:pt x="246084" y="261269"/>
                  </a:lnTo>
                  <a:lnTo>
                    <a:pt x="254213" y="286864"/>
                  </a:lnTo>
                  <a:lnTo>
                    <a:pt x="257619" y="332988"/>
                  </a:lnTo>
                  <a:lnTo>
                    <a:pt x="248882" y="387969"/>
                  </a:lnTo>
                  <a:lnTo>
                    <a:pt x="245807" y="399697"/>
                  </a:lnTo>
                  <a:lnTo>
                    <a:pt x="233033" y="418967"/>
                  </a:lnTo>
                  <a:lnTo>
                    <a:pt x="215657" y="434161"/>
                  </a:lnTo>
                  <a:lnTo>
                    <a:pt x="196235" y="444813"/>
                  </a:lnTo>
                  <a:lnTo>
                    <a:pt x="154392" y="451798"/>
                  </a:lnTo>
                  <a:lnTo>
                    <a:pt x="116129" y="448278"/>
                  </a:lnTo>
                  <a:lnTo>
                    <a:pt x="81731" y="4336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608954" y="5232663"/>
              <a:ext cx="241043" cy="444860"/>
            </a:xfrm>
            <a:custGeom>
              <a:avLst/>
              <a:gdLst/>
              <a:ahLst/>
              <a:cxnLst/>
              <a:rect l="0" t="0" r="0" b="0"/>
              <a:pathLst>
                <a:path w="241043" h="444860">
                  <a:moveTo>
                    <a:pt x="107605" y="0"/>
                  </a:moveTo>
                  <a:lnTo>
                    <a:pt x="70128" y="8333"/>
                  </a:lnTo>
                  <a:lnTo>
                    <a:pt x="24293" y="15684"/>
                  </a:lnTo>
                  <a:lnTo>
                    <a:pt x="15799" y="20984"/>
                  </a:lnTo>
                  <a:lnTo>
                    <a:pt x="3242" y="36233"/>
                  </a:lnTo>
                  <a:lnTo>
                    <a:pt x="0" y="54708"/>
                  </a:lnTo>
                  <a:lnTo>
                    <a:pt x="7452" y="106343"/>
                  </a:lnTo>
                  <a:lnTo>
                    <a:pt x="23591" y="167209"/>
                  </a:lnTo>
                  <a:lnTo>
                    <a:pt x="31661" y="187789"/>
                  </a:lnTo>
                  <a:lnTo>
                    <a:pt x="43047" y="204734"/>
                  </a:lnTo>
                  <a:lnTo>
                    <a:pt x="49358" y="206680"/>
                  </a:lnTo>
                  <a:lnTo>
                    <a:pt x="55906" y="204467"/>
                  </a:lnTo>
                  <a:lnTo>
                    <a:pt x="79419" y="190824"/>
                  </a:lnTo>
                  <a:lnTo>
                    <a:pt x="88814" y="186878"/>
                  </a:lnTo>
                  <a:lnTo>
                    <a:pt x="108612" y="185612"/>
                  </a:lnTo>
                  <a:lnTo>
                    <a:pt x="155508" y="194332"/>
                  </a:lnTo>
                  <a:lnTo>
                    <a:pt x="176078" y="206862"/>
                  </a:lnTo>
                  <a:lnTo>
                    <a:pt x="208348" y="243503"/>
                  </a:lnTo>
                  <a:lnTo>
                    <a:pt x="228847" y="285705"/>
                  </a:lnTo>
                  <a:lnTo>
                    <a:pt x="241042" y="337889"/>
                  </a:lnTo>
                  <a:lnTo>
                    <a:pt x="240610" y="364252"/>
                  </a:lnTo>
                  <a:lnTo>
                    <a:pt x="227213" y="397655"/>
                  </a:lnTo>
                  <a:lnTo>
                    <a:pt x="214966" y="414991"/>
                  </a:lnTo>
                  <a:lnTo>
                    <a:pt x="198605" y="427376"/>
                  </a:lnTo>
                  <a:lnTo>
                    <a:pt x="159506" y="444859"/>
                  </a:lnTo>
                  <a:lnTo>
                    <a:pt x="97080" y="443356"/>
                  </a:lnTo>
                  <a:lnTo>
                    <a:pt x="7602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021886" y="5348477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011357" y="5453761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92720" y="2340"/>
                  </a:lnTo>
                  <a:lnTo>
                    <a:pt x="32935" y="237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349194" y="5169492"/>
              <a:ext cx="196369" cy="590940"/>
            </a:xfrm>
            <a:custGeom>
              <a:avLst/>
              <a:gdLst/>
              <a:ahLst/>
              <a:cxnLst/>
              <a:rect l="0" t="0" r="0" b="0"/>
              <a:pathLst>
                <a:path w="196369" h="590940">
                  <a:moveTo>
                    <a:pt x="83303" y="0"/>
                  </a:moveTo>
                  <a:lnTo>
                    <a:pt x="58109" y="61111"/>
                  </a:lnTo>
                  <a:lnTo>
                    <a:pt x="41758" y="111117"/>
                  </a:lnTo>
                  <a:lnTo>
                    <a:pt x="30829" y="162775"/>
                  </a:lnTo>
                  <a:lnTo>
                    <a:pt x="20182" y="225654"/>
                  </a:lnTo>
                  <a:lnTo>
                    <a:pt x="13135" y="272256"/>
                  </a:lnTo>
                  <a:lnTo>
                    <a:pt x="6104" y="320264"/>
                  </a:lnTo>
                  <a:lnTo>
                    <a:pt x="2199" y="365778"/>
                  </a:lnTo>
                  <a:lnTo>
                    <a:pt x="0" y="424623"/>
                  </a:lnTo>
                  <a:lnTo>
                    <a:pt x="4847" y="480839"/>
                  </a:lnTo>
                  <a:lnTo>
                    <a:pt x="9834" y="540210"/>
                  </a:lnTo>
                  <a:lnTo>
                    <a:pt x="14775" y="565307"/>
                  </a:lnTo>
                  <a:lnTo>
                    <a:pt x="20071" y="574573"/>
                  </a:lnTo>
                  <a:lnTo>
                    <a:pt x="35313" y="587988"/>
                  </a:lnTo>
                  <a:lnTo>
                    <a:pt x="44290" y="590864"/>
                  </a:lnTo>
                  <a:lnTo>
                    <a:pt x="63625" y="590939"/>
                  </a:lnTo>
                  <a:lnTo>
                    <a:pt x="94240" y="578816"/>
                  </a:lnTo>
                  <a:lnTo>
                    <a:pt x="134857" y="552588"/>
                  </a:lnTo>
                  <a:lnTo>
                    <a:pt x="166623" y="511706"/>
                  </a:lnTo>
                  <a:lnTo>
                    <a:pt x="189839" y="464506"/>
                  </a:lnTo>
                  <a:lnTo>
                    <a:pt x="196368" y="426450"/>
                  </a:lnTo>
                  <a:lnTo>
                    <a:pt x="191655" y="402443"/>
                  </a:lnTo>
                  <a:lnTo>
                    <a:pt x="187124" y="391128"/>
                  </a:lnTo>
                  <a:lnTo>
                    <a:pt x="180593" y="384754"/>
                  </a:lnTo>
                  <a:lnTo>
                    <a:pt x="172729" y="381675"/>
                  </a:lnTo>
                  <a:lnTo>
                    <a:pt x="154634" y="381373"/>
                  </a:lnTo>
                  <a:lnTo>
                    <a:pt x="124715" y="388950"/>
                  </a:lnTo>
                  <a:lnTo>
                    <a:pt x="93624" y="406663"/>
                  </a:lnTo>
                  <a:lnTo>
                    <a:pt x="57916" y="440377"/>
                  </a:lnTo>
                  <a:lnTo>
                    <a:pt x="4118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561189" y="5243191"/>
              <a:ext cx="233821" cy="452727"/>
            </a:xfrm>
            <a:custGeom>
              <a:avLst/>
              <a:gdLst/>
              <a:ahLst/>
              <a:cxnLst/>
              <a:rect l="0" t="0" r="0" b="0"/>
              <a:pathLst>
                <a:path w="233821" h="452727">
                  <a:moveTo>
                    <a:pt x="145049" y="0"/>
                  </a:moveTo>
                  <a:lnTo>
                    <a:pt x="90005" y="16789"/>
                  </a:lnTo>
                  <a:lnTo>
                    <a:pt x="54390" y="22132"/>
                  </a:lnTo>
                  <a:lnTo>
                    <a:pt x="36126" y="31674"/>
                  </a:lnTo>
                  <a:lnTo>
                    <a:pt x="23329" y="46833"/>
                  </a:lnTo>
                  <a:lnTo>
                    <a:pt x="5582" y="90750"/>
                  </a:lnTo>
                  <a:lnTo>
                    <a:pt x="0" y="130744"/>
                  </a:lnTo>
                  <a:lnTo>
                    <a:pt x="3936" y="166641"/>
                  </a:lnTo>
                  <a:lnTo>
                    <a:pt x="18100" y="199504"/>
                  </a:lnTo>
                  <a:lnTo>
                    <a:pt x="25321" y="205533"/>
                  </a:lnTo>
                  <a:lnTo>
                    <a:pt x="33645" y="208382"/>
                  </a:lnTo>
                  <a:lnTo>
                    <a:pt x="42704" y="209111"/>
                  </a:lnTo>
                  <a:lnTo>
                    <a:pt x="59008" y="203683"/>
                  </a:lnTo>
                  <a:lnTo>
                    <a:pt x="66631" y="198960"/>
                  </a:lnTo>
                  <a:lnTo>
                    <a:pt x="90699" y="196831"/>
                  </a:lnTo>
                  <a:lnTo>
                    <a:pt x="118554" y="200954"/>
                  </a:lnTo>
                  <a:lnTo>
                    <a:pt x="142632" y="210586"/>
                  </a:lnTo>
                  <a:lnTo>
                    <a:pt x="193354" y="258549"/>
                  </a:lnTo>
                  <a:lnTo>
                    <a:pt x="209404" y="291597"/>
                  </a:lnTo>
                  <a:lnTo>
                    <a:pt x="225308" y="344685"/>
                  </a:lnTo>
                  <a:lnTo>
                    <a:pt x="233820" y="385099"/>
                  </a:lnTo>
                  <a:lnTo>
                    <a:pt x="232076" y="408631"/>
                  </a:lnTo>
                  <a:lnTo>
                    <a:pt x="224282" y="427669"/>
                  </a:lnTo>
                  <a:lnTo>
                    <a:pt x="218928" y="436022"/>
                  </a:lnTo>
                  <a:lnTo>
                    <a:pt x="209510" y="441590"/>
                  </a:lnTo>
                  <a:lnTo>
                    <a:pt x="155485" y="450526"/>
                  </a:lnTo>
                  <a:lnTo>
                    <a:pt x="99407" y="452291"/>
                  </a:lnTo>
                  <a:lnTo>
                    <a:pt x="41711" y="452669"/>
                  </a:lnTo>
                  <a:lnTo>
                    <a:pt x="29236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990507" y="5399051"/>
              <a:ext cx="383374" cy="233696"/>
            </a:xfrm>
            <a:custGeom>
              <a:avLst/>
              <a:gdLst/>
              <a:ahLst/>
              <a:cxnLst/>
              <a:rect l="0" t="0" r="0" b="0"/>
              <a:pathLst>
                <a:path w="383374" h="233696">
                  <a:moveTo>
                    <a:pt x="0" y="65239"/>
                  </a:moveTo>
                  <a:lnTo>
                    <a:pt x="56215" y="82027"/>
                  </a:lnTo>
                  <a:lnTo>
                    <a:pt x="114786" y="85452"/>
                  </a:lnTo>
                  <a:lnTo>
                    <a:pt x="166174" y="91718"/>
                  </a:lnTo>
                  <a:lnTo>
                    <a:pt x="218525" y="96986"/>
                  </a:lnTo>
                  <a:lnTo>
                    <a:pt x="277045" y="104958"/>
                  </a:lnTo>
                  <a:lnTo>
                    <a:pt x="338995" y="112469"/>
                  </a:lnTo>
                  <a:lnTo>
                    <a:pt x="376524" y="110689"/>
                  </a:lnTo>
                  <a:lnTo>
                    <a:pt x="382037" y="107237"/>
                  </a:lnTo>
                  <a:lnTo>
                    <a:pt x="383373" y="102596"/>
                  </a:lnTo>
                  <a:lnTo>
                    <a:pt x="381924" y="97163"/>
                  </a:lnTo>
                  <a:lnTo>
                    <a:pt x="377449" y="92371"/>
                  </a:lnTo>
                  <a:lnTo>
                    <a:pt x="315147" y="45603"/>
                  </a:lnTo>
                  <a:lnTo>
                    <a:pt x="260955" y="5312"/>
                  </a:lnTo>
                  <a:lnTo>
                    <a:pt x="251179" y="721"/>
                  </a:lnTo>
                  <a:lnTo>
                    <a:pt x="247001" y="0"/>
                  </a:lnTo>
                  <a:lnTo>
                    <a:pt x="246556" y="1860"/>
                  </a:lnTo>
                  <a:lnTo>
                    <a:pt x="281634" y="50341"/>
                  </a:lnTo>
                  <a:lnTo>
                    <a:pt x="307839" y="80277"/>
                  </a:lnTo>
                  <a:lnTo>
                    <a:pt x="317362" y="98829"/>
                  </a:lnTo>
                  <a:lnTo>
                    <a:pt x="318029" y="107519"/>
                  </a:lnTo>
                  <a:lnTo>
                    <a:pt x="312532" y="123415"/>
                  </a:lnTo>
                  <a:lnTo>
                    <a:pt x="290694" y="145517"/>
                  </a:lnTo>
                  <a:lnTo>
                    <a:pt x="228095" y="196234"/>
                  </a:lnTo>
                  <a:lnTo>
                    <a:pt x="189514" y="233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433441" y="5400407"/>
              <a:ext cx="209834" cy="421739"/>
            </a:xfrm>
            <a:custGeom>
              <a:avLst/>
              <a:gdLst/>
              <a:ahLst/>
              <a:cxnLst/>
              <a:rect l="0" t="0" r="0" b="0"/>
              <a:pathLst>
                <a:path w="209834" h="421739">
                  <a:moveTo>
                    <a:pt x="167719" y="42826"/>
                  </a:moveTo>
                  <a:lnTo>
                    <a:pt x="138411" y="4453"/>
                  </a:lnTo>
                  <a:lnTo>
                    <a:pt x="130633" y="866"/>
                  </a:lnTo>
                  <a:lnTo>
                    <a:pt x="112632" y="0"/>
                  </a:lnTo>
                  <a:lnTo>
                    <a:pt x="96053" y="6635"/>
                  </a:lnTo>
                  <a:lnTo>
                    <a:pt x="66345" y="29958"/>
                  </a:lnTo>
                  <a:lnTo>
                    <a:pt x="39117" y="72736"/>
                  </a:lnTo>
                  <a:lnTo>
                    <a:pt x="18140" y="122434"/>
                  </a:lnTo>
                  <a:lnTo>
                    <a:pt x="7653" y="155416"/>
                  </a:lnTo>
                  <a:lnTo>
                    <a:pt x="1749" y="212277"/>
                  </a:lnTo>
                  <a:lnTo>
                    <a:pt x="0" y="266689"/>
                  </a:lnTo>
                  <a:lnTo>
                    <a:pt x="1821" y="318686"/>
                  </a:lnTo>
                  <a:lnTo>
                    <a:pt x="22212" y="375650"/>
                  </a:lnTo>
                  <a:lnTo>
                    <a:pt x="37539" y="397808"/>
                  </a:lnTo>
                  <a:lnTo>
                    <a:pt x="59949" y="415455"/>
                  </a:lnTo>
                  <a:lnTo>
                    <a:pt x="85506" y="421738"/>
                  </a:lnTo>
                  <a:lnTo>
                    <a:pt x="112463" y="419462"/>
                  </a:lnTo>
                  <a:lnTo>
                    <a:pt x="151607" y="405026"/>
                  </a:lnTo>
                  <a:lnTo>
                    <a:pt x="209833" y="369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603542" y="5652199"/>
              <a:ext cx="98348" cy="187555"/>
            </a:xfrm>
            <a:custGeom>
              <a:avLst/>
              <a:gdLst/>
              <a:ahLst/>
              <a:cxnLst/>
              <a:rect l="0" t="0" r="0" b="0"/>
              <a:pathLst>
                <a:path w="98348" h="187555">
                  <a:moveTo>
                    <a:pt x="92375" y="12132"/>
                  </a:moveTo>
                  <a:lnTo>
                    <a:pt x="81196" y="954"/>
                  </a:lnTo>
                  <a:lnTo>
                    <a:pt x="75564" y="0"/>
                  </a:lnTo>
                  <a:lnTo>
                    <a:pt x="69469" y="1705"/>
                  </a:lnTo>
                  <a:lnTo>
                    <a:pt x="37288" y="21251"/>
                  </a:lnTo>
                  <a:lnTo>
                    <a:pt x="23828" y="37242"/>
                  </a:lnTo>
                  <a:lnTo>
                    <a:pt x="5655" y="76104"/>
                  </a:lnTo>
                  <a:lnTo>
                    <a:pt x="0" y="118304"/>
                  </a:lnTo>
                  <a:lnTo>
                    <a:pt x="3913" y="156675"/>
                  </a:lnTo>
                  <a:lnTo>
                    <a:pt x="8834" y="165816"/>
                  </a:lnTo>
                  <a:lnTo>
                    <a:pt x="23660" y="179092"/>
                  </a:lnTo>
                  <a:lnTo>
                    <a:pt x="45067" y="185772"/>
                  </a:lnTo>
                  <a:lnTo>
                    <a:pt x="57327" y="187554"/>
                  </a:lnTo>
                  <a:lnTo>
                    <a:pt x="67840" y="185232"/>
                  </a:lnTo>
                  <a:lnTo>
                    <a:pt x="85760" y="173293"/>
                  </a:lnTo>
                  <a:lnTo>
                    <a:pt x="95284" y="153169"/>
                  </a:lnTo>
                  <a:lnTo>
                    <a:pt x="98347" y="128628"/>
                  </a:lnTo>
                  <a:lnTo>
                    <a:pt x="95809" y="102123"/>
                  </a:lnTo>
                  <a:lnTo>
                    <a:pt x="87662" y="80984"/>
                  </a:lnTo>
                  <a:lnTo>
                    <a:pt x="60789" y="43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727502" y="5601160"/>
              <a:ext cx="115815" cy="234356"/>
            </a:xfrm>
            <a:custGeom>
              <a:avLst/>
              <a:gdLst/>
              <a:ahLst/>
              <a:cxnLst/>
              <a:rect l="0" t="0" r="0" b="0"/>
              <a:pathLst>
                <a:path w="115815" h="234356">
                  <a:moveTo>
                    <a:pt x="0" y="126342"/>
                  </a:moveTo>
                  <a:lnTo>
                    <a:pt x="15642" y="144323"/>
                  </a:lnTo>
                  <a:lnTo>
                    <a:pt x="40433" y="196084"/>
                  </a:lnTo>
                  <a:lnTo>
                    <a:pt x="54614" y="230455"/>
                  </a:lnTo>
                  <a:lnTo>
                    <a:pt x="55127" y="234355"/>
                  </a:lnTo>
                  <a:lnTo>
                    <a:pt x="53129" y="233446"/>
                  </a:lnTo>
                  <a:lnTo>
                    <a:pt x="49458" y="229331"/>
                  </a:lnTo>
                  <a:lnTo>
                    <a:pt x="28105" y="168794"/>
                  </a:lnTo>
                  <a:lnTo>
                    <a:pt x="16384" y="126409"/>
                  </a:lnTo>
                  <a:lnTo>
                    <a:pt x="22907" y="84242"/>
                  </a:lnTo>
                  <a:lnTo>
                    <a:pt x="25800" y="73709"/>
                  </a:lnTo>
                  <a:lnTo>
                    <a:pt x="38373" y="55767"/>
                  </a:lnTo>
                  <a:lnTo>
                    <a:pt x="77886" y="1912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885430" y="5611689"/>
              <a:ext cx="84229" cy="213275"/>
            </a:xfrm>
            <a:custGeom>
              <a:avLst/>
              <a:gdLst/>
              <a:ahLst/>
              <a:cxnLst/>
              <a:rect l="0" t="0" r="0" b="0"/>
              <a:pathLst>
                <a:path w="84229" h="213275">
                  <a:moveTo>
                    <a:pt x="0" y="136870"/>
                  </a:moveTo>
                  <a:lnTo>
                    <a:pt x="17958" y="190745"/>
                  </a:lnTo>
                  <a:lnTo>
                    <a:pt x="25858" y="213274"/>
                  </a:lnTo>
                  <a:lnTo>
                    <a:pt x="13227" y="159763"/>
                  </a:lnTo>
                  <a:lnTo>
                    <a:pt x="2959" y="109937"/>
                  </a:lnTo>
                  <a:lnTo>
                    <a:pt x="3996" y="67668"/>
                  </a:lnTo>
                  <a:lnTo>
                    <a:pt x="6173" y="55641"/>
                  </a:lnTo>
                  <a:lnTo>
                    <a:pt x="11134" y="46452"/>
                  </a:lnTo>
                  <a:lnTo>
                    <a:pt x="26006" y="331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5997297" y="5643326"/>
              <a:ext cx="130289" cy="202377"/>
            </a:xfrm>
            <a:custGeom>
              <a:avLst/>
              <a:gdLst/>
              <a:ahLst/>
              <a:cxnLst/>
              <a:rect l="0" t="0" r="0" b="0"/>
              <a:pathLst>
                <a:path w="130289" h="202377">
                  <a:moveTo>
                    <a:pt x="3946" y="84176"/>
                  </a:moveTo>
                  <a:lnTo>
                    <a:pt x="41424" y="92509"/>
                  </a:lnTo>
                  <a:lnTo>
                    <a:pt x="53498" y="93241"/>
                  </a:lnTo>
                  <a:lnTo>
                    <a:pt x="73152" y="87815"/>
                  </a:lnTo>
                  <a:lnTo>
                    <a:pt x="110423" y="65268"/>
                  </a:lnTo>
                  <a:lnTo>
                    <a:pt x="115875" y="56363"/>
                  </a:lnTo>
                  <a:lnTo>
                    <a:pt x="118813" y="33991"/>
                  </a:lnTo>
                  <a:lnTo>
                    <a:pt x="113100" y="14688"/>
                  </a:lnTo>
                  <a:lnTo>
                    <a:pt x="108301" y="6265"/>
                  </a:lnTo>
                  <a:lnTo>
                    <a:pt x="101592" y="1820"/>
                  </a:lnTo>
                  <a:lnTo>
                    <a:pt x="84779" y="0"/>
                  </a:lnTo>
                  <a:lnTo>
                    <a:pt x="55583" y="5553"/>
                  </a:lnTo>
                  <a:lnTo>
                    <a:pt x="30295" y="20196"/>
                  </a:lnTo>
                  <a:lnTo>
                    <a:pt x="18386" y="35854"/>
                  </a:lnTo>
                  <a:lnTo>
                    <a:pt x="1210" y="74501"/>
                  </a:lnTo>
                  <a:lnTo>
                    <a:pt x="0" y="98204"/>
                  </a:lnTo>
                  <a:lnTo>
                    <a:pt x="8756" y="145959"/>
                  </a:lnTo>
                  <a:lnTo>
                    <a:pt x="23959" y="178521"/>
                  </a:lnTo>
                  <a:lnTo>
                    <a:pt x="39747" y="193568"/>
                  </a:lnTo>
                  <a:lnTo>
                    <a:pt x="48871" y="199218"/>
                  </a:lnTo>
                  <a:lnTo>
                    <a:pt x="71486" y="202376"/>
                  </a:lnTo>
                  <a:lnTo>
                    <a:pt x="104286" y="197577"/>
                  </a:lnTo>
                  <a:lnTo>
                    <a:pt x="130288" y="189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203095" y="5653803"/>
              <a:ext cx="103476" cy="203062"/>
            </a:xfrm>
            <a:custGeom>
              <a:avLst/>
              <a:gdLst/>
              <a:ahLst/>
              <a:cxnLst/>
              <a:rect l="0" t="0" r="0" b="0"/>
              <a:pathLst>
                <a:path w="103476" h="203062">
                  <a:moveTo>
                    <a:pt x="61361" y="0"/>
                  </a:moveTo>
                  <a:lnTo>
                    <a:pt x="37314" y="9575"/>
                  </a:lnTo>
                  <a:lnTo>
                    <a:pt x="22987" y="20244"/>
                  </a:lnTo>
                  <a:lnTo>
                    <a:pt x="7356" y="44992"/>
                  </a:lnTo>
                  <a:lnTo>
                    <a:pt x="0" y="93202"/>
                  </a:lnTo>
                  <a:lnTo>
                    <a:pt x="1667" y="144666"/>
                  </a:lnTo>
                  <a:lnTo>
                    <a:pt x="7924" y="166071"/>
                  </a:lnTo>
                  <a:lnTo>
                    <a:pt x="18504" y="183384"/>
                  </a:lnTo>
                  <a:lnTo>
                    <a:pt x="34125" y="195758"/>
                  </a:lnTo>
                  <a:lnTo>
                    <a:pt x="43203" y="200695"/>
                  </a:lnTo>
                  <a:lnTo>
                    <a:pt x="65769" y="203061"/>
                  </a:lnTo>
                  <a:lnTo>
                    <a:pt x="10347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412048" y="5474818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2002" y="48932"/>
                  </a:lnTo>
                  <a:lnTo>
                    <a:pt x="457" y="103016"/>
                  </a:lnTo>
                  <a:lnTo>
                    <a:pt x="0" y="161545"/>
                  </a:lnTo>
                  <a:lnTo>
                    <a:pt x="5434" y="223243"/>
                  </a:lnTo>
                  <a:lnTo>
                    <a:pt x="9367" y="280491"/>
                  </a:lnTo>
                  <a:lnTo>
                    <a:pt x="10144" y="339979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296041" y="5622217"/>
              <a:ext cx="231629" cy="31587"/>
            </a:xfrm>
            <a:custGeom>
              <a:avLst/>
              <a:gdLst/>
              <a:ahLst/>
              <a:cxnLst/>
              <a:rect l="0" t="0" r="0" b="0"/>
              <a:pathLst>
                <a:path w="231629" h="31587">
                  <a:moveTo>
                    <a:pt x="231628" y="31586"/>
                  </a:moveTo>
                  <a:lnTo>
                    <a:pt x="169347" y="14797"/>
                  </a:lnTo>
                  <a:lnTo>
                    <a:pt x="112177" y="8253"/>
                  </a:lnTo>
                  <a:lnTo>
                    <a:pt x="62094" y="2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89208" y="337604"/>
            <a:ext cx="1784907" cy="473091"/>
            <a:chOff x="289208" y="337604"/>
            <a:chExt cx="1784907" cy="473091"/>
          </a:xfrm>
        </p:grpSpPr>
        <p:sp>
          <p:nvSpPr>
            <p:cNvPr id="2" name="Freeform 1"/>
            <p:cNvSpPr/>
            <p:nvPr/>
          </p:nvSpPr>
          <p:spPr>
            <a:xfrm>
              <a:off x="289208" y="337604"/>
              <a:ext cx="310917" cy="473091"/>
            </a:xfrm>
            <a:custGeom>
              <a:avLst/>
              <a:gdLst/>
              <a:ahLst/>
              <a:cxnLst/>
              <a:rect l="0" t="0" r="0" b="0"/>
              <a:pathLst>
                <a:path w="310917" h="473091">
                  <a:moveTo>
                    <a:pt x="5589" y="430976"/>
                  </a:moveTo>
                  <a:lnTo>
                    <a:pt x="0" y="414208"/>
                  </a:lnTo>
                  <a:lnTo>
                    <a:pt x="376" y="396617"/>
                  </a:lnTo>
                  <a:lnTo>
                    <a:pt x="12139" y="345213"/>
                  </a:lnTo>
                  <a:lnTo>
                    <a:pt x="18451" y="293109"/>
                  </a:lnTo>
                  <a:lnTo>
                    <a:pt x="30617" y="237757"/>
                  </a:lnTo>
                  <a:lnTo>
                    <a:pt x="43115" y="174527"/>
                  </a:lnTo>
                  <a:lnTo>
                    <a:pt x="49917" y="115764"/>
                  </a:lnTo>
                  <a:lnTo>
                    <a:pt x="62179" y="64685"/>
                  </a:lnTo>
                  <a:lnTo>
                    <a:pt x="65542" y="61610"/>
                  </a:lnTo>
                  <a:lnTo>
                    <a:pt x="68955" y="64239"/>
                  </a:lnTo>
                  <a:lnTo>
                    <a:pt x="72399" y="70671"/>
                  </a:lnTo>
                  <a:lnTo>
                    <a:pt x="81501" y="124533"/>
                  </a:lnTo>
                  <a:lnTo>
                    <a:pt x="98298" y="176975"/>
                  </a:lnTo>
                  <a:lnTo>
                    <a:pt x="109574" y="193694"/>
                  </a:lnTo>
                  <a:lnTo>
                    <a:pt x="118196" y="197919"/>
                  </a:lnTo>
                  <a:lnTo>
                    <a:pt x="140255" y="199493"/>
                  </a:lnTo>
                  <a:lnTo>
                    <a:pt x="149179" y="195936"/>
                  </a:lnTo>
                  <a:lnTo>
                    <a:pt x="162214" y="182624"/>
                  </a:lnTo>
                  <a:lnTo>
                    <a:pt x="193250" y="125105"/>
                  </a:lnTo>
                  <a:lnTo>
                    <a:pt x="211591" y="75022"/>
                  </a:lnTo>
                  <a:lnTo>
                    <a:pt x="223359" y="20069"/>
                  </a:lnTo>
                  <a:lnTo>
                    <a:pt x="224469" y="6130"/>
                  </a:lnTo>
                  <a:lnTo>
                    <a:pt x="226378" y="346"/>
                  </a:lnTo>
                  <a:lnTo>
                    <a:pt x="228821" y="0"/>
                  </a:lnTo>
                  <a:lnTo>
                    <a:pt x="231620" y="3279"/>
                  </a:lnTo>
                  <a:lnTo>
                    <a:pt x="239599" y="66236"/>
                  </a:lnTo>
                  <a:lnTo>
                    <a:pt x="251725" y="122232"/>
                  </a:lnTo>
                  <a:lnTo>
                    <a:pt x="256333" y="172990"/>
                  </a:lnTo>
                  <a:lnTo>
                    <a:pt x="263288" y="226894"/>
                  </a:lnTo>
                  <a:lnTo>
                    <a:pt x="276118" y="283039"/>
                  </a:lnTo>
                  <a:lnTo>
                    <a:pt x="285268" y="331121"/>
                  </a:lnTo>
                  <a:lnTo>
                    <a:pt x="292072" y="393531"/>
                  </a:lnTo>
                  <a:lnTo>
                    <a:pt x="307991" y="455808"/>
                  </a:lnTo>
                  <a:lnTo>
                    <a:pt x="310916" y="4730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568538"/>
              <a:ext cx="136871" cy="193100"/>
            </a:xfrm>
            <a:custGeom>
              <a:avLst/>
              <a:gdLst/>
              <a:ahLst/>
              <a:cxnLst/>
              <a:rect l="0" t="0" r="0" b="0"/>
              <a:pathLst>
                <a:path w="136871" h="193100">
                  <a:moveTo>
                    <a:pt x="0" y="105285"/>
                  </a:moveTo>
                  <a:lnTo>
                    <a:pt x="17958" y="168713"/>
                  </a:lnTo>
                  <a:lnTo>
                    <a:pt x="25858" y="193099"/>
                  </a:lnTo>
                  <a:lnTo>
                    <a:pt x="14397" y="145894"/>
                  </a:lnTo>
                  <a:lnTo>
                    <a:pt x="14412" y="88784"/>
                  </a:lnTo>
                  <a:lnTo>
                    <a:pt x="20443" y="66366"/>
                  </a:lnTo>
                  <a:lnTo>
                    <a:pt x="43379" y="32910"/>
                  </a:lnTo>
                  <a:lnTo>
                    <a:pt x="57884" y="19306"/>
                  </a:lnTo>
                  <a:lnTo>
                    <a:pt x="76029" y="936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254" y="351428"/>
              <a:ext cx="241923" cy="445410"/>
            </a:xfrm>
            <a:custGeom>
              <a:avLst/>
              <a:gdLst/>
              <a:ahLst/>
              <a:cxnLst/>
              <a:rect l="0" t="0" r="0" b="0"/>
              <a:pathLst>
                <a:path w="241923" h="445410">
                  <a:moveTo>
                    <a:pt x="189279" y="48654"/>
                  </a:moveTo>
                  <a:lnTo>
                    <a:pt x="179704" y="24608"/>
                  </a:lnTo>
                  <a:lnTo>
                    <a:pt x="169036" y="10281"/>
                  </a:lnTo>
                  <a:lnTo>
                    <a:pt x="150256" y="2354"/>
                  </a:lnTo>
                  <a:lnTo>
                    <a:pt x="127482" y="0"/>
                  </a:lnTo>
                  <a:lnTo>
                    <a:pt x="93760" y="6422"/>
                  </a:lnTo>
                  <a:lnTo>
                    <a:pt x="68057" y="16627"/>
                  </a:lnTo>
                  <a:lnTo>
                    <a:pt x="50395" y="32080"/>
                  </a:lnTo>
                  <a:lnTo>
                    <a:pt x="18218" y="82000"/>
                  </a:lnTo>
                  <a:lnTo>
                    <a:pt x="5753" y="120406"/>
                  </a:lnTo>
                  <a:lnTo>
                    <a:pt x="949" y="175305"/>
                  </a:lnTo>
                  <a:lnTo>
                    <a:pt x="0" y="231209"/>
                  </a:lnTo>
                  <a:lnTo>
                    <a:pt x="15454" y="287312"/>
                  </a:lnTo>
                  <a:lnTo>
                    <a:pt x="34104" y="340335"/>
                  </a:lnTo>
                  <a:lnTo>
                    <a:pt x="66809" y="395684"/>
                  </a:lnTo>
                  <a:lnTo>
                    <a:pt x="88781" y="425219"/>
                  </a:lnTo>
                  <a:lnTo>
                    <a:pt x="107179" y="437505"/>
                  </a:lnTo>
                  <a:lnTo>
                    <a:pt x="142856" y="445409"/>
                  </a:lnTo>
                  <a:lnTo>
                    <a:pt x="166307" y="441019"/>
                  </a:lnTo>
                  <a:lnTo>
                    <a:pt x="218273" y="413796"/>
                  </a:lnTo>
                  <a:lnTo>
                    <a:pt x="241922" y="396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5838" y="586483"/>
              <a:ext cx="183437" cy="161041"/>
            </a:xfrm>
            <a:custGeom>
              <a:avLst/>
              <a:gdLst/>
              <a:ahLst/>
              <a:cxnLst/>
              <a:rect l="0" t="0" r="0" b="0"/>
              <a:pathLst>
                <a:path w="183437" h="161041">
                  <a:moveTo>
                    <a:pt x="99208" y="118926"/>
                  </a:moveTo>
                  <a:lnTo>
                    <a:pt x="113862" y="74963"/>
                  </a:lnTo>
                  <a:lnTo>
                    <a:pt x="114300" y="54933"/>
                  </a:lnTo>
                  <a:lnTo>
                    <a:pt x="109425" y="35503"/>
                  </a:lnTo>
                  <a:lnTo>
                    <a:pt x="99460" y="19068"/>
                  </a:lnTo>
                  <a:lnTo>
                    <a:pt x="84112" y="7084"/>
                  </a:lnTo>
                  <a:lnTo>
                    <a:pt x="75106" y="2251"/>
                  </a:lnTo>
                  <a:lnTo>
                    <a:pt x="55741" y="0"/>
                  </a:lnTo>
                  <a:lnTo>
                    <a:pt x="45664" y="1037"/>
                  </a:lnTo>
                  <a:lnTo>
                    <a:pt x="37775" y="5239"/>
                  </a:lnTo>
                  <a:lnTo>
                    <a:pt x="25891" y="19265"/>
                  </a:lnTo>
                  <a:lnTo>
                    <a:pt x="4964" y="70144"/>
                  </a:lnTo>
                  <a:lnTo>
                    <a:pt x="0" y="94905"/>
                  </a:lnTo>
                  <a:lnTo>
                    <a:pt x="1693" y="117609"/>
                  </a:lnTo>
                  <a:lnTo>
                    <a:pt x="9465" y="136278"/>
                  </a:lnTo>
                  <a:lnTo>
                    <a:pt x="14813" y="144532"/>
                  </a:lnTo>
                  <a:lnTo>
                    <a:pt x="23058" y="150035"/>
                  </a:lnTo>
                  <a:lnTo>
                    <a:pt x="44696" y="156149"/>
                  </a:lnTo>
                  <a:lnTo>
                    <a:pt x="54678" y="155439"/>
                  </a:lnTo>
                  <a:lnTo>
                    <a:pt x="72008" y="148412"/>
                  </a:lnTo>
                  <a:lnTo>
                    <a:pt x="94918" y="125713"/>
                  </a:lnTo>
                  <a:lnTo>
                    <a:pt x="110935" y="96760"/>
                  </a:lnTo>
                  <a:lnTo>
                    <a:pt x="115215" y="93620"/>
                  </a:lnTo>
                  <a:lnTo>
                    <a:pt x="119238" y="95036"/>
                  </a:lnTo>
                  <a:lnTo>
                    <a:pt x="126828" y="105969"/>
                  </a:lnTo>
                  <a:lnTo>
                    <a:pt x="144352" y="138463"/>
                  </a:lnTo>
                  <a:lnTo>
                    <a:pt x="150361" y="145989"/>
                  </a:lnTo>
                  <a:lnTo>
                    <a:pt x="163277" y="154351"/>
                  </a:lnTo>
                  <a:lnTo>
                    <a:pt x="183436" y="161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1388" y="67382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575869"/>
              <a:ext cx="379027" cy="192712"/>
            </a:xfrm>
            <a:custGeom>
              <a:avLst/>
              <a:gdLst/>
              <a:ahLst/>
              <a:cxnLst/>
              <a:rect l="0" t="0" r="0" b="0"/>
              <a:pathLst>
                <a:path w="379027" h="192712">
                  <a:moveTo>
                    <a:pt x="0" y="55840"/>
                  </a:moveTo>
                  <a:lnTo>
                    <a:pt x="5589" y="117933"/>
                  </a:lnTo>
                  <a:lnTo>
                    <a:pt x="21330" y="171512"/>
                  </a:lnTo>
                  <a:lnTo>
                    <a:pt x="24749" y="182088"/>
                  </a:lnTo>
                  <a:lnTo>
                    <a:pt x="27028" y="184459"/>
                  </a:lnTo>
                  <a:lnTo>
                    <a:pt x="28547" y="181360"/>
                  </a:lnTo>
                  <a:lnTo>
                    <a:pt x="29065" y="166609"/>
                  </a:lnTo>
                  <a:lnTo>
                    <a:pt x="25119" y="136234"/>
                  </a:lnTo>
                  <a:lnTo>
                    <a:pt x="33081" y="77873"/>
                  </a:lnTo>
                  <a:lnTo>
                    <a:pt x="40439" y="51595"/>
                  </a:lnTo>
                  <a:lnTo>
                    <a:pt x="51508" y="32116"/>
                  </a:lnTo>
                  <a:lnTo>
                    <a:pt x="60075" y="27156"/>
                  </a:lnTo>
                  <a:lnTo>
                    <a:pt x="82072" y="24764"/>
                  </a:lnTo>
                  <a:lnTo>
                    <a:pt x="92149" y="29274"/>
                  </a:lnTo>
                  <a:lnTo>
                    <a:pt x="109585" y="46763"/>
                  </a:lnTo>
                  <a:lnTo>
                    <a:pt x="131437" y="88882"/>
                  </a:lnTo>
                  <a:lnTo>
                    <a:pt x="143899" y="141049"/>
                  </a:lnTo>
                  <a:lnTo>
                    <a:pt x="145066" y="154760"/>
                  </a:lnTo>
                  <a:lnTo>
                    <a:pt x="147013" y="160391"/>
                  </a:lnTo>
                  <a:lnTo>
                    <a:pt x="149481" y="160636"/>
                  </a:lnTo>
                  <a:lnTo>
                    <a:pt x="186741" y="121876"/>
                  </a:lnTo>
                  <a:lnTo>
                    <a:pt x="212868" y="106862"/>
                  </a:lnTo>
                  <a:lnTo>
                    <a:pt x="271848" y="96008"/>
                  </a:lnTo>
                  <a:lnTo>
                    <a:pt x="324964" y="78981"/>
                  </a:lnTo>
                  <a:lnTo>
                    <a:pt x="341740" y="67685"/>
                  </a:lnTo>
                  <a:lnTo>
                    <a:pt x="345980" y="60227"/>
                  </a:lnTo>
                  <a:lnTo>
                    <a:pt x="347571" y="42582"/>
                  </a:lnTo>
                  <a:lnTo>
                    <a:pt x="341259" y="26161"/>
                  </a:lnTo>
                  <a:lnTo>
                    <a:pt x="336300" y="18507"/>
                  </a:lnTo>
                  <a:lnTo>
                    <a:pt x="321432" y="6882"/>
                  </a:lnTo>
                  <a:lnTo>
                    <a:pt x="312554" y="2145"/>
                  </a:lnTo>
                  <a:lnTo>
                    <a:pt x="293331" y="0"/>
                  </a:lnTo>
                  <a:lnTo>
                    <a:pt x="273089" y="4116"/>
                  </a:lnTo>
                  <a:lnTo>
                    <a:pt x="252394" y="13745"/>
                  </a:lnTo>
                  <a:lnTo>
                    <a:pt x="226601" y="37908"/>
                  </a:lnTo>
                  <a:lnTo>
                    <a:pt x="217695" y="63468"/>
                  </a:lnTo>
                  <a:lnTo>
                    <a:pt x="214906" y="91986"/>
                  </a:lnTo>
                  <a:lnTo>
                    <a:pt x="217566" y="116359"/>
                  </a:lnTo>
                  <a:lnTo>
                    <a:pt x="231230" y="149811"/>
                  </a:lnTo>
                  <a:lnTo>
                    <a:pt x="255686" y="176360"/>
                  </a:lnTo>
                  <a:lnTo>
                    <a:pt x="278194" y="185444"/>
                  </a:lnTo>
                  <a:lnTo>
                    <a:pt x="330772" y="191275"/>
                  </a:lnTo>
                  <a:lnTo>
                    <a:pt x="379026" y="192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465272" y="289676"/>
            <a:ext cx="6799806" cy="636832"/>
            <a:chOff x="2465272" y="289676"/>
            <a:chExt cx="6799806" cy="636832"/>
          </a:xfrm>
        </p:grpSpPr>
        <p:sp>
          <p:nvSpPr>
            <p:cNvPr id="11" name="Freeform 10"/>
            <p:cNvSpPr/>
            <p:nvPr/>
          </p:nvSpPr>
          <p:spPr>
            <a:xfrm>
              <a:off x="2465272" y="313042"/>
              <a:ext cx="124739" cy="434482"/>
            </a:xfrm>
            <a:custGeom>
              <a:avLst/>
              <a:gdLst/>
              <a:ahLst/>
              <a:cxnLst/>
              <a:rect l="0" t="0" r="0" b="0"/>
              <a:pathLst>
                <a:path w="124739" h="434482">
                  <a:moveTo>
                    <a:pt x="40510" y="434481"/>
                  </a:moveTo>
                  <a:lnTo>
                    <a:pt x="31445" y="375864"/>
                  </a:lnTo>
                  <a:lnTo>
                    <a:pt x="30415" y="324306"/>
                  </a:lnTo>
                  <a:lnTo>
                    <a:pt x="22831" y="260813"/>
                  </a:lnTo>
                  <a:lnTo>
                    <a:pt x="17001" y="200091"/>
                  </a:lnTo>
                  <a:lnTo>
                    <a:pt x="10520" y="137707"/>
                  </a:lnTo>
                  <a:lnTo>
                    <a:pt x="2004" y="80324"/>
                  </a:lnTo>
                  <a:lnTo>
                    <a:pt x="0" y="52080"/>
                  </a:lnTo>
                  <a:lnTo>
                    <a:pt x="5348" y="30168"/>
                  </a:lnTo>
                  <a:lnTo>
                    <a:pt x="10049" y="21050"/>
                  </a:lnTo>
                  <a:lnTo>
                    <a:pt x="24632" y="7798"/>
                  </a:lnTo>
                  <a:lnTo>
                    <a:pt x="33434" y="2627"/>
                  </a:lnTo>
                  <a:lnTo>
                    <a:pt x="55693" y="0"/>
                  </a:lnTo>
                  <a:lnTo>
                    <a:pt x="78843" y="3902"/>
                  </a:lnTo>
                  <a:lnTo>
                    <a:pt x="109650" y="22352"/>
                  </a:lnTo>
                  <a:lnTo>
                    <a:pt x="124738" y="34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600124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44848" y="621181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2124" y="52642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6352" y="400082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17958" y="63451"/>
                  </a:lnTo>
                  <a:lnTo>
                    <a:pt x="28198" y="112127"/>
                  </a:lnTo>
                  <a:lnTo>
                    <a:pt x="37471" y="168144"/>
                  </a:lnTo>
                  <a:lnTo>
                    <a:pt x="44316" y="230179"/>
                  </a:lnTo>
                  <a:lnTo>
                    <a:pt x="50998" y="287493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1637" y="421139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553" y="162485"/>
                  </a:lnTo>
                  <a:lnTo>
                    <a:pt x="13455" y="220613"/>
                  </a:lnTo>
                  <a:lnTo>
                    <a:pt x="27292" y="280480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4808" y="567145"/>
              <a:ext cx="115814" cy="169850"/>
            </a:xfrm>
            <a:custGeom>
              <a:avLst/>
              <a:gdLst/>
              <a:ahLst/>
              <a:cxnLst/>
              <a:rect l="0" t="0" r="0" b="0"/>
              <a:pathLst>
                <a:path w="115814" h="169850">
                  <a:moveTo>
                    <a:pt x="0" y="106678"/>
                  </a:moveTo>
                  <a:lnTo>
                    <a:pt x="52705" y="87550"/>
                  </a:lnTo>
                  <a:lnTo>
                    <a:pt x="90793" y="56875"/>
                  </a:lnTo>
                  <a:lnTo>
                    <a:pt x="94454" y="47740"/>
                  </a:lnTo>
                  <a:lnTo>
                    <a:pt x="95402" y="25111"/>
                  </a:lnTo>
                  <a:lnTo>
                    <a:pt x="91677" y="16036"/>
                  </a:lnTo>
                  <a:lnTo>
                    <a:pt x="78180" y="2832"/>
                  </a:lnTo>
                  <a:lnTo>
                    <a:pt x="69667" y="13"/>
                  </a:lnTo>
                  <a:lnTo>
                    <a:pt x="50850" y="0"/>
                  </a:lnTo>
                  <a:lnTo>
                    <a:pt x="43259" y="5144"/>
                  </a:lnTo>
                  <a:lnTo>
                    <a:pt x="31704" y="23337"/>
                  </a:lnTo>
                  <a:lnTo>
                    <a:pt x="24212" y="59888"/>
                  </a:lnTo>
                  <a:lnTo>
                    <a:pt x="27581" y="100353"/>
                  </a:lnTo>
                  <a:lnTo>
                    <a:pt x="41577" y="136390"/>
                  </a:lnTo>
                  <a:lnTo>
                    <a:pt x="57083" y="152249"/>
                  </a:lnTo>
                  <a:lnTo>
                    <a:pt x="75673" y="162027"/>
                  </a:lnTo>
                  <a:lnTo>
                    <a:pt x="115813" y="169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45958" y="324652"/>
              <a:ext cx="123120" cy="423519"/>
            </a:xfrm>
            <a:custGeom>
              <a:avLst/>
              <a:gdLst/>
              <a:ahLst/>
              <a:cxnLst/>
              <a:rect l="0" t="0" r="0" b="0"/>
              <a:pathLst>
                <a:path w="123120" h="423519">
                  <a:moveTo>
                    <a:pt x="81005" y="359700"/>
                  </a:moveTo>
                  <a:lnTo>
                    <a:pt x="89339" y="322222"/>
                  </a:lnTo>
                  <a:lnTo>
                    <a:pt x="90071" y="310148"/>
                  </a:lnTo>
                  <a:lnTo>
                    <a:pt x="84645" y="290494"/>
                  </a:lnTo>
                  <a:lnTo>
                    <a:pt x="79922" y="281977"/>
                  </a:lnTo>
                  <a:lnTo>
                    <a:pt x="65316" y="269394"/>
                  </a:lnTo>
                  <a:lnTo>
                    <a:pt x="56508" y="264401"/>
                  </a:lnTo>
                  <a:lnTo>
                    <a:pt x="47126" y="263412"/>
                  </a:lnTo>
                  <a:lnTo>
                    <a:pt x="27344" y="268552"/>
                  </a:lnTo>
                  <a:lnTo>
                    <a:pt x="19495" y="275538"/>
                  </a:lnTo>
                  <a:lnTo>
                    <a:pt x="7654" y="295778"/>
                  </a:lnTo>
                  <a:lnTo>
                    <a:pt x="0" y="333481"/>
                  </a:lnTo>
                  <a:lnTo>
                    <a:pt x="5819" y="379737"/>
                  </a:lnTo>
                  <a:lnTo>
                    <a:pt x="11715" y="401361"/>
                  </a:lnTo>
                  <a:lnTo>
                    <a:pt x="17264" y="409701"/>
                  </a:lnTo>
                  <a:lnTo>
                    <a:pt x="32789" y="422087"/>
                  </a:lnTo>
                  <a:lnTo>
                    <a:pt x="41842" y="423518"/>
                  </a:lnTo>
                  <a:lnTo>
                    <a:pt x="61260" y="418869"/>
                  </a:lnTo>
                  <a:lnTo>
                    <a:pt x="78469" y="405884"/>
                  </a:lnTo>
                  <a:lnTo>
                    <a:pt x="86333" y="397509"/>
                  </a:lnTo>
                  <a:lnTo>
                    <a:pt x="107361" y="343208"/>
                  </a:lnTo>
                  <a:lnTo>
                    <a:pt x="119660" y="279970"/>
                  </a:lnTo>
                  <a:lnTo>
                    <a:pt x="122094" y="221043"/>
                  </a:lnTo>
                  <a:lnTo>
                    <a:pt x="119696" y="168488"/>
                  </a:lnTo>
                  <a:lnTo>
                    <a:pt x="105121" y="105839"/>
                  </a:lnTo>
                  <a:lnTo>
                    <a:pt x="91445" y="48465"/>
                  </a:lnTo>
                  <a:lnTo>
                    <a:pt x="77478" y="2644"/>
                  </a:lnTo>
                  <a:lnTo>
                    <a:pt x="73975" y="0"/>
                  </a:lnTo>
                  <a:lnTo>
                    <a:pt x="70469" y="2916"/>
                  </a:lnTo>
                  <a:lnTo>
                    <a:pt x="66962" y="9540"/>
                  </a:lnTo>
                  <a:lnTo>
                    <a:pt x="62026" y="52398"/>
                  </a:lnTo>
                  <a:lnTo>
                    <a:pt x="66153" y="103961"/>
                  </a:lnTo>
                  <a:lnTo>
                    <a:pt x="69196" y="161873"/>
                  </a:lnTo>
                  <a:lnTo>
                    <a:pt x="81276" y="217896"/>
                  </a:lnTo>
                  <a:lnTo>
                    <a:pt x="97913" y="279653"/>
                  </a:lnTo>
                  <a:lnTo>
                    <a:pt x="112464" y="329980"/>
                  </a:lnTo>
                  <a:lnTo>
                    <a:pt x="123119" y="370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7024" y="569290"/>
              <a:ext cx="174780" cy="167705"/>
            </a:xfrm>
            <a:custGeom>
              <a:avLst/>
              <a:gdLst/>
              <a:ahLst/>
              <a:cxnLst/>
              <a:rect l="0" t="0" r="0" b="0"/>
              <a:pathLst>
                <a:path w="174780" h="167705">
                  <a:moveTo>
                    <a:pt x="90551" y="51891"/>
                  </a:moveTo>
                  <a:lnTo>
                    <a:pt x="70307" y="7928"/>
                  </a:lnTo>
                  <a:lnTo>
                    <a:pt x="63017" y="2695"/>
                  </a:lnTo>
                  <a:lnTo>
                    <a:pt x="54648" y="376"/>
                  </a:lnTo>
                  <a:lnTo>
                    <a:pt x="45558" y="0"/>
                  </a:lnTo>
                  <a:lnTo>
                    <a:pt x="29220" y="5822"/>
                  </a:lnTo>
                  <a:lnTo>
                    <a:pt x="21588" y="10650"/>
                  </a:lnTo>
                  <a:lnTo>
                    <a:pt x="9988" y="31612"/>
                  </a:lnTo>
                  <a:lnTo>
                    <a:pt x="0" y="73178"/>
                  </a:lnTo>
                  <a:lnTo>
                    <a:pt x="160" y="112011"/>
                  </a:lnTo>
                  <a:lnTo>
                    <a:pt x="5923" y="134763"/>
                  </a:lnTo>
                  <a:lnTo>
                    <a:pt x="16284" y="156573"/>
                  </a:lnTo>
                  <a:lnTo>
                    <a:pt x="23492" y="162623"/>
                  </a:lnTo>
                  <a:lnTo>
                    <a:pt x="31807" y="165487"/>
                  </a:lnTo>
                  <a:lnTo>
                    <a:pt x="40860" y="166226"/>
                  </a:lnTo>
                  <a:lnTo>
                    <a:pt x="57157" y="160808"/>
                  </a:lnTo>
                  <a:lnTo>
                    <a:pt x="64779" y="156088"/>
                  </a:lnTo>
                  <a:lnTo>
                    <a:pt x="76367" y="141484"/>
                  </a:lnTo>
                  <a:lnTo>
                    <a:pt x="93338" y="103514"/>
                  </a:lnTo>
                  <a:lnTo>
                    <a:pt x="97088" y="100344"/>
                  </a:lnTo>
                  <a:lnTo>
                    <a:pt x="100758" y="101740"/>
                  </a:lnTo>
                  <a:lnTo>
                    <a:pt x="128160" y="136184"/>
                  </a:lnTo>
                  <a:lnTo>
                    <a:pt x="174779" y="167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75950" y="357968"/>
              <a:ext cx="9066" cy="389556"/>
            </a:xfrm>
            <a:custGeom>
              <a:avLst/>
              <a:gdLst/>
              <a:ahLst/>
              <a:cxnLst/>
              <a:rect l="0" t="0" r="0" b="0"/>
              <a:pathLst>
                <a:path w="9066" h="389556">
                  <a:moveTo>
                    <a:pt x="9065" y="0"/>
                  </a:moveTo>
                  <a:lnTo>
                    <a:pt x="0" y="58617"/>
                  </a:lnTo>
                  <a:lnTo>
                    <a:pt x="4560" y="104586"/>
                  </a:lnTo>
                  <a:lnTo>
                    <a:pt x="2141" y="160840"/>
                  </a:lnTo>
                  <a:lnTo>
                    <a:pt x="5194" y="216373"/>
                  </a:lnTo>
                  <a:lnTo>
                    <a:pt x="2234" y="271898"/>
                  </a:lnTo>
                  <a:lnTo>
                    <a:pt x="7369" y="326713"/>
                  </a:lnTo>
                  <a:lnTo>
                    <a:pt x="906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2480" y="577965"/>
              <a:ext cx="154692" cy="148008"/>
            </a:xfrm>
            <a:custGeom>
              <a:avLst/>
              <a:gdLst/>
              <a:ahLst/>
              <a:cxnLst/>
              <a:rect l="0" t="0" r="0" b="0"/>
              <a:pathLst>
                <a:path w="154692" h="148008">
                  <a:moveTo>
                    <a:pt x="102048" y="64273"/>
                  </a:moveTo>
                  <a:lnTo>
                    <a:pt x="81805" y="20310"/>
                  </a:lnTo>
                  <a:lnTo>
                    <a:pt x="66145" y="6519"/>
                  </a:lnTo>
                  <a:lnTo>
                    <a:pt x="57056" y="1204"/>
                  </a:lnTo>
                  <a:lnTo>
                    <a:pt x="47487" y="0"/>
                  </a:lnTo>
                  <a:lnTo>
                    <a:pt x="27496" y="4902"/>
                  </a:lnTo>
                  <a:lnTo>
                    <a:pt x="13152" y="17998"/>
                  </a:lnTo>
                  <a:lnTo>
                    <a:pt x="7689" y="26404"/>
                  </a:lnTo>
                  <a:lnTo>
                    <a:pt x="0" y="66181"/>
                  </a:lnTo>
                  <a:lnTo>
                    <a:pt x="3311" y="109422"/>
                  </a:lnTo>
                  <a:lnTo>
                    <a:pt x="11762" y="131522"/>
                  </a:lnTo>
                  <a:lnTo>
                    <a:pt x="17291" y="140691"/>
                  </a:lnTo>
                  <a:lnTo>
                    <a:pt x="24486" y="145634"/>
                  </a:lnTo>
                  <a:lnTo>
                    <a:pt x="41840" y="148007"/>
                  </a:lnTo>
                  <a:lnTo>
                    <a:pt x="58131" y="142042"/>
                  </a:lnTo>
                  <a:lnTo>
                    <a:pt x="65751" y="137176"/>
                  </a:lnTo>
                  <a:lnTo>
                    <a:pt x="77337" y="122411"/>
                  </a:lnTo>
                  <a:lnTo>
                    <a:pt x="85216" y="102980"/>
                  </a:lnTo>
                  <a:lnTo>
                    <a:pt x="88718" y="78746"/>
                  </a:lnTo>
                  <a:lnTo>
                    <a:pt x="90822" y="75092"/>
                  </a:lnTo>
                  <a:lnTo>
                    <a:pt x="93394" y="77335"/>
                  </a:lnTo>
                  <a:lnTo>
                    <a:pt x="100542" y="89965"/>
                  </a:lnTo>
                  <a:lnTo>
                    <a:pt x="130850" y="124083"/>
                  </a:lnTo>
                  <a:lnTo>
                    <a:pt x="136457" y="127543"/>
                  </a:lnTo>
                  <a:lnTo>
                    <a:pt x="141365" y="128680"/>
                  </a:lnTo>
                  <a:lnTo>
                    <a:pt x="154691" y="127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37699" y="547481"/>
              <a:ext cx="126343" cy="150010"/>
            </a:xfrm>
            <a:custGeom>
              <a:avLst/>
              <a:gdLst/>
              <a:ahLst/>
              <a:cxnLst/>
              <a:rect l="0" t="0" r="0" b="0"/>
              <a:pathLst>
                <a:path w="126343" h="150010">
                  <a:moveTo>
                    <a:pt x="0" y="52643"/>
                  </a:moveTo>
                  <a:lnTo>
                    <a:pt x="20244" y="111260"/>
                  </a:lnTo>
                  <a:lnTo>
                    <a:pt x="35411" y="150009"/>
                  </a:lnTo>
                  <a:lnTo>
                    <a:pt x="34065" y="145050"/>
                  </a:lnTo>
                  <a:lnTo>
                    <a:pt x="8084" y="84561"/>
                  </a:lnTo>
                  <a:lnTo>
                    <a:pt x="2395" y="47152"/>
                  </a:lnTo>
                  <a:lnTo>
                    <a:pt x="5107" y="37284"/>
                  </a:lnTo>
                  <a:lnTo>
                    <a:pt x="10424" y="29536"/>
                  </a:lnTo>
                  <a:lnTo>
                    <a:pt x="26859" y="17806"/>
                  </a:lnTo>
                  <a:lnTo>
                    <a:pt x="62420" y="5796"/>
                  </a:lnTo>
                  <a:lnTo>
                    <a:pt x="107000" y="11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74570" y="557555"/>
              <a:ext cx="134951" cy="368953"/>
            </a:xfrm>
            <a:custGeom>
              <a:avLst/>
              <a:gdLst/>
              <a:ahLst/>
              <a:cxnLst/>
              <a:rect l="0" t="0" r="0" b="0"/>
              <a:pathLst>
                <a:path w="134951" h="368953">
                  <a:moveTo>
                    <a:pt x="94756" y="63626"/>
                  </a:moveTo>
                  <a:lnTo>
                    <a:pt x="105935" y="52447"/>
                  </a:lnTo>
                  <a:lnTo>
                    <a:pt x="108058" y="45645"/>
                  </a:lnTo>
                  <a:lnTo>
                    <a:pt x="107297" y="28728"/>
                  </a:lnTo>
                  <a:lnTo>
                    <a:pt x="99940" y="12631"/>
                  </a:lnTo>
                  <a:lnTo>
                    <a:pt x="94703" y="5063"/>
                  </a:lnTo>
                  <a:lnTo>
                    <a:pt x="87702" y="1187"/>
                  </a:lnTo>
                  <a:lnTo>
                    <a:pt x="70564" y="0"/>
                  </a:lnTo>
                  <a:lnTo>
                    <a:pt x="54368" y="6492"/>
                  </a:lnTo>
                  <a:lnTo>
                    <a:pt x="46774" y="11499"/>
                  </a:lnTo>
                  <a:lnTo>
                    <a:pt x="35216" y="26420"/>
                  </a:lnTo>
                  <a:lnTo>
                    <a:pt x="27349" y="45920"/>
                  </a:lnTo>
                  <a:lnTo>
                    <a:pt x="23853" y="70185"/>
                  </a:lnTo>
                  <a:lnTo>
                    <a:pt x="28539" y="90327"/>
                  </a:lnTo>
                  <a:lnTo>
                    <a:pt x="33064" y="98974"/>
                  </a:lnTo>
                  <a:lnTo>
                    <a:pt x="40760" y="104739"/>
                  </a:lnTo>
                  <a:lnTo>
                    <a:pt x="61789" y="111144"/>
                  </a:lnTo>
                  <a:lnTo>
                    <a:pt x="71608" y="109343"/>
                  </a:lnTo>
                  <a:lnTo>
                    <a:pt x="88758" y="97982"/>
                  </a:lnTo>
                  <a:lnTo>
                    <a:pt x="105977" y="71856"/>
                  </a:lnTo>
                  <a:lnTo>
                    <a:pt x="109256" y="70282"/>
                  </a:lnTo>
                  <a:lnTo>
                    <a:pt x="111442" y="73913"/>
                  </a:lnTo>
                  <a:lnTo>
                    <a:pt x="116407" y="126028"/>
                  </a:lnTo>
                  <a:lnTo>
                    <a:pt x="127152" y="179981"/>
                  </a:lnTo>
                  <a:lnTo>
                    <a:pt x="134950" y="241288"/>
                  </a:lnTo>
                  <a:lnTo>
                    <a:pt x="130712" y="286802"/>
                  </a:lnTo>
                  <a:lnTo>
                    <a:pt x="116458" y="324334"/>
                  </a:lnTo>
                  <a:lnTo>
                    <a:pt x="97772" y="340543"/>
                  </a:lnTo>
                  <a:lnTo>
                    <a:pt x="42059" y="360481"/>
                  </a:lnTo>
                  <a:lnTo>
                    <a:pt x="0" y="368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3026" y="518978"/>
              <a:ext cx="126342" cy="189401"/>
            </a:xfrm>
            <a:custGeom>
              <a:avLst/>
              <a:gdLst/>
              <a:ahLst/>
              <a:cxnLst/>
              <a:rect l="0" t="0" r="0" b="0"/>
              <a:pathLst>
                <a:path w="126342" h="189401">
                  <a:moveTo>
                    <a:pt x="0" y="91674"/>
                  </a:moveTo>
                  <a:lnTo>
                    <a:pt x="26386" y="76033"/>
                  </a:lnTo>
                  <a:lnTo>
                    <a:pt x="83312" y="51241"/>
                  </a:lnTo>
                  <a:lnTo>
                    <a:pt x="98639" y="35100"/>
                  </a:lnTo>
                  <a:lnTo>
                    <a:pt x="104363" y="25882"/>
                  </a:lnTo>
                  <a:lnTo>
                    <a:pt x="104670" y="18567"/>
                  </a:lnTo>
                  <a:lnTo>
                    <a:pt x="101365" y="12520"/>
                  </a:lnTo>
                  <a:lnTo>
                    <a:pt x="95653" y="7320"/>
                  </a:lnTo>
                  <a:lnTo>
                    <a:pt x="76827" y="1541"/>
                  </a:lnTo>
                  <a:lnTo>
                    <a:pt x="65256" y="0"/>
                  </a:lnTo>
                  <a:lnTo>
                    <a:pt x="46160" y="4527"/>
                  </a:lnTo>
                  <a:lnTo>
                    <a:pt x="14837" y="26497"/>
                  </a:lnTo>
                  <a:lnTo>
                    <a:pt x="6594" y="45939"/>
                  </a:lnTo>
                  <a:lnTo>
                    <a:pt x="1302" y="102137"/>
                  </a:lnTo>
                  <a:lnTo>
                    <a:pt x="6818" y="129080"/>
                  </a:lnTo>
                  <a:lnTo>
                    <a:pt x="18238" y="151583"/>
                  </a:lnTo>
                  <a:lnTo>
                    <a:pt x="35012" y="169383"/>
                  </a:lnTo>
                  <a:lnTo>
                    <a:pt x="64186" y="186969"/>
                  </a:lnTo>
                  <a:lnTo>
                    <a:pt x="84679" y="189400"/>
                  </a:lnTo>
                  <a:lnTo>
                    <a:pt x="126341" y="186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65661" y="508294"/>
              <a:ext cx="103790" cy="177663"/>
            </a:xfrm>
            <a:custGeom>
              <a:avLst/>
              <a:gdLst/>
              <a:ahLst/>
              <a:cxnLst/>
              <a:rect l="0" t="0" r="0" b="0"/>
              <a:pathLst>
                <a:path w="103790" h="177663">
                  <a:moveTo>
                    <a:pt x="93261" y="18130"/>
                  </a:moveTo>
                  <a:lnTo>
                    <a:pt x="76493" y="6952"/>
                  </a:lnTo>
                  <a:lnTo>
                    <a:pt x="43709" y="0"/>
                  </a:lnTo>
                  <a:lnTo>
                    <a:pt x="33320" y="3704"/>
                  </a:lnTo>
                  <a:lnTo>
                    <a:pt x="15538" y="20297"/>
                  </a:lnTo>
                  <a:lnTo>
                    <a:pt x="6075" y="43270"/>
                  </a:lnTo>
                  <a:lnTo>
                    <a:pt x="0" y="96146"/>
                  </a:lnTo>
                  <a:lnTo>
                    <a:pt x="4537" y="132103"/>
                  </a:lnTo>
                  <a:lnTo>
                    <a:pt x="13274" y="151063"/>
                  </a:lnTo>
                  <a:lnTo>
                    <a:pt x="18879" y="159395"/>
                  </a:lnTo>
                  <a:lnTo>
                    <a:pt x="34466" y="171772"/>
                  </a:lnTo>
                  <a:lnTo>
                    <a:pt x="43536" y="176710"/>
                  </a:lnTo>
                  <a:lnTo>
                    <a:pt x="51922" y="177662"/>
                  </a:lnTo>
                  <a:lnTo>
                    <a:pt x="67479" y="172482"/>
                  </a:lnTo>
                  <a:lnTo>
                    <a:pt x="103789" y="15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8287" y="567715"/>
              <a:ext cx="259280" cy="148223"/>
            </a:xfrm>
            <a:custGeom>
              <a:avLst/>
              <a:gdLst/>
              <a:ahLst/>
              <a:cxnLst/>
              <a:rect l="0" t="0" r="0" b="0"/>
              <a:pathLst>
                <a:path w="259280" h="148223">
                  <a:moveTo>
                    <a:pt x="66448" y="21880"/>
                  </a:moveTo>
                  <a:lnTo>
                    <a:pt x="60859" y="5113"/>
                  </a:lnTo>
                  <a:lnTo>
                    <a:pt x="55703" y="1343"/>
                  </a:lnTo>
                  <a:lnTo>
                    <a:pt x="48757" y="0"/>
                  </a:lnTo>
                  <a:lnTo>
                    <a:pt x="40616" y="275"/>
                  </a:lnTo>
                  <a:lnTo>
                    <a:pt x="25332" y="6819"/>
                  </a:lnTo>
                  <a:lnTo>
                    <a:pt x="17980" y="11839"/>
                  </a:lnTo>
                  <a:lnTo>
                    <a:pt x="6692" y="26776"/>
                  </a:lnTo>
                  <a:lnTo>
                    <a:pt x="2045" y="35673"/>
                  </a:lnTo>
                  <a:lnTo>
                    <a:pt x="0" y="54917"/>
                  </a:lnTo>
                  <a:lnTo>
                    <a:pt x="4160" y="73998"/>
                  </a:lnTo>
                  <a:lnTo>
                    <a:pt x="13809" y="90277"/>
                  </a:lnTo>
                  <a:lnTo>
                    <a:pt x="29015" y="102192"/>
                  </a:lnTo>
                  <a:lnTo>
                    <a:pt x="37984" y="107007"/>
                  </a:lnTo>
                  <a:lnTo>
                    <a:pt x="57307" y="109237"/>
                  </a:lnTo>
                  <a:lnTo>
                    <a:pt x="76423" y="105159"/>
                  </a:lnTo>
                  <a:lnTo>
                    <a:pt x="107760" y="83477"/>
                  </a:lnTo>
                  <a:lnTo>
                    <a:pt x="115046" y="76983"/>
                  </a:lnTo>
                  <a:lnTo>
                    <a:pt x="118734" y="69144"/>
                  </a:lnTo>
                  <a:lnTo>
                    <a:pt x="119712" y="51075"/>
                  </a:lnTo>
                  <a:lnTo>
                    <a:pt x="113128" y="34466"/>
                  </a:lnTo>
                  <a:lnTo>
                    <a:pt x="108097" y="26761"/>
                  </a:lnTo>
                  <a:lnTo>
                    <a:pt x="108252" y="22795"/>
                  </a:lnTo>
                  <a:lnTo>
                    <a:pt x="111865" y="21320"/>
                  </a:lnTo>
                  <a:lnTo>
                    <a:pt x="117783" y="21507"/>
                  </a:lnTo>
                  <a:lnTo>
                    <a:pt x="130598" y="31073"/>
                  </a:lnTo>
                  <a:lnTo>
                    <a:pt x="142922" y="47023"/>
                  </a:lnTo>
                  <a:lnTo>
                    <a:pt x="167851" y="106467"/>
                  </a:lnTo>
                  <a:lnTo>
                    <a:pt x="175078" y="127325"/>
                  </a:lnTo>
                  <a:lnTo>
                    <a:pt x="175133" y="131951"/>
                  </a:lnTo>
                  <a:lnTo>
                    <a:pt x="172830" y="132695"/>
                  </a:lnTo>
                  <a:lnTo>
                    <a:pt x="168955" y="130852"/>
                  </a:lnTo>
                  <a:lnTo>
                    <a:pt x="161530" y="116326"/>
                  </a:lnTo>
                  <a:lnTo>
                    <a:pt x="153892" y="81840"/>
                  </a:lnTo>
                  <a:lnTo>
                    <a:pt x="154749" y="45105"/>
                  </a:lnTo>
                  <a:lnTo>
                    <a:pt x="160675" y="24014"/>
                  </a:lnTo>
                  <a:lnTo>
                    <a:pt x="171108" y="6841"/>
                  </a:lnTo>
                  <a:lnTo>
                    <a:pt x="178335" y="3665"/>
                  </a:lnTo>
                  <a:lnTo>
                    <a:pt x="186663" y="3888"/>
                  </a:lnTo>
                  <a:lnTo>
                    <a:pt x="204105" y="10374"/>
                  </a:lnTo>
                  <a:lnTo>
                    <a:pt x="241565" y="40223"/>
                  </a:lnTo>
                  <a:lnTo>
                    <a:pt x="257285" y="71899"/>
                  </a:lnTo>
                  <a:lnTo>
                    <a:pt x="259279" y="97533"/>
                  </a:lnTo>
                  <a:lnTo>
                    <a:pt x="255961" y="148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1302" y="357968"/>
              <a:ext cx="47704" cy="357970"/>
            </a:xfrm>
            <a:custGeom>
              <a:avLst/>
              <a:gdLst/>
              <a:ahLst/>
              <a:cxnLst/>
              <a:rect l="0" t="0" r="0" b="0"/>
              <a:pathLst>
                <a:path w="47704" h="357970">
                  <a:moveTo>
                    <a:pt x="5589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3308" y="121680"/>
                  </a:lnTo>
                  <a:lnTo>
                    <a:pt x="22174" y="179553"/>
                  </a:lnTo>
                  <a:lnTo>
                    <a:pt x="26490" y="233096"/>
                  </a:lnTo>
                  <a:lnTo>
                    <a:pt x="33489" y="280286"/>
                  </a:lnTo>
                  <a:lnTo>
                    <a:pt x="39566" y="335562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43191" y="47378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40" y="23719"/>
                  </a:lnTo>
                  <a:lnTo>
                    <a:pt x="56835" y="312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85332" y="551709"/>
              <a:ext cx="142130" cy="140102"/>
            </a:xfrm>
            <a:custGeom>
              <a:avLst/>
              <a:gdLst/>
              <a:ahLst/>
              <a:cxnLst/>
              <a:rect l="0" t="0" r="0" b="0"/>
              <a:pathLst>
                <a:path w="142130" h="140102">
                  <a:moveTo>
                    <a:pt x="110543" y="48415"/>
                  </a:moveTo>
                  <a:lnTo>
                    <a:pt x="100968" y="24368"/>
                  </a:lnTo>
                  <a:lnTo>
                    <a:pt x="90300" y="10041"/>
                  </a:lnTo>
                  <a:lnTo>
                    <a:pt x="71520" y="2114"/>
                  </a:lnTo>
                  <a:lnTo>
                    <a:pt x="59962" y="0"/>
                  </a:lnTo>
                  <a:lnTo>
                    <a:pt x="49916" y="931"/>
                  </a:lnTo>
                  <a:lnTo>
                    <a:pt x="32515" y="8204"/>
                  </a:lnTo>
                  <a:lnTo>
                    <a:pt x="9565" y="31041"/>
                  </a:lnTo>
                  <a:lnTo>
                    <a:pt x="1323" y="56291"/>
                  </a:lnTo>
                  <a:lnTo>
                    <a:pt x="0" y="84671"/>
                  </a:lnTo>
                  <a:lnTo>
                    <a:pt x="7211" y="108982"/>
                  </a:lnTo>
                  <a:lnTo>
                    <a:pt x="24424" y="136811"/>
                  </a:lnTo>
                  <a:lnTo>
                    <a:pt x="32074" y="140101"/>
                  </a:lnTo>
                  <a:lnTo>
                    <a:pt x="40683" y="139954"/>
                  </a:lnTo>
                  <a:lnTo>
                    <a:pt x="49932" y="137517"/>
                  </a:lnTo>
                  <a:lnTo>
                    <a:pt x="57267" y="132383"/>
                  </a:lnTo>
                  <a:lnTo>
                    <a:pt x="68538" y="117319"/>
                  </a:lnTo>
                  <a:lnTo>
                    <a:pt x="78069" y="78837"/>
                  </a:lnTo>
                  <a:lnTo>
                    <a:pt x="80705" y="79225"/>
                  </a:lnTo>
                  <a:lnTo>
                    <a:pt x="98930" y="99474"/>
                  </a:lnTo>
                  <a:lnTo>
                    <a:pt x="142129" y="12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8518" y="589595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8" y="53875"/>
                  </a:lnTo>
                  <a:lnTo>
                    <a:pt x="31666" y="8876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16933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32746" y="497160"/>
              <a:ext cx="231628" cy="166136"/>
            </a:xfrm>
            <a:custGeom>
              <a:avLst/>
              <a:gdLst/>
              <a:ahLst/>
              <a:cxnLst/>
              <a:rect l="0" t="0" r="0" b="0"/>
              <a:pathLst>
                <a:path w="231628" h="166136">
                  <a:moveTo>
                    <a:pt x="0" y="71378"/>
                  </a:moveTo>
                  <a:lnTo>
                    <a:pt x="8333" y="108856"/>
                  </a:lnTo>
                  <a:lnTo>
                    <a:pt x="15684" y="154691"/>
                  </a:lnTo>
                  <a:lnTo>
                    <a:pt x="17475" y="157335"/>
                  </a:lnTo>
                  <a:lnTo>
                    <a:pt x="18669" y="154419"/>
                  </a:lnTo>
                  <a:lnTo>
                    <a:pt x="20743" y="103544"/>
                  </a:lnTo>
                  <a:lnTo>
                    <a:pt x="23303" y="65831"/>
                  </a:lnTo>
                  <a:lnTo>
                    <a:pt x="32194" y="47076"/>
                  </a:lnTo>
                  <a:lnTo>
                    <a:pt x="37840" y="43478"/>
                  </a:lnTo>
                  <a:lnTo>
                    <a:pt x="43944" y="43420"/>
                  </a:lnTo>
                  <a:lnTo>
                    <a:pt x="50353" y="45720"/>
                  </a:lnTo>
                  <a:lnTo>
                    <a:pt x="60594" y="57635"/>
                  </a:lnTo>
                  <a:lnTo>
                    <a:pt x="92335" y="114135"/>
                  </a:lnTo>
                  <a:lnTo>
                    <a:pt x="96651" y="124449"/>
                  </a:lnTo>
                  <a:lnTo>
                    <a:pt x="100699" y="127816"/>
                  </a:lnTo>
                  <a:lnTo>
                    <a:pt x="104567" y="126551"/>
                  </a:lnTo>
                  <a:lnTo>
                    <a:pt x="121840" y="111122"/>
                  </a:lnTo>
                  <a:lnTo>
                    <a:pt x="159118" y="90537"/>
                  </a:lnTo>
                  <a:lnTo>
                    <a:pt x="189866" y="78875"/>
                  </a:lnTo>
                  <a:lnTo>
                    <a:pt x="204488" y="65351"/>
                  </a:lnTo>
                  <a:lnTo>
                    <a:pt x="210024" y="56832"/>
                  </a:lnTo>
                  <a:lnTo>
                    <a:pt x="213057" y="38007"/>
                  </a:lnTo>
                  <a:lnTo>
                    <a:pt x="212228" y="28074"/>
                  </a:lnTo>
                  <a:lnTo>
                    <a:pt x="205068" y="10798"/>
                  </a:lnTo>
                  <a:lnTo>
                    <a:pt x="199883" y="2915"/>
                  </a:lnTo>
                  <a:lnTo>
                    <a:pt x="192917" y="0"/>
                  </a:lnTo>
                  <a:lnTo>
                    <a:pt x="184763" y="396"/>
                  </a:lnTo>
                  <a:lnTo>
                    <a:pt x="175818" y="3000"/>
                  </a:lnTo>
                  <a:lnTo>
                    <a:pt x="159639" y="15252"/>
                  </a:lnTo>
                  <a:lnTo>
                    <a:pt x="152050" y="23432"/>
                  </a:lnTo>
                  <a:lnTo>
                    <a:pt x="148160" y="33565"/>
                  </a:lnTo>
                  <a:lnTo>
                    <a:pt x="146957" y="57302"/>
                  </a:lnTo>
                  <a:lnTo>
                    <a:pt x="152857" y="91384"/>
                  </a:lnTo>
                  <a:lnTo>
                    <a:pt x="173737" y="133172"/>
                  </a:lnTo>
                  <a:lnTo>
                    <a:pt x="186791" y="149925"/>
                  </a:lnTo>
                  <a:lnTo>
                    <a:pt x="203510" y="158930"/>
                  </a:lnTo>
                  <a:lnTo>
                    <a:pt x="231627" y="166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02870" y="463253"/>
              <a:ext cx="108903" cy="193100"/>
            </a:xfrm>
            <a:custGeom>
              <a:avLst/>
              <a:gdLst/>
              <a:ahLst/>
              <a:cxnLst/>
              <a:rect l="0" t="0" r="0" b="0"/>
              <a:pathLst>
                <a:path w="108903" h="193100">
                  <a:moveTo>
                    <a:pt x="3617" y="105285"/>
                  </a:moveTo>
                  <a:lnTo>
                    <a:pt x="21575" y="168713"/>
                  </a:lnTo>
                  <a:lnTo>
                    <a:pt x="29475" y="193099"/>
                  </a:lnTo>
                  <a:lnTo>
                    <a:pt x="13605" y="137427"/>
                  </a:lnTo>
                  <a:lnTo>
                    <a:pt x="0" y="89278"/>
                  </a:lnTo>
                  <a:lnTo>
                    <a:pt x="2399" y="65415"/>
                  </a:lnTo>
                  <a:lnTo>
                    <a:pt x="11265" y="44282"/>
                  </a:lnTo>
                  <a:lnTo>
                    <a:pt x="23004" y="27090"/>
                  </a:lnTo>
                  <a:lnTo>
                    <a:pt x="39139" y="14770"/>
                  </a:lnTo>
                  <a:lnTo>
                    <a:pt x="59179" y="6565"/>
                  </a:lnTo>
                  <a:lnTo>
                    <a:pt x="1089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98236" y="463253"/>
              <a:ext cx="271547" cy="232202"/>
            </a:xfrm>
            <a:custGeom>
              <a:avLst/>
              <a:gdLst/>
              <a:ahLst/>
              <a:cxnLst/>
              <a:rect l="0" t="0" r="0" b="0"/>
              <a:pathLst>
                <a:path w="271547" h="232202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7669" y="101382"/>
                  </a:lnTo>
                  <a:lnTo>
                    <a:pt x="31657" y="157414"/>
                  </a:lnTo>
                  <a:lnTo>
                    <a:pt x="48650" y="189361"/>
                  </a:lnTo>
                  <a:lnTo>
                    <a:pt x="64856" y="204264"/>
                  </a:lnTo>
                  <a:lnTo>
                    <a:pt x="74091" y="209875"/>
                  </a:lnTo>
                  <a:lnTo>
                    <a:pt x="82588" y="211277"/>
                  </a:lnTo>
                  <a:lnTo>
                    <a:pt x="90592" y="209871"/>
                  </a:lnTo>
                  <a:lnTo>
                    <a:pt x="98268" y="206595"/>
                  </a:lnTo>
                  <a:lnTo>
                    <a:pt x="109915" y="193596"/>
                  </a:lnTo>
                  <a:lnTo>
                    <a:pt x="117822" y="174950"/>
                  </a:lnTo>
                  <a:lnTo>
                    <a:pt x="121336" y="151065"/>
                  </a:lnTo>
                  <a:lnTo>
                    <a:pt x="123443" y="146334"/>
                  </a:lnTo>
                  <a:lnTo>
                    <a:pt x="126017" y="146689"/>
                  </a:lnTo>
                  <a:lnTo>
                    <a:pt x="163477" y="204708"/>
                  </a:lnTo>
                  <a:lnTo>
                    <a:pt x="184024" y="227421"/>
                  </a:lnTo>
                  <a:lnTo>
                    <a:pt x="192141" y="231163"/>
                  </a:lnTo>
                  <a:lnTo>
                    <a:pt x="210519" y="232201"/>
                  </a:lnTo>
                  <a:lnTo>
                    <a:pt x="240595" y="220619"/>
                  </a:lnTo>
                  <a:lnTo>
                    <a:pt x="255060" y="205678"/>
                  </a:lnTo>
                  <a:lnTo>
                    <a:pt x="264220" y="186169"/>
                  </a:lnTo>
                  <a:lnTo>
                    <a:pt x="270099" y="135517"/>
                  </a:lnTo>
                  <a:lnTo>
                    <a:pt x="27154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32953" y="53695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32953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31003" y="379025"/>
              <a:ext cx="28293" cy="284271"/>
            </a:xfrm>
            <a:custGeom>
              <a:avLst/>
              <a:gdLst/>
              <a:ahLst/>
              <a:cxnLst/>
              <a:rect l="0" t="0" r="0" b="0"/>
              <a:pathLst>
                <a:path w="28293" h="284271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5900" y="131227"/>
                  </a:lnTo>
                  <a:lnTo>
                    <a:pt x="8141" y="185106"/>
                  </a:lnTo>
                  <a:lnTo>
                    <a:pt x="16265" y="247165"/>
                  </a:lnTo>
                  <a:lnTo>
                    <a:pt x="20217" y="265049"/>
                  </a:lnTo>
                  <a:lnTo>
                    <a:pt x="2829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64538" y="515896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16877" y="336911"/>
              <a:ext cx="163518" cy="305328"/>
            </a:xfrm>
            <a:custGeom>
              <a:avLst/>
              <a:gdLst/>
              <a:ahLst/>
              <a:cxnLst/>
              <a:rect l="0" t="0" r="0" b="0"/>
              <a:pathLst>
                <a:path w="163518" h="305328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4" y="124664"/>
                  </a:lnTo>
                  <a:lnTo>
                    <a:pt x="30248" y="187752"/>
                  </a:lnTo>
                  <a:lnTo>
                    <a:pt x="43042" y="248134"/>
                  </a:lnTo>
                  <a:lnTo>
                    <a:pt x="45152" y="282792"/>
                  </a:lnTo>
                  <a:lnTo>
                    <a:pt x="43662" y="283284"/>
                  </a:lnTo>
                  <a:lnTo>
                    <a:pt x="41500" y="280103"/>
                  </a:lnTo>
                  <a:lnTo>
                    <a:pt x="38456" y="253270"/>
                  </a:lnTo>
                  <a:lnTo>
                    <a:pt x="43143" y="221272"/>
                  </a:lnTo>
                  <a:lnTo>
                    <a:pt x="49342" y="214195"/>
                  </a:lnTo>
                  <a:lnTo>
                    <a:pt x="68708" y="206332"/>
                  </a:lnTo>
                  <a:lnTo>
                    <a:pt x="78085" y="206575"/>
                  </a:lnTo>
                  <a:lnTo>
                    <a:pt x="94741" y="213084"/>
                  </a:lnTo>
                  <a:lnTo>
                    <a:pt x="117272" y="229903"/>
                  </a:lnTo>
                  <a:lnTo>
                    <a:pt x="157904" y="291098"/>
                  </a:lnTo>
                  <a:lnTo>
                    <a:pt x="16351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13479" y="315854"/>
              <a:ext cx="19599" cy="347442"/>
            </a:xfrm>
            <a:custGeom>
              <a:avLst/>
              <a:gdLst/>
              <a:ahLst/>
              <a:cxnLst/>
              <a:rect l="0" t="0" r="0" b="0"/>
              <a:pathLst>
                <a:path w="19599" h="347442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5863" y="172521"/>
                  </a:lnTo>
                  <a:lnTo>
                    <a:pt x="9290" y="223603"/>
                  </a:lnTo>
                  <a:lnTo>
                    <a:pt x="17216" y="283378"/>
                  </a:lnTo>
                  <a:lnTo>
                    <a:pt x="18892" y="319881"/>
                  </a:lnTo>
                  <a:lnTo>
                    <a:pt x="1959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06424" y="379025"/>
              <a:ext cx="179338" cy="327679"/>
            </a:xfrm>
            <a:custGeom>
              <a:avLst/>
              <a:gdLst/>
              <a:ahLst/>
              <a:cxnLst/>
              <a:rect l="0" t="0" r="0" b="0"/>
              <a:pathLst>
                <a:path w="179338" h="327679">
                  <a:moveTo>
                    <a:pt x="21410" y="0"/>
                  </a:moveTo>
                  <a:lnTo>
                    <a:pt x="5791" y="61328"/>
                  </a:lnTo>
                  <a:lnTo>
                    <a:pt x="6318" y="61942"/>
                  </a:lnTo>
                  <a:lnTo>
                    <a:pt x="30858" y="14814"/>
                  </a:lnTo>
                  <a:lnTo>
                    <a:pt x="39407" y="11046"/>
                  </a:lnTo>
                  <a:lnTo>
                    <a:pt x="61384" y="9979"/>
                  </a:lnTo>
                  <a:lnTo>
                    <a:pt x="71455" y="13672"/>
                  </a:lnTo>
                  <a:lnTo>
                    <a:pt x="88886" y="27134"/>
                  </a:lnTo>
                  <a:lnTo>
                    <a:pt x="106263" y="60032"/>
                  </a:lnTo>
                  <a:lnTo>
                    <a:pt x="114210" y="114241"/>
                  </a:lnTo>
                  <a:lnTo>
                    <a:pt x="115780" y="176941"/>
                  </a:lnTo>
                  <a:lnTo>
                    <a:pt x="110501" y="234733"/>
                  </a:lnTo>
                  <a:lnTo>
                    <a:pt x="97023" y="288869"/>
                  </a:lnTo>
                  <a:lnTo>
                    <a:pt x="85821" y="308151"/>
                  </a:lnTo>
                  <a:lnTo>
                    <a:pt x="69924" y="321400"/>
                  </a:lnTo>
                  <a:lnTo>
                    <a:pt x="60772" y="326571"/>
                  </a:lnTo>
                  <a:lnTo>
                    <a:pt x="51161" y="327678"/>
                  </a:lnTo>
                  <a:lnTo>
                    <a:pt x="31124" y="322670"/>
                  </a:lnTo>
                  <a:lnTo>
                    <a:pt x="13639" y="306406"/>
                  </a:lnTo>
                  <a:lnTo>
                    <a:pt x="5700" y="295518"/>
                  </a:lnTo>
                  <a:lnTo>
                    <a:pt x="0" y="274061"/>
                  </a:lnTo>
                  <a:lnTo>
                    <a:pt x="118" y="263426"/>
                  </a:lnTo>
                  <a:lnTo>
                    <a:pt x="3705" y="255166"/>
                  </a:lnTo>
                  <a:lnTo>
                    <a:pt x="17051" y="242869"/>
                  </a:lnTo>
                  <a:lnTo>
                    <a:pt x="25523" y="240292"/>
                  </a:lnTo>
                  <a:lnTo>
                    <a:pt x="80183" y="241679"/>
                  </a:lnTo>
                  <a:lnTo>
                    <a:pt x="133062" y="255363"/>
                  </a:lnTo>
                  <a:lnTo>
                    <a:pt x="17933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10209" y="367890"/>
              <a:ext cx="139547" cy="348048"/>
            </a:xfrm>
            <a:custGeom>
              <a:avLst/>
              <a:gdLst/>
              <a:ahLst/>
              <a:cxnLst/>
              <a:rect l="0" t="0" r="0" b="0"/>
              <a:pathLst>
                <a:path w="139547" h="348048">
                  <a:moveTo>
                    <a:pt x="133480" y="105892"/>
                  </a:moveTo>
                  <a:lnTo>
                    <a:pt x="139546" y="73440"/>
                  </a:lnTo>
                  <a:lnTo>
                    <a:pt x="136956" y="52864"/>
                  </a:lnTo>
                  <a:lnTo>
                    <a:pt x="125666" y="35141"/>
                  </a:lnTo>
                  <a:lnTo>
                    <a:pt x="95412" y="4699"/>
                  </a:lnTo>
                  <a:lnTo>
                    <a:pt x="85874" y="995"/>
                  </a:lnTo>
                  <a:lnTo>
                    <a:pt x="62799" y="0"/>
                  </a:lnTo>
                  <a:lnTo>
                    <a:pt x="40065" y="9696"/>
                  </a:lnTo>
                  <a:lnTo>
                    <a:pt x="29089" y="17195"/>
                  </a:lnTo>
                  <a:lnTo>
                    <a:pt x="13775" y="38005"/>
                  </a:lnTo>
                  <a:lnTo>
                    <a:pt x="4238" y="62852"/>
                  </a:lnTo>
                  <a:lnTo>
                    <a:pt x="0" y="89493"/>
                  </a:lnTo>
                  <a:lnTo>
                    <a:pt x="4355" y="113811"/>
                  </a:lnTo>
                  <a:lnTo>
                    <a:pt x="8793" y="125209"/>
                  </a:lnTo>
                  <a:lnTo>
                    <a:pt x="23081" y="140994"/>
                  </a:lnTo>
                  <a:lnTo>
                    <a:pt x="31805" y="146841"/>
                  </a:lnTo>
                  <a:lnTo>
                    <a:pt x="41130" y="148399"/>
                  </a:lnTo>
                  <a:lnTo>
                    <a:pt x="60850" y="143891"/>
                  </a:lnTo>
                  <a:lnTo>
                    <a:pt x="78192" y="130969"/>
                  </a:lnTo>
                  <a:lnTo>
                    <a:pt x="92530" y="113528"/>
                  </a:lnTo>
                  <a:lnTo>
                    <a:pt x="102802" y="94078"/>
                  </a:lnTo>
                  <a:lnTo>
                    <a:pt x="107178" y="90997"/>
                  </a:lnTo>
                  <a:lnTo>
                    <a:pt x="111266" y="92452"/>
                  </a:lnTo>
                  <a:lnTo>
                    <a:pt x="115161" y="96932"/>
                  </a:lnTo>
                  <a:lnTo>
                    <a:pt x="120643" y="125594"/>
                  </a:lnTo>
                  <a:lnTo>
                    <a:pt x="122495" y="178371"/>
                  </a:lnTo>
                  <a:lnTo>
                    <a:pt x="123987" y="226933"/>
                  </a:lnTo>
                  <a:lnTo>
                    <a:pt x="130147" y="277197"/>
                  </a:lnTo>
                  <a:lnTo>
                    <a:pt x="132821" y="327336"/>
                  </a:lnTo>
                  <a:lnTo>
                    <a:pt x="133480" y="348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58470" y="569925"/>
              <a:ext cx="248474" cy="315390"/>
            </a:xfrm>
            <a:custGeom>
              <a:avLst/>
              <a:gdLst/>
              <a:ahLst/>
              <a:cxnLst/>
              <a:rect l="0" t="0" r="0" b="0"/>
              <a:pathLst>
                <a:path w="248474" h="315390">
                  <a:moveTo>
                    <a:pt x="69488" y="82841"/>
                  </a:moveTo>
                  <a:lnTo>
                    <a:pt x="86256" y="71663"/>
                  </a:lnTo>
                  <a:lnTo>
                    <a:pt x="90026" y="64861"/>
                  </a:lnTo>
                  <a:lnTo>
                    <a:pt x="91094" y="47944"/>
                  </a:lnTo>
                  <a:lnTo>
                    <a:pt x="84550" y="31846"/>
                  </a:lnTo>
                  <a:lnTo>
                    <a:pt x="61285" y="2448"/>
                  </a:lnTo>
                  <a:lnTo>
                    <a:pt x="53491" y="0"/>
                  </a:lnTo>
                  <a:lnTo>
                    <a:pt x="35472" y="3519"/>
                  </a:lnTo>
                  <a:lnTo>
                    <a:pt x="18885" y="16002"/>
                  </a:lnTo>
                  <a:lnTo>
                    <a:pt x="11186" y="24243"/>
                  </a:lnTo>
                  <a:lnTo>
                    <a:pt x="2633" y="45879"/>
                  </a:lnTo>
                  <a:lnTo>
                    <a:pt x="0" y="69923"/>
                  </a:lnTo>
                  <a:lnTo>
                    <a:pt x="10843" y="124641"/>
                  </a:lnTo>
                  <a:lnTo>
                    <a:pt x="16353" y="132934"/>
                  </a:lnTo>
                  <a:lnTo>
                    <a:pt x="31835" y="145269"/>
                  </a:lnTo>
                  <a:lnTo>
                    <a:pt x="40877" y="146687"/>
                  </a:lnTo>
                  <a:lnTo>
                    <a:pt x="60282" y="142023"/>
                  </a:lnTo>
                  <a:lnTo>
                    <a:pt x="74365" y="129031"/>
                  </a:lnTo>
                  <a:lnTo>
                    <a:pt x="79758" y="120654"/>
                  </a:lnTo>
                  <a:lnTo>
                    <a:pt x="84524" y="118578"/>
                  </a:lnTo>
                  <a:lnTo>
                    <a:pt x="88871" y="120704"/>
                  </a:lnTo>
                  <a:lnTo>
                    <a:pt x="96820" y="132424"/>
                  </a:lnTo>
                  <a:lnTo>
                    <a:pt x="104253" y="149332"/>
                  </a:lnTo>
                  <a:lnTo>
                    <a:pt x="110151" y="204423"/>
                  </a:lnTo>
                  <a:lnTo>
                    <a:pt x="111316" y="261579"/>
                  </a:lnTo>
                  <a:lnTo>
                    <a:pt x="105957" y="312340"/>
                  </a:lnTo>
                  <a:lnTo>
                    <a:pt x="104330" y="315389"/>
                  </a:lnTo>
                  <a:lnTo>
                    <a:pt x="103244" y="312742"/>
                  </a:lnTo>
                  <a:lnTo>
                    <a:pt x="102521" y="306299"/>
                  </a:lnTo>
                  <a:lnTo>
                    <a:pt x="107956" y="292900"/>
                  </a:lnTo>
                  <a:lnTo>
                    <a:pt x="112681" y="286051"/>
                  </a:lnTo>
                  <a:lnTo>
                    <a:pt x="120510" y="281486"/>
                  </a:lnTo>
                  <a:lnTo>
                    <a:pt x="174329" y="267968"/>
                  </a:lnTo>
                  <a:lnTo>
                    <a:pt x="215630" y="246228"/>
                  </a:lnTo>
                  <a:lnTo>
                    <a:pt x="248473" y="219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74364" y="526424"/>
              <a:ext cx="119061" cy="169080"/>
            </a:xfrm>
            <a:custGeom>
              <a:avLst/>
              <a:gdLst/>
              <a:ahLst/>
              <a:cxnLst/>
              <a:rect l="0" t="0" r="0" b="0"/>
              <a:pathLst>
                <a:path w="119061" h="169080">
                  <a:moveTo>
                    <a:pt x="16766" y="31586"/>
                  </a:moveTo>
                  <a:lnTo>
                    <a:pt x="5587" y="42764"/>
                  </a:lnTo>
                  <a:lnTo>
                    <a:pt x="99" y="63850"/>
                  </a:lnTo>
                  <a:lnTo>
                    <a:pt x="0" y="90379"/>
                  </a:lnTo>
                  <a:lnTo>
                    <a:pt x="13098" y="125045"/>
                  </a:lnTo>
                  <a:lnTo>
                    <a:pt x="25274" y="146823"/>
                  </a:lnTo>
                  <a:lnTo>
                    <a:pt x="41604" y="161961"/>
                  </a:lnTo>
                  <a:lnTo>
                    <a:pt x="50873" y="167636"/>
                  </a:lnTo>
                  <a:lnTo>
                    <a:pt x="59391" y="169079"/>
                  </a:lnTo>
                  <a:lnTo>
                    <a:pt x="67409" y="167702"/>
                  </a:lnTo>
                  <a:lnTo>
                    <a:pt x="82558" y="159932"/>
                  </a:lnTo>
                  <a:lnTo>
                    <a:pt x="97089" y="148680"/>
                  </a:lnTo>
                  <a:lnTo>
                    <a:pt x="108227" y="129641"/>
                  </a:lnTo>
                  <a:lnTo>
                    <a:pt x="115907" y="104412"/>
                  </a:lnTo>
                  <a:lnTo>
                    <a:pt x="119060" y="58493"/>
                  </a:lnTo>
                  <a:lnTo>
                    <a:pt x="1115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45267" y="545161"/>
              <a:ext cx="161718" cy="139369"/>
            </a:xfrm>
            <a:custGeom>
              <a:avLst/>
              <a:gdLst/>
              <a:ahLst/>
              <a:cxnLst/>
              <a:rect l="0" t="0" r="0" b="0"/>
              <a:pathLst>
                <a:path w="161718" h="139369">
                  <a:moveTo>
                    <a:pt x="109075" y="107605"/>
                  </a:moveTo>
                  <a:lnTo>
                    <a:pt x="91116" y="46495"/>
                  </a:lnTo>
                  <a:lnTo>
                    <a:pt x="84326" y="24293"/>
                  </a:lnTo>
                  <a:lnTo>
                    <a:pt x="78538" y="15799"/>
                  </a:lnTo>
                  <a:lnTo>
                    <a:pt x="62747" y="3242"/>
                  </a:lnTo>
                  <a:lnTo>
                    <a:pt x="44031" y="0"/>
                  </a:lnTo>
                  <a:lnTo>
                    <a:pt x="34127" y="774"/>
                  </a:lnTo>
                  <a:lnTo>
                    <a:pt x="26355" y="4799"/>
                  </a:lnTo>
                  <a:lnTo>
                    <a:pt x="14599" y="18630"/>
                  </a:lnTo>
                  <a:lnTo>
                    <a:pt x="1403" y="46147"/>
                  </a:lnTo>
                  <a:lnTo>
                    <a:pt x="0" y="66253"/>
                  </a:lnTo>
                  <a:lnTo>
                    <a:pt x="8630" y="107756"/>
                  </a:lnTo>
                  <a:lnTo>
                    <a:pt x="21149" y="125610"/>
                  </a:lnTo>
                  <a:lnTo>
                    <a:pt x="29400" y="133646"/>
                  </a:lnTo>
                  <a:lnTo>
                    <a:pt x="38411" y="137834"/>
                  </a:lnTo>
                  <a:lnTo>
                    <a:pt x="57781" y="139368"/>
                  </a:lnTo>
                  <a:lnTo>
                    <a:pt x="65520" y="135799"/>
                  </a:lnTo>
                  <a:lnTo>
                    <a:pt x="77239" y="122476"/>
                  </a:lnTo>
                  <a:lnTo>
                    <a:pt x="90413" y="95244"/>
                  </a:lnTo>
                  <a:lnTo>
                    <a:pt x="91812" y="75205"/>
                  </a:lnTo>
                  <a:lnTo>
                    <a:pt x="90547" y="64948"/>
                  </a:lnTo>
                  <a:lnTo>
                    <a:pt x="90874" y="62790"/>
                  </a:lnTo>
                  <a:lnTo>
                    <a:pt x="102923" y="86708"/>
                  </a:lnTo>
                  <a:lnTo>
                    <a:pt x="124019" y="107653"/>
                  </a:lnTo>
                  <a:lnTo>
                    <a:pt x="146258" y="122437"/>
                  </a:lnTo>
                  <a:lnTo>
                    <a:pt x="161717" y="128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03035" y="515896"/>
              <a:ext cx="56592" cy="130109"/>
            </a:xfrm>
            <a:custGeom>
              <a:avLst/>
              <a:gdLst/>
              <a:ahLst/>
              <a:cxnLst/>
              <a:rect l="0" t="0" r="0" b="0"/>
              <a:pathLst>
                <a:path w="56592" h="130109">
                  <a:moveTo>
                    <a:pt x="3949" y="73699"/>
                  </a:moveTo>
                  <a:lnTo>
                    <a:pt x="3949" y="96056"/>
                  </a:lnTo>
                  <a:lnTo>
                    <a:pt x="15127" y="126727"/>
                  </a:lnTo>
                  <a:lnTo>
                    <a:pt x="17250" y="130108"/>
                  </a:lnTo>
                  <a:lnTo>
                    <a:pt x="17496" y="128853"/>
                  </a:lnTo>
                  <a:lnTo>
                    <a:pt x="0" y="72614"/>
                  </a:lnTo>
                  <a:lnTo>
                    <a:pt x="147" y="63617"/>
                  </a:lnTo>
                  <a:lnTo>
                    <a:pt x="6549" y="47381"/>
                  </a:lnTo>
                  <a:lnTo>
                    <a:pt x="23307" y="25087"/>
                  </a:lnTo>
                  <a:lnTo>
                    <a:pt x="565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79903" y="326383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40857"/>
                  </a:lnTo>
                  <a:lnTo>
                    <a:pt x="10625" y="103502"/>
                  </a:lnTo>
                  <a:lnTo>
                    <a:pt x="14826" y="153110"/>
                  </a:lnTo>
                  <a:lnTo>
                    <a:pt x="23481" y="209878"/>
                  </a:lnTo>
                  <a:lnTo>
                    <a:pt x="26404" y="271871"/>
                  </a:lnTo>
                  <a:lnTo>
                    <a:pt x="26911" y="309062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70155" y="442196"/>
              <a:ext cx="189515" cy="10530"/>
            </a:xfrm>
            <a:custGeom>
              <a:avLst/>
              <a:gdLst/>
              <a:ahLst/>
              <a:cxnLst/>
              <a:rect l="0" t="0" r="0" b="0"/>
              <a:pathLst>
                <a:path w="189515" h="10530">
                  <a:moveTo>
                    <a:pt x="189514" y="10529"/>
                  </a:moveTo>
                  <a:lnTo>
                    <a:pt x="132250" y="10529"/>
                  </a:lnTo>
                  <a:lnTo>
                    <a:pt x="82859" y="10529"/>
                  </a:lnTo>
                  <a:lnTo>
                    <a:pt x="24947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12311" y="482707"/>
              <a:ext cx="83122" cy="162780"/>
            </a:xfrm>
            <a:custGeom>
              <a:avLst/>
              <a:gdLst/>
              <a:ahLst/>
              <a:cxnLst/>
              <a:rect l="0" t="0" r="0" b="0"/>
              <a:pathLst>
                <a:path w="83122" h="162780">
                  <a:moveTo>
                    <a:pt x="63171" y="12132"/>
                  </a:moveTo>
                  <a:lnTo>
                    <a:pt x="51992" y="954"/>
                  </a:lnTo>
                  <a:lnTo>
                    <a:pt x="46360" y="0"/>
                  </a:lnTo>
                  <a:lnTo>
                    <a:pt x="40265" y="1705"/>
                  </a:lnTo>
                  <a:lnTo>
                    <a:pt x="13673" y="21251"/>
                  </a:lnTo>
                  <a:lnTo>
                    <a:pt x="6077" y="40361"/>
                  </a:lnTo>
                  <a:lnTo>
                    <a:pt x="4052" y="52008"/>
                  </a:lnTo>
                  <a:lnTo>
                    <a:pt x="6210" y="60943"/>
                  </a:lnTo>
                  <a:lnTo>
                    <a:pt x="11159" y="68069"/>
                  </a:lnTo>
                  <a:lnTo>
                    <a:pt x="26016" y="79107"/>
                  </a:lnTo>
                  <a:lnTo>
                    <a:pt x="74352" y="99446"/>
                  </a:lnTo>
                  <a:lnTo>
                    <a:pt x="79984" y="105436"/>
                  </a:lnTo>
                  <a:lnTo>
                    <a:pt x="82568" y="112939"/>
                  </a:lnTo>
                  <a:lnTo>
                    <a:pt x="83121" y="121451"/>
                  </a:lnTo>
                  <a:lnTo>
                    <a:pt x="79980" y="129465"/>
                  </a:lnTo>
                  <a:lnTo>
                    <a:pt x="67132" y="144608"/>
                  </a:lnTo>
                  <a:lnTo>
                    <a:pt x="40168" y="160699"/>
                  </a:lnTo>
                  <a:lnTo>
                    <a:pt x="23312" y="162779"/>
                  </a:lnTo>
                  <a:lnTo>
                    <a:pt x="0" y="159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10947" y="536953"/>
              <a:ext cx="120977" cy="142521"/>
            </a:xfrm>
            <a:custGeom>
              <a:avLst/>
              <a:gdLst/>
              <a:ahLst/>
              <a:cxnLst/>
              <a:rect l="0" t="0" r="0" b="0"/>
              <a:pathLst>
                <a:path w="120977" h="142521">
                  <a:moveTo>
                    <a:pt x="106732" y="0"/>
                  </a:moveTo>
                  <a:lnTo>
                    <a:pt x="73110" y="2340"/>
                  </a:lnTo>
                  <a:lnTo>
                    <a:pt x="48115" y="11178"/>
                  </a:lnTo>
                  <a:lnTo>
                    <a:pt x="27647" y="26025"/>
                  </a:lnTo>
                  <a:lnTo>
                    <a:pt x="11921" y="45492"/>
                  </a:lnTo>
                  <a:lnTo>
                    <a:pt x="1033" y="69741"/>
                  </a:lnTo>
                  <a:lnTo>
                    <a:pt x="0" y="81589"/>
                  </a:lnTo>
                  <a:lnTo>
                    <a:pt x="5094" y="104112"/>
                  </a:lnTo>
                  <a:lnTo>
                    <a:pt x="21114" y="130934"/>
                  </a:lnTo>
                  <a:lnTo>
                    <a:pt x="29767" y="136422"/>
                  </a:lnTo>
                  <a:lnTo>
                    <a:pt x="51858" y="142520"/>
                  </a:lnTo>
                  <a:lnTo>
                    <a:pt x="74155" y="138991"/>
                  </a:lnTo>
                  <a:lnTo>
                    <a:pt x="85014" y="134775"/>
                  </a:lnTo>
                  <a:lnTo>
                    <a:pt x="100199" y="120731"/>
                  </a:lnTo>
                  <a:lnTo>
                    <a:pt x="119479" y="83120"/>
                  </a:lnTo>
                  <a:lnTo>
                    <a:pt x="120976" y="62678"/>
                  </a:lnTo>
                  <a:lnTo>
                    <a:pt x="119738" y="52314"/>
                  </a:lnTo>
                  <a:lnTo>
                    <a:pt x="112122" y="37679"/>
                  </a:lnTo>
                  <a:lnTo>
                    <a:pt x="9620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40813" y="289676"/>
              <a:ext cx="113737" cy="384148"/>
            </a:xfrm>
            <a:custGeom>
              <a:avLst/>
              <a:gdLst/>
              <a:ahLst/>
              <a:cxnLst/>
              <a:rect l="0" t="0" r="0" b="0"/>
              <a:pathLst>
                <a:path w="113737" h="384148">
                  <a:moveTo>
                    <a:pt x="50565" y="384147"/>
                  </a:moveTo>
                  <a:lnTo>
                    <a:pt x="56631" y="350526"/>
                  </a:lnTo>
                  <a:lnTo>
                    <a:pt x="48991" y="295704"/>
                  </a:lnTo>
                  <a:lnTo>
                    <a:pt x="39570" y="246028"/>
                  </a:lnTo>
                  <a:lnTo>
                    <a:pt x="29370" y="194264"/>
                  </a:lnTo>
                  <a:lnTo>
                    <a:pt x="18939" y="145002"/>
                  </a:lnTo>
                  <a:lnTo>
                    <a:pt x="4934" y="86434"/>
                  </a:lnTo>
                  <a:lnTo>
                    <a:pt x="0" y="43902"/>
                  </a:lnTo>
                  <a:lnTo>
                    <a:pt x="5085" y="21967"/>
                  </a:lnTo>
                  <a:lnTo>
                    <a:pt x="9716" y="12843"/>
                  </a:lnTo>
                  <a:lnTo>
                    <a:pt x="17483" y="6759"/>
                  </a:lnTo>
                  <a:lnTo>
                    <a:pt x="38592" y="0"/>
                  </a:lnTo>
                  <a:lnTo>
                    <a:pt x="71194" y="1784"/>
                  </a:lnTo>
                  <a:lnTo>
                    <a:pt x="113736" y="15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38735" y="48431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09574" y="5590"/>
                  </a:lnTo>
                  <a:lnTo>
                    <a:pt x="57996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47440" y="1010735"/>
            <a:ext cx="7433120" cy="526426"/>
            <a:chOff x="347440" y="1010735"/>
            <a:chExt cx="7433120" cy="526426"/>
          </a:xfrm>
        </p:grpSpPr>
        <p:sp>
          <p:nvSpPr>
            <p:cNvPr id="54" name="Freeform 53"/>
            <p:cNvSpPr/>
            <p:nvPr/>
          </p:nvSpPr>
          <p:spPr>
            <a:xfrm>
              <a:off x="347440" y="1273948"/>
              <a:ext cx="287388" cy="210727"/>
            </a:xfrm>
            <a:custGeom>
              <a:avLst/>
              <a:gdLst/>
              <a:ahLst/>
              <a:cxnLst/>
              <a:rect l="0" t="0" r="0" b="0"/>
              <a:pathLst>
                <a:path w="287388" h="210727">
                  <a:moveTo>
                    <a:pt x="0" y="31585"/>
                  </a:moveTo>
                  <a:lnTo>
                    <a:pt x="17958" y="92696"/>
                  </a:lnTo>
                  <a:lnTo>
                    <a:pt x="35149" y="147127"/>
                  </a:lnTo>
                  <a:lnTo>
                    <a:pt x="57549" y="188289"/>
                  </a:lnTo>
                  <a:lnTo>
                    <a:pt x="70811" y="204957"/>
                  </a:lnTo>
                  <a:lnTo>
                    <a:pt x="79963" y="209167"/>
                  </a:lnTo>
                  <a:lnTo>
                    <a:pt x="102609" y="210726"/>
                  </a:lnTo>
                  <a:lnTo>
                    <a:pt x="112860" y="207165"/>
                  </a:lnTo>
                  <a:lnTo>
                    <a:pt x="130488" y="193849"/>
                  </a:lnTo>
                  <a:lnTo>
                    <a:pt x="139883" y="169993"/>
                  </a:lnTo>
                  <a:lnTo>
                    <a:pt x="145914" y="112607"/>
                  </a:lnTo>
                  <a:lnTo>
                    <a:pt x="147579" y="108997"/>
                  </a:lnTo>
                  <a:lnTo>
                    <a:pt x="149859" y="112439"/>
                  </a:lnTo>
                  <a:lnTo>
                    <a:pt x="167512" y="148812"/>
                  </a:lnTo>
                  <a:lnTo>
                    <a:pt x="186764" y="179403"/>
                  </a:lnTo>
                  <a:lnTo>
                    <a:pt x="203499" y="193988"/>
                  </a:lnTo>
                  <a:lnTo>
                    <a:pt x="212875" y="199515"/>
                  </a:lnTo>
                  <a:lnTo>
                    <a:pt x="232651" y="202537"/>
                  </a:lnTo>
                  <a:lnTo>
                    <a:pt x="242838" y="201705"/>
                  </a:lnTo>
                  <a:lnTo>
                    <a:pt x="260396" y="191422"/>
                  </a:lnTo>
                  <a:lnTo>
                    <a:pt x="268354" y="183767"/>
                  </a:lnTo>
                  <a:lnTo>
                    <a:pt x="285143" y="145046"/>
                  </a:lnTo>
                  <a:lnTo>
                    <a:pt x="287387" y="119447"/>
                  </a:lnTo>
                  <a:lnTo>
                    <a:pt x="283510" y="56414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1051" y="1281817"/>
              <a:ext cx="192815" cy="140024"/>
            </a:xfrm>
            <a:custGeom>
              <a:avLst/>
              <a:gdLst/>
              <a:ahLst/>
              <a:cxnLst/>
              <a:rect l="0" t="0" r="0" b="0"/>
              <a:pathLst>
                <a:path w="192815" h="140024">
                  <a:moveTo>
                    <a:pt x="98057" y="107944"/>
                  </a:moveTo>
                  <a:lnTo>
                    <a:pt x="109236" y="96766"/>
                  </a:lnTo>
                  <a:lnTo>
                    <a:pt x="114724" y="78799"/>
                  </a:lnTo>
                  <a:lnTo>
                    <a:pt x="115993" y="56386"/>
                  </a:lnTo>
                  <a:lnTo>
                    <a:pt x="112658" y="34727"/>
                  </a:lnTo>
                  <a:lnTo>
                    <a:pt x="107791" y="26377"/>
                  </a:lnTo>
                  <a:lnTo>
                    <a:pt x="93025" y="13981"/>
                  </a:lnTo>
                  <a:lnTo>
                    <a:pt x="64981" y="424"/>
                  </a:lnTo>
                  <a:lnTo>
                    <a:pt x="56119" y="0"/>
                  </a:lnTo>
                  <a:lnTo>
                    <a:pt x="40034" y="5767"/>
                  </a:lnTo>
                  <a:lnTo>
                    <a:pt x="17824" y="22167"/>
                  </a:lnTo>
                  <a:lnTo>
                    <a:pt x="2015" y="47434"/>
                  </a:lnTo>
                  <a:lnTo>
                    <a:pt x="0" y="70132"/>
                  </a:lnTo>
                  <a:lnTo>
                    <a:pt x="4173" y="94648"/>
                  </a:lnTo>
                  <a:lnTo>
                    <a:pt x="13827" y="117243"/>
                  </a:lnTo>
                  <a:lnTo>
                    <a:pt x="29036" y="132744"/>
                  </a:lnTo>
                  <a:lnTo>
                    <a:pt x="38005" y="138515"/>
                  </a:lnTo>
                  <a:lnTo>
                    <a:pt x="46324" y="140023"/>
                  </a:lnTo>
                  <a:lnTo>
                    <a:pt x="54210" y="138689"/>
                  </a:lnTo>
                  <a:lnTo>
                    <a:pt x="61807" y="135460"/>
                  </a:lnTo>
                  <a:lnTo>
                    <a:pt x="83677" y="114147"/>
                  </a:lnTo>
                  <a:lnTo>
                    <a:pt x="99386" y="85606"/>
                  </a:lnTo>
                  <a:lnTo>
                    <a:pt x="103622" y="82523"/>
                  </a:lnTo>
                  <a:lnTo>
                    <a:pt x="107616" y="83978"/>
                  </a:lnTo>
                  <a:lnTo>
                    <a:pt x="135581" y="118523"/>
                  </a:lnTo>
                  <a:lnTo>
                    <a:pt x="153339" y="129414"/>
                  </a:lnTo>
                  <a:lnTo>
                    <a:pt x="169810" y="131914"/>
                  </a:lnTo>
                  <a:lnTo>
                    <a:pt x="192814" y="129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5450" y="1137077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24749" y="165651"/>
                  </a:lnTo>
                  <a:lnTo>
                    <a:pt x="30235" y="226870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2808" y="123183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1669" y="8333"/>
                  </a:lnTo>
                  <a:lnTo>
                    <a:pt x="268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9150" y="1251009"/>
              <a:ext cx="140647" cy="159810"/>
            </a:xfrm>
            <a:custGeom>
              <a:avLst/>
              <a:gdLst/>
              <a:ahLst/>
              <a:cxnLst/>
              <a:rect l="0" t="0" r="0" b="0"/>
              <a:pathLst>
                <a:path w="140647" h="159810">
                  <a:moveTo>
                    <a:pt x="0" y="43996"/>
                  </a:moveTo>
                  <a:lnTo>
                    <a:pt x="37478" y="52329"/>
                  </a:lnTo>
                  <a:lnTo>
                    <a:pt x="88901" y="54091"/>
                  </a:lnTo>
                  <a:lnTo>
                    <a:pt x="124607" y="48807"/>
                  </a:lnTo>
                  <a:lnTo>
                    <a:pt x="132204" y="42524"/>
                  </a:lnTo>
                  <a:lnTo>
                    <a:pt x="140646" y="23064"/>
                  </a:lnTo>
                  <a:lnTo>
                    <a:pt x="139387" y="14834"/>
                  </a:lnTo>
                  <a:lnTo>
                    <a:pt x="135039" y="8177"/>
                  </a:lnTo>
                  <a:lnTo>
                    <a:pt x="128630" y="2569"/>
                  </a:lnTo>
                  <a:lnTo>
                    <a:pt x="119679" y="0"/>
                  </a:lnTo>
                  <a:lnTo>
                    <a:pt x="97254" y="266"/>
                  </a:lnTo>
                  <a:lnTo>
                    <a:pt x="63911" y="12581"/>
                  </a:lnTo>
                  <a:lnTo>
                    <a:pt x="37394" y="36637"/>
                  </a:lnTo>
                  <a:lnTo>
                    <a:pt x="28318" y="59053"/>
                  </a:lnTo>
                  <a:lnTo>
                    <a:pt x="25897" y="71581"/>
                  </a:lnTo>
                  <a:lnTo>
                    <a:pt x="29447" y="94860"/>
                  </a:lnTo>
                  <a:lnTo>
                    <a:pt x="44600" y="124577"/>
                  </a:lnTo>
                  <a:lnTo>
                    <a:pt x="58426" y="139471"/>
                  </a:lnTo>
                  <a:lnTo>
                    <a:pt x="83602" y="153263"/>
                  </a:lnTo>
                  <a:lnTo>
                    <a:pt x="105285" y="159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79191" y="1210777"/>
              <a:ext cx="115815" cy="172223"/>
            </a:xfrm>
            <a:custGeom>
              <a:avLst/>
              <a:gdLst/>
              <a:ahLst/>
              <a:cxnLst/>
              <a:rect l="0" t="0" r="0" b="0"/>
              <a:pathLst>
                <a:path w="115815" h="172223">
                  <a:moveTo>
                    <a:pt x="0" y="115813"/>
                  </a:moveTo>
                  <a:lnTo>
                    <a:pt x="15619" y="172222"/>
                  </a:lnTo>
                  <a:lnTo>
                    <a:pt x="3894" y="133258"/>
                  </a:lnTo>
                  <a:lnTo>
                    <a:pt x="769" y="82821"/>
                  </a:lnTo>
                  <a:lnTo>
                    <a:pt x="2682" y="57866"/>
                  </a:lnTo>
                  <a:lnTo>
                    <a:pt x="11331" y="38976"/>
                  </a:lnTo>
                  <a:lnTo>
                    <a:pt x="26093" y="25901"/>
                  </a:lnTo>
                  <a:lnTo>
                    <a:pt x="69755" y="797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95005" y="138976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75494" y="1063378"/>
              <a:ext cx="51180" cy="336913"/>
            </a:xfrm>
            <a:custGeom>
              <a:avLst/>
              <a:gdLst/>
              <a:ahLst/>
              <a:cxnLst/>
              <a:rect l="0" t="0" r="0" b="0"/>
              <a:pathLst>
                <a:path w="51180" h="336913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9925" y="173246"/>
                  </a:lnTo>
                  <a:lnTo>
                    <a:pt x="27101" y="229927"/>
                  </a:lnTo>
                  <a:lnTo>
                    <a:pt x="35114" y="290303"/>
                  </a:lnTo>
                  <a:lnTo>
                    <a:pt x="5117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21430" y="107390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8333" y="37478"/>
                  </a:lnTo>
                  <a:lnTo>
                    <a:pt x="10094" y="100080"/>
                  </a:lnTo>
                  <a:lnTo>
                    <a:pt x="10400" y="148327"/>
                  </a:lnTo>
                  <a:lnTo>
                    <a:pt x="10490" y="197847"/>
                  </a:lnTo>
                  <a:lnTo>
                    <a:pt x="10520" y="258576"/>
                  </a:lnTo>
                  <a:lnTo>
                    <a:pt x="10526" y="306274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16145" y="126341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56098" y="1218103"/>
              <a:ext cx="135447" cy="168549"/>
            </a:xfrm>
            <a:custGeom>
              <a:avLst/>
              <a:gdLst/>
              <a:ahLst/>
              <a:cxnLst/>
              <a:rect l="0" t="0" r="0" b="0"/>
              <a:pathLst>
                <a:path w="135447" h="168549">
                  <a:moveTo>
                    <a:pt x="7446" y="97959"/>
                  </a:moveTo>
                  <a:lnTo>
                    <a:pt x="44924" y="89625"/>
                  </a:lnTo>
                  <a:lnTo>
                    <a:pt x="90758" y="82275"/>
                  </a:lnTo>
                  <a:lnTo>
                    <a:pt x="117398" y="67315"/>
                  </a:lnTo>
                  <a:lnTo>
                    <a:pt x="129623" y="51584"/>
                  </a:lnTo>
                  <a:lnTo>
                    <a:pt x="134521" y="42476"/>
                  </a:lnTo>
                  <a:lnTo>
                    <a:pt x="135446" y="34064"/>
                  </a:lnTo>
                  <a:lnTo>
                    <a:pt x="130235" y="18478"/>
                  </a:lnTo>
                  <a:lnTo>
                    <a:pt x="117001" y="6872"/>
                  </a:lnTo>
                  <a:lnTo>
                    <a:pt x="108559" y="2139"/>
                  </a:lnTo>
                  <a:lnTo>
                    <a:pt x="89819" y="0"/>
                  </a:lnTo>
                  <a:lnTo>
                    <a:pt x="49193" y="8159"/>
                  </a:lnTo>
                  <a:lnTo>
                    <a:pt x="23455" y="23258"/>
                  </a:lnTo>
                  <a:lnTo>
                    <a:pt x="11441" y="39022"/>
                  </a:lnTo>
                  <a:lnTo>
                    <a:pt x="3372" y="58897"/>
                  </a:lnTo>
                  <a:lnTo>
                    <a:pt x="0" y="95224"/>
                  </a:lnTo>
                  <a:lnTo>
                    <a:pt x="3356" y="117800"/>
                  </a:lnTo>
                  <a:lnTo>
                    <a:pt x="11867" y="136413"/>
                  </a:lnTo>
                  <a:lnTo>
                    <a:pt x="17412" y="144652"/>
                  </a:lnTo>
                  <a:lnTo>
                    <a:pt x="32932" y="156926"/>
                  </a:lnTo>
                  <a:lnTo>
                    <a:pt x="52698" y="165110"/>
                  </a:lnTo>
                  <a:lnTo>
                    <a:pt x="86624" y="168548"/>
                  </a:lnTo>
                  <a:lnTo>
                    <a:pt x="112731" y="161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04918" y="1210777"/>
              <a:ext cx="244931" cy="138301"/>
            </a:xfrm>
            <a:custGeom>
              <a:avLst/>
              <a:gdLst/>
              <a:ahLst/>
              <a:cxnLst/>
              <a:rect l="0" t="0" r="0" b="0"/>
              <a:pathLst>
                <a:path w="244931" h="138301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6004" y="119323"/>
                  </a:lnTo>
                  <a:lnTo>
                    <a:pt x="41834" y="132191"/>
                  </a:lnTo>
                  <a:lnTo>
                    <a:pt x="50968" y="137260"/>
                  </a:lnTo>
                  <a:lnTo>
                    <a:pt x="59398" y="138300"/>
                  </a:lnTo>
                  <a:lnTo>
                    <a:pt x="75003" y="133216"/>
                  </a:lnTo>
                  <a:lnTo>
                    <a:pt x="86617" y="120038"/>
                  </a:lnTo>
                  <a:lnTo>
                    <a:pt x="103606" y="82983"/>
                  </a:lnTo>
                  <a:lnTo>
                    <a:pt x="107357" y="79888"/>
                  </a:lnTo>
                  <a:lnTo>
                    <a:pt x="111028" y="81335"/>
                  </a:lnTo>
                  <a:lnTo>
                    <a:pt x="138431" y="115866"/>
                  </a:lnTo>
                  <a:lnTo>
                    <a:pt x="156142" y="126755"/>
                  </a:lnTo>
                  <a:lnTo>
                    <a:pt x="175712" y="129255"/>
                  </a:lnTo>
                  <a:lnTo>
                    <a:pt x="185844" y="128284"/>
                  </a:lnTo>
                  <a:lnTo>
                    <a:pt x="206460" y="117846"/>
                  </a:lnTo>
                  <a:lnTo>
                    <a:pt x="224982" y="101509"/>
                  </a:lnTo>
                  <a:lnTo>
                    <a:pt x="237113" y="82550"/>
                  </a:lnTo>
                  <a:lnTo>
                    <a:pt x="244930" y="46556"/>
                  </a:lnTo>
                  <a:lnTo>
                    <a:pt x="2376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91331" y="1232586"/>
              <a:ext cx="182908" cy="125780"/>
            </a:xfrm>
            <a:custGeom>
              <a:avLst/>
              <a:gdLst/>
              <a:ahLst/>
              <a:cxnLst/>
              <a:rect l="0" t="0" r="0" b="0"/>
              <a:pathLst>
                <a:path w="182908" h="125780">
                  <a:moveTo>
                    <a:pt x="109207" y="51890"/>
                  </a:moveTo>
                  <a:lnTo>
                    <a:pt x="85488" y="7928"/>
                  </a:lnTo>
                  <a:lnTo>
                    <a:pt x="78187" y="2695"/>
                  </a:lnTo>
                  <a:lnTo>
                    <a:pt x="57596" y="0"/>
                  </a:lnTo>
                  <a:lnTo>
                    <a:pt x="39086" y="5821"/>
                  </a:lnTo>
                  <a:lnTo>
                    <a:pt x="30874" y="10649"/>
                  </a:lnTo>
                  <a:lnTo>
                    <a:pt x="18631" y="25372"/>
                  </a:lnTo>
                  <a:lnTo>
                    <a:pt x="1239" y="63420"/>
                  </a:lnTo>
                  <a:lnTo>
                    <a:pt x="0" y="83921"/>
                  </a:lnTo>
                  <a:lnTo>
                    <a:pt x="4519" y="103561"/>
                  </a:lnTo>
                  <a:lnTo>
                    <a:pt x="14326" y="120088"/>
                  </a:lnTo>
                  <a:lnTo>
                    <a:pt x="21387" y="124262"/>
                  </a:lnTo>
                  <a:lnTo>
                    <a:pt x="38591" y="125779"/>
                  </a:lnTo>
                  <a:lnTo>
                    <a:pt x="46922" y="122207"/>
                  </a:lnTo>
                  <a:lnTo>
                    <a:pt x="62418" y="108878"/>
                  </a:lnTo>
                  <a:lnTo>
                    <a:pt x="78706" y="81644"/>
                  </a:lnTo>
                  <a:lnTo>
                    <a:pt x="85352" y="45758"/>
                  </a:lnTo>
                  <a:lnTo>
                    <a:pt x="87455" y="41953"/>
                  </a:lnTo>
                  <a:lnTo>
                    <a:pt x="90026" y="44096"/>
                  </a:lnTo>
                  <a:lnTo>
                    <a:pt x="108285" y="84052"/>
                  </a:lnTo>
                  <a:lnTo>
                    <a:pt x="124005" y="99720"/>
                  </a:lnTo>
                  <a:lnTo>
                    <a:pt x="133111" y="103664"/>
                  </a:lnTo>
                  <a:lnTo>
                    <a:pt x="152586" y="104926"/>
                  </a:lnTo>
                  <a:lnTo>
                    <a:pt x="160354" y="102456"/>
                  </a:lnTo>
                  <a:lnTo>
                    <a:pt x="182907" y="83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68649" y="1221305"/>
              <a:ext cx="121403" cy="126343"/>
            </a:xfrm>
            <a:custGeom>
              <a:avLst/>
              <a:gdLst/>
              <a:ahLst/>
              <a:cxnLst/>
              <a:rect l="0" t="0" r="0" b="0"/>
              <a:pathLst>
                <a:path w="121403" h="126343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10507" y="55045"/>
                  </a:lnTo>
                  <a:lnTo>
                    <a:pt x="20968" y="114512"/>
                  </a:lnTo>
                  <a:lnTo>
                    <a:pt x="20521" y="119626"/>
                  </a:lnTo>
                  <a:lnTo>
                    <a:pt x="17883" y="120695"/>
                  </a:lnTo>
                  <a:lnTo>
                    <a:pt x="13785" y="119068"/>
                  </a:lnTo>
                  <a:lnTo>
                    <a:pt x="9232" y="101662"/>
                  </a:lnTo>
                  <a:lnTo>
                    <a:pt x="9788" y="65217"/>
                  </a:lnTo>
                  <a:lnTo>
                    <a:pt x="20456" y="21461"/>
                  </a:lnTo>
                  <a:lnTo>
                    <a:pt x="27199" y="14308"/>
                  </a:lnTo>
                  <a:lnTo>
                    <a:pt x="47169" y="6359"/>
                  </a:lnTo>
                  <a:lnTo>
                    <a:pt x="56706" y="7749"/>
                  </a:lnTo>
                  <a:lnTo>
                    <a:pt x="73541" y="18652"/>
                  </a:lnTo>
                  <a:lnTo>
                    <a:pt x="90584" y="44521"/>
                  </a:lnTo>
                  <a:lnTo>
                    <a:pt x="114143" y="105497"/>
                  </a:lnTo>
                  <a:lnTo>
                    <a:pt x="12140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79219" y="1063378"/>
              <a:ext cx="47704" cy="315856"/>
            </a:xfrm>
            <a:custGeom>
              <a:avLst/>
              <a:gdLst/>
              <a:ahLst/>
              <a:cxnLst/>
              <a:rect l="0" t="0" r="0" b="0"/>
              <a:pathLst>
                <a:path w="47704" h="315856">
                  <a:moveTo>
                    <a:pt x="5589" y="0"/>
                  </a:moveTo>
                  <a:lnTo>
                    <a:pt x="0" y="16767"/>
                  </a:lnTo>
                  <a:lnTo>
                    <a:pt x="3272" y="79091"/>
                  </a:lnTo>
                  <a:lnTo>
                    <a:pt x="6072" y="134958"/>
                  </a:lnTo>
                  <a:lnTo>
                    <a:pt x="16906" y="190175"/>
                  </a:lnTo>
                  <a:lnTo>
                    <a:pt x="30311" y="251385"/>
                  </a:lnTo>
                  <a:lnTo>
                    <a:pt x="44604" y="304939"/>
                  </a:lnTo>
                  <a:lnTo>
                    <a:pt x="4770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21637" y="116866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626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32911" y="1189720"/>
              <a:ext cx="115195" cy="175685"/>
            </a:xfrm>
            <a:custGeom>
              <a:avLst/>
              <a:gdLst/>
              <a:ahLst/>
              <a:cxnLst/>
              <a:rect l="0" t="0" r="0" b="0"/>
              <a:pathLst>
                <a:path w="115195" h="175685">
                  <a:moveTo>
                    <a:pt x="72995" y="0"/>
                  </a:moveTo>
                  <a:lnTo>
                    <a:pt x="48949" y="9575"/>
                  </a:lnTo>
                  <a:lnTo>
                    <a:pt x="7813" y="39403"/>
                  </a:lnTo>
                  <a:lnTo>
                    <a:pt x="2634" y="47326"/>
                  </a:lnTo>
                  <a:lnTo>
                    <a:pt x="0" y="65487"/>
                  </a:lnTo>
                  <a:lnTo>
                    <a:pt x="3275" y="72904"/>
                  </a:lnTo>
                  <a:lnTo>
                    <a:pt x="16272" y="84264"/>
                  </a:lnTo>
                  <a:lnTo>
                    <a:pt x="71649" y="96494"/>
                  </a:lnTo>
                  <a:lnTo>
                    <a:pt x="82627" y="99424"/>
                  </a:lnTo>
                  <a:lnTo>
                    <a:pt x="101063" y="112039"/>
                  </a:lnTo>
                  <a:lnTo>
                    <a:pt x="109254" y="120316"/>
                  </a:lnTo>
                  <a:lnTo>
                    <a:pt x="113546" y="129344"/>
                  </a:lnTo>
                  <a:lnTo>
                    <a:pt x="115194" y="148733"/>
                  </a:lnTo>
                  <a:lnTo>
                    <a:pt x="111656" y="156477"/>
                  </a:lnTo>
                  <a:lnTo>
                    <a:pt x="98367" y="168201"/>
                  </a:lnTo>
                  <a:lnTo>
                    <a:pt x="77643" y="174192"/>
                  </a:lnTo>
                  <a:lnTo>
                    <a:pt x="56344" y="175684"/>
                  </a:lnTo>
                  <a:lnTo>
                    <a:pt x="3088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67168" y="1126549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6643" y="186628"/>
                  </a:lnTo>
                  <a:lnTo>
                    <a:pt x="14393" y="248578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32290" y="1247302"/>
              <a:ext cx="136871" cy="16118"/>
            </a:xfrm>
            <a:custGeom>
              <a:avLst/>
              <a:gdLst/>
              <a:ahLst/>
              <a:cxnLst/>
              <a:rect l="0" t="0" r="0" b="0"/>
              <a:pathLst>
                <a:path w="136871" h="16118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5041" y="1213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08054" y="1272345"/>
              <a:ext cx="111634" cy="130875"/>
            </a:xfrm>
            <a:custGeom>
              <a:avLst/>
              <a:gdLst/>
              <a:ahLst/>
              <a:cxnLst/>
              <a:rect l="0" t="0" r="0" b="0"/>
              <a:pathLst>
                <a:path w="111634" h="130875">
                  <a:moveTo>
                    <a:pt x="76920" y="12131"/>
                  </a:moveTo>
                  <a:lnTo>
                    <a:pt x="65741" y="953"/>
                  </a:lnTo>
                  <a:lnTo>
                    <a:pt x="58939" y="0"/>
                  </a:lnTo>
                  <a:lnTo>
                    <a:pt x="42022" y="5180"/>
                  </a:lnTo>
                  <a:lnTo>
                    <a:pt x="18356" y="21250"/>
                  </a:lnTo>
                  <a:lnTo>
                    <a:pt x="2116" y="46419"/>
                  </a:lnTo>
                  <a:lnTo>
                    <a:pt x="0" y="69094"/>
                  </a:lnTo>
                  <a:lnTo>
                    <a:pt x="4129" y="92430"/>
                  </a:lnTo>
                  <a:lnTo>
                    <a:pt x="13762" y="110601"/>
                  </a:lnTo>
                  <a:lnTo>
                    <a:pt x="28962" y="123356"/>
                  </a:lnTo>
                  <a:lnTo>
                    <a:pt x="37929" y="128395"/>
                  </a:lnTo>
                  <a:lnTo>
                    <a:pt x="57251" y="130874"/>
                  </a:lnTo>
                  <a:lnTo>
                    <a:pt x="76367" y="126907"/>
                  </a:lnTo>
                  <a:lnTo>
                    <a:pt x="92662" y="117345"/>
                  </a:lnTo>
                  <a:lnTo>
                    <a:pt x="104583" y="102177"/>
                  </a:lnTo>
                  <a:lnTo>
                    <a:pt x="109400" y="93219"/>
                  </a:lnTo>
                  <a:lnTo>
                    <a:pt x="111633" y="73906"/>
                  </a:lnTo>
                  <a:lnTo>
                    <a:pt x="107556" y="547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90873" y="1232300"/>
              <a:ext cx="116312" cy="302474"/>
            </a:xfrm>
            <a:custGeom>
              <a:avLst/>
              <a:gdLst/>
              <a:ahLst/>
              <a:cxnLst/>
              <a:rect l="0" t="0" r="0" b="0"/>
              <a:pathLst>
                <a:path w="116312" h="302474">
                  <a:moveTo>
                    <a:pt x="20484" y="73233"/>
                  </a:moveTo>
                  <a:lnTo>
                    <a:pt x="23604" y="115925"/>
                  </a:lnTo>
                  <a:lnTo>
                    <a:pt x="29549" y="168754"/>
                  </a:lnTo>
                  <a:lnTo>
                    <a:pt x="30724" y="227109"/>
                  </a:lnTo>
                  <a:lnTo>
                    <a:pt x="30956" y="283696"/>
                  </a:lnTo>
                  <a:lnTo>
                    <a:pt x="30988" y="302473"/>
                  </a:lnTo>
                  <a:lnTo>
                    <a:pt x="23775" y="251267"/>
                  </a:lnTo>
                  <a:lnTo>
                    <a:pt x="20289" y="204233"/>
                  </a:lnTo>
                  <a:lnTo>
                    <a:pt x="12367" y="154422"/>
                  </a:lnTo>
                  <a:lnTo>
                    <a:pt x="2330" y="95076"/>
                  </a:lnTo>
                  <a:lnTo>
                    <a:pt x="0" y="38293"/>
                  </a:lnTo>
                  <a:lnTo>
                    <a:pt x="5921" y="16370"/>
                  </a:lnTo>
                  <a:lnTo>
                    <a:pt x="10775" y="7249"/>
                  </a:lnTo>
                  <a:lnTo>
                    <a:pt x="18691" y="2337"/>
                  </a:lnTo>
                  <a:lnTo>
                    <a:pt x="39964" y="0"/>
                  </a:lnTo>
                  <a:lnTo>
                    <a:pt x="58778" y="5980"/>
                  </a:lnTo>
                  <a:lnTo>
                    <a:pt x="74938" y="17607"/>
                  </a:lnTo>
                  <a:lnTo>
                    <a:pt x="111507" y="63698"/>
                  </a:lnTo>
                  <a:lnTo>
                    <a:pt x="116311" y="87323"/>
                  </a:lnTo>
                  <a:lnTo>
                    <a:pt x="113377" y="111081"/>
                  </a:lnTo>
                  <a:lnTo>
                    <a:pt x="104273" y="129439"/>
                  </a:lnTo>
                  <a:lnTo>
                    <a:pt x="96231" y="135270"/>
                  </a:lnTo>
                  <a:lnTo>
                    <a:pt x="52070" y="146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43684" y="1231834"/>
              <a:ext cx="81455" cy="157974"/>
            </a:xfrm>
            <a:custGeom>
              <a:avLst/>
              <a:gdLst/>
              <a:ahLst/>
              <a:cxnLst/>
              <a:rect l="0" t="0" r="0" b="0"/>
              <a:pathLst>
                <a:path w="81455" h="157974">
                  <a:moveTo>
                    <a:pt x="57186" y="0"/>
                  </a:moveTo>
                  <a:lnTo>
                    <a:pt x="40418" y="5589"/>
                  </a:lnTo>
                  <a:lnTo>
                    <a:pt x="29067" y="17692"/>
                  </a:lnTo>
                  <a:lnTo>
                    <a:pt x="8510" y="65284"/>
                  </a:lnTo>
                  <a:lnTo>
                    <a:pt x="0" y="102271"/>
                  </a:lnTo>
                  <a:lnTo>
                    <a:pt x="1744" y="125002"/>
                  </a:lnTo>
                  <a:lnTo>
                    <a:pt x="9539" y="143684"/>
                  </a:lnTo>
                  <a:lnTo>
                    <a:pt x="14893" y="151941"/>
                  </a:lnTo>
                  <a:lnTo>
                    <a:pt x="21971" y="156276"/>
                  </a:lnTo>
                  <a:lnTo>
                    <a:pt x="39195" y="157973"/>
                  </a:lnTo>
                  <a:lnTo>
                    <a:pt x="55429" y="151709"/>
                  </a:lnTo>
                  <a:lnTo>
                    <a:pt x="63034" y="146762"/>
                  </a:lnTo>
                  <a:lnTo>
                    <a:pt x="74603" y="131908"/>
                  </a:lnTo>
                  <a:lnTo>
                    <a:pt x="79326" y="123034"/>
                  </a:lnTo>
                  <a:lnTo>
                    <a:pt x="81454" y="100695"/>
                  </a:lnTo>
                  <a:lnTo>
                    <a:pt x="77331" y="76339"/>
                  </a:lnTo>
                  <a:lnTo>
                    <a:pt x="5718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76033" y="1252891"/>
              <a:ext cx="82766" cy="117346"/>
            </a:xfrm>
            <a:custGeom>
              <a:avLst/>
              <a:gdLst/>
              <a:ahLst/>
              <a:cxnLst/>
              <a:rect l="0" t="0" r="0" b="0"/>
              <a:pathLst>
                <a:path w="82766" h="117346">
                  <a:moveTo>
                    <a:pt x="9065" y="21057"/>
                  </a:moveTo>
                  <a:lnTo>
                    <a:pt x="732" y="58535"/>
                  </a:lnTo>
                  <a:lnTo>
                    <a:pt x="0" y="70609"/>
                  </a:lnTo>
                  <a:lnTo>
                    <a:pt x="5426" y="90263"/>
                  </a:lnTo>
                  <a:lnTo>
                    <a:pt x="10149" y="98780"/>
                  </a:lnTo>
                  <a:lnTo>
                    <a:pt x="24754" y="111362"/>
                  </a:lnTo>
                  <a:lnTo>
                    <a:pt x="33563" y="116356"/>
                  </a:lnTo>
                  <a:lnTo>
                    <a:pt x="41774" y="117345"/>
                  </a:lnTo>
                  <a:lnTo>
                    <a:pt x="57138" y="112204"/>
                  </a:lnTo>
                  <a:lnTo>
                    <a:pt x="68645" y="99001"/>
                  </a:lnTo>
                  <a:lnTo>
                    <a:pt x="76489" y="80265"/>
                  </a:lnTo>
                  <a:lnTo>
                    <a:pt x="81525" y="33229"/>
                  </a:lnTo>
                  <a:lnTo>
                    <a:pt x="827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00911" y="1189720"/>
              <a:ext cx="105287" cy="171247"/>
            </a:xfrm>
            <a:custGeom>
              <a:avLst/>
              <a:gdLst/>
              <a:ahLst/>
              <a:cxnLst/>
              <a:rect l="0" t="0" r="0" b="0"/>
              <a:pathLst>
                <a:path w="105287" h="171247">
                  <a:moveTo>
                    <a:pt x="0" y="105285"/>
                  </a:moveTo>
                  <a:lnTo>
                    <a:pt x="14655" y="167377"/>
                  </a:lnTo>
                  <a:lnTo>
                    <a:pt x="15619" y="171246"/>
                  </a:lnTo>
                  <a:lnTo>
                    <a:pt x="5841" y="143607"/>
                  </a:lnTo>
                  <a:lnTo>
                    <a:pt x="770" y="82804"/>
                  </a:lnTo>
                  <a:lnTo>
                    <a:pt x="2682" y="57859"/>
                  </a:lnTo>
                  <a:lnTo>
                    <a:pt x="11331" y="38973"/>
                  </a:lnTo>
                  <a:lnTo>
                    <a:pt x="29213" y="25900"/>
                  </a:lnTo>
                  <a:lnTo>
                    <a:pt x="88310" y="3544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9938" y="1137077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58617"/>
                  </a:lnTo>
                  <a:lnTo>
                    <a:pt x="11452" y="121453"/>
                  </a:lnTo>
                  <a:lnTo>
                    <a:pt x="18210" y="170127"/>
                  </a:lnTo>
                  <a:lnTo>
                    <a:pt x="26084" y="227798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95709" y="1257830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93559" y="4559"/>
                  </a:lnTo>
                  <a:lnTo>
                    <a:pt x="37892" y="538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74694" y="1063378"/>
              <a:ext cx="253307" cy="368498"/>
            </a:xfrm>
            <a:custGeom>
              <a:avLst/>
              <a:gdLst/>
              <a:ahLst/>
              <a:cxnLst/>
              <a:rect l="0" t="0" r="0" b="0"/>
              <a:pathLst>
                <a:path w="253307" h="368498">
                  <a:moveTo>
                    <a:pt x="0" y="0"/>
                  </a:moveTo>
                  <a:lnTo>
                    <a:pt x="3119" y="54144"/>
                  </a:lnTo>
                  <a:lnTo>
                    <a:pt x="14654" y="103502"/>
                  </a:lnTo>
                  <a:lnTo>
                    <a:pt x="24749" y="153110"/>
                  </a:lnTo>
                  <a:lnTo>
                    <a:pt x="31405" y="214774"/>
                  </a:lnTo>
                  <a:lnTo>
                    <a:pt x="39652" y="265083"/>
                  </a:lnTo>
                  <a:lnTo>
                    <a:pt x="39850" y="283931"/>
                  </a:lnTo>
                  <a:lnTo>
                    <a:pt x="38265" y="284044"/>
                  </a:lnTo>
                  <a:lnTo>
                    <a:pt x="36039" y="280609"/>
                  </a:lnTo>
                  <a:lnTo>
                    <a:pt x="38494" y="253419"/>
                  </a:lnTo>
                  <a:lnTo>
                    <a:pt x="46631" y="221316"/>
                  </a:lnTo>
                  <a:lnTo>
                    <a:pt x="52144" y="213055"/>
                  </a:lnTo>
                  <a:lnTo>
                    <a:pt x="67629" y="200756"/>
                  </a:lnTo>
                  <a:lnTo>
                    <a:pt x="75501" y="200518"/>
                  </a:lnTo>
                  <a:lnTo>
                    <a:pt x="83090" y="203868"/>
                  </a:lnTo>
                  <a:lnTo>
                    <a:pt x="104948" y="225352"/>
                  </a:lnTo>
                  <a:lnTo>
                    <a:pt x="118003" y="245215"/>
                  </a:lnTo>
                  <a:lnTo>
                    <a:pt x="130760" y="282706"/>
                  </a:lnTo>
                  <a:lnTo>
                    <a:pt x="135060" y="314092"/>
                  </a:lnTo>
                  <a:lnTo>
                    <a:pt x="135664" y="312340"/>
                  </a:lnTo>
                  <a:lnTo>
                    <a:pt x="136066" y="306492"/>
                  </a:lnTo>
                  <a:lnTo>
                    <a:pt x="147811" y="281495"/>
                  </a:lnTo>
                  <a:lnTo>
                    <a:pt x="162789" y="268218"/>
                  </a:lnTo>
                  <a:lnTo>
                    <a:pt x="218406" y="239475"/>
                  </a:lnTo>
                  <a:lnTo>
                    <a:pt x="248643" y="213550"/>
                  </a:lnTo>
                  <a:lnTo>
                    <a:pt x="252329" y="205537"/>
                  </a:lnTo>
                  <a:lnTo>
                    <a:pt x="253306" y="187276"/>
                  </a:lnTo>
                  <a:lnTo>
                    <a:pt x="246722" y="170581"/>
                  </a:lnTo>
                  <a:lnTo>
                    <a:pt x="241690" y="162854"/>
                  </a:lnTo>
                  <a:lnTo>
                    <a:pt x="234826" y="158872"/>
                  </a:lnTo>
                  <a:lnTo>
                    <a:pt x="217841" y="157567"/>
                  </a:lnTo>
                  <a:lnTo>
                    <a:pt x="188548" y="163410"/>
                  </a:lnTo>
                  <a:lnTo>
                    <a:pt x="171146" y="178691"/>
                  </a:lnTo>
                  <a:lnTo>
                    <a:pt x="157953" y="201081"/>
                  </a:lnTo>
                  <a:lnTo>
                    <a:pt x="152090" y="226630"/>
                  </a:lnTo>
                  <a:lnTo>
                    <a:pt x="156731" y="279989"/>
                  </a:lnTo>
                  <a:lnTo>
                    <a:pt x="172032" y="325538"/>
                  </a:lnTo>
                  <a:lnTo>
                    <a:pt x="197239" y="362741"/>
                  </a:lnTo>
                  <a:lnTo>
                    <a:pt x="206362" y="366999"/>
                  </a:lnTo>
                  <a:lnTo>
                    <a:pt x="25268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71729" y="1221305"/>
              <a:ext cx="237193" cy="153468"/>
            </a:xfrm>
            <a:custGeom>
              <a:avLst/>
              <a:gdLst/>
              <a:ahLst/>
              <a:cxnLst/>
              <a:rect l="0" t="0" r="0" b="0"/>
              <a:pathLst>
                <a:path w="237193" h="153468">
                  <a:moveTo>
                    <a:pt x="8333" y="10529"/>
                  </a:moveTo>
                  <a:lnTo>
                    <a:pt x="0" y="48007"/>
                  </a:lnTo>
                  <a:lnTo>
                    <a:pt x="1574" y="82855"/>
                  </a:lnTo>
                  <a:lnTo>
                    <a:pt x="7669" y="104675"/>
                  </a:lnTo>
                  <a:lnTo>
                    <a:pt x="18176" y="126071"/>
                  </a:lnTo>
                  <a:lnTo>
                    <a:pt x="33765" y="141040"/>
                  </a:lnTo>
                  <a:lnTo>
                    <a:pt x="42835" y="146669"/>
                  </a:lnTo>
                  <a:lnTo>
                    <a:pt x="51221" y="148082"/>
                  </a:lnTo>
                  <a:lnTo>
                    <a:pt x="59152" y="146685"/>
                  </a:lnTo>
                  <a:lnTo>
                    <a:pt x="66779" y="143413"/>
                  </a:lnTo>
                  <a:lnTo>
                    <a:pt x="78373" y="130420"/>
                  </a:lnTo>
                  <a:lnTo>
                    <a:pt x="95347" y="93482"/>
                  </a:lnTo>
                  <a:lnTo>
                    <a:pt x="99098" y="90398"/>
                  </a:lnTo>
                  <a:lnTo>
                    <a:pt x="102768" y="91851"/>
                  </a:lnTo>
                  <a:lnTo>
                    <a:pt x="109965" y="102824"/>
                  </a:lnTo>
                  <a:lnTo>
                    <a:pt x="127238" y="135345"/>
                  </a:lnTo>
                  <a:lnTo>
                    <a:pt x="133226" y="142872"/>
                  </a:lnTo>
                  <a:lnTo>
                    <a:pt x="152359" y="151236"/>
                  </a:lnTo>
                  <a:lnTo>
                    <a:pt x="164011" y="153467"/>
                  </a:lnTo>
                  <a:lnTo>
                    <a:pt x="174120" y="152614"/>
                  </a:lnTo>
                  <a:lnTo>
                    <a:pt x="191590" y="145428"/>
                  </a:lnTo>
                  <a:lnTo>
                    <a:pt x="214580" y="122638"/>
                  </a:lnTo>
                  <a:lnTo>
                    <a:pt x="230620" y="93659"/>
                  </a:lnTo>
                  <a:lnTo>
                    <a:pt x="237192" y="57257"/>
                  </a:lnTo>
                  <a:lnTo>
                    <a:pt x="2294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67379" y="1242165"/>
              <a:ext cx="133824" cy="136680"/>
            </a:xfrm>
            <a:custGeom>
              <a:avLst/>
              <a:gdLst/>
              <a:ahLst/>
              <a:cxnLst/>
              <a:rect l="0" t="0" r="0" b="0"/>
              <a:pathLst>
                <a:path w="133824" h="136680">
                  <a:moveTo>
                    <a:pt x="60123" y="84425"/>
                  </a:moveTo>
                  <a:lnTo>
                    <a:pt x="66189" y="51973"/>
                  </a:lnTo>
                  <a:lnTo>
                    <a:pt x="63599" y="31398"/>
                  </a:lnTo>
                  <a:lnTo>
                    <a:pt x="55429" y="13674"/>
                  </a:lnTo>
                  <a:lnTo>
                    <a:pt x="49975" y="5672"/>
                  </a:lnTo>
                  <a:lnTo>
                    <a:pt x="42829" y="1508"/>
                  </a:lnTo>
                  <a:lnTo>
                    <a:pt x="25531" y="0"/>
                  </a:lnTo>
                  <a:lnTo>
                    <a:pt x="18344" y="4745"/>
                  </a:lnTo>
                  <a:lnTo>
                    <a:pt x="7240" y="22496"/>
                  </a:lnTo>
                  <a:lnTo>
                    <a:pt x="0" y="58797"/>
                  </a:lnTo>
                  <a:lnTo>
                    <a:pt x="3445" y="99188"/>
                  </a:lnTo>
                  <a:lnTo>
                    <a:pt x="11926" y="120622"/>
                  </a:lnTo>
                  <a:lnTo>
                    <a:pt x="17463" y="129614"/>
                  </a:lnTo>
                  <a:lnTo>
                    <a:pt x="24665" y="134438"/>
                  </a:lnTo>
                  <a:lnTo>
                    <a:pt x="42024" y="136679"/>
                  </a:lnTo>
                  <a:lnTo>
                    <a:pt x="49227" y="133299"/>
                  </a:lnTo>
                  <a:lnTo>
                    <a:pt x="60350" y="120185"/>
                  </a:lnTo>
                  <a:lnTo>
                    <a:pt x="67293" y="116454"/>
                  </a:lnTo>
                  <a:lnTo>
                    <a:pt x="124884" y="107601"/>
                  </a:lnTo>
                  <a:lnTo>
                    <a:pt x="133823" y="105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91107" y="1084435"/>
              <a:ext cx="20624" cy="284270"/>
            </a:xfrm>
            <a:custGeom>
              <a:avLst/>
              <a:gdLst/>
              <a:ahLst/>
              <a:cxnLst/>
              <a:rect l="0" t="0" r="0" b="0"/>
              <a:pathLst>
                <a:path w="20624" h="284270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7" y="147606"/>
                  </a:lnTo>
                  <a:lnTo>
                    <a:pt x="12581" y="208878"/>
                  </a:lnTo>
                  <a:lnTo>
                    <a:pt x="18241" y="249063"/>
                  </a:lnTo>
                  <a:lnTo>
                    <a:pt x="2062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27502" y="121077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53844" y="1220584"/>
              <a:ext cx="126524" cy="151219"/>
            </a:xfrm>
            <a:custGeom>
              <a:avLst/>
              <a:gdLst/>
              <a:ahLst/>
              <a:cxnLst/>
              <a:rect l="0" t="0" r="0" b="0"/>
              <a:pathLst>
                <a:path w="126524" h="151219">
                  <a:moveTo>
                    <a:pt x="0" y="74421"/>
                  </a:moveTo>
                  <a:lnTo>
                    <a:pt x="48931" y="74421"/>
                  </a:lnTo>
                  <a:lnTo>
                    <a:pt x="102473" y="68832"/>
                  </a:lnTo>
                  <a:lnTo>
                    <a:pt x="111599" y="63676"/>
                  </a:lnTo>
                  <a:lnTo>
                    <a:pt x="124859" y="48588"/>
                  </a:lnTo>
                  <a:lnTo>
                    <a:pt x="126523" y="40821"/>
                  </a:lnTo>
                  <a:lnTo>
                    <a:pt x="125293" y="33304"/>
                  </a:lnTo>
                  <a:lnTo>
                    <a:pt x="122133" y="25952"/>
                  </a:lnTo>
                  <a:lnTo>
                    <a:pt x="100918" y="4428"/>
                  </a:lnTo>
                  <a:lnTo>
                    <a:pt x="91846" y="853"/>
                  </a:lnTo>
                  <a:lnTo>
                    <a:pt x="72406" y="0"/>
                  </a:lnTo>
                  <a:lnTo>
                    <a:pt x="63478" y="3750"/>
                  </a:lnTo>
                  <a:lnTo>
                    <a:pt x="47320" y="17275"/>
                  </a:lnTo>
                  <a:lnTo>
                    <a:pt x="30659" y="44621"/>
                  </a:lnTo>
                  <a:lnTo>
                    <a:pt x="18313" y="74950"/>
                  </a:lnTo>
                  <a:lnTo>
                    <a:pt x="17108" y="95713"/>
                  </a:lnTo>
                  <a:lnTo>
                    <a:pt x="21642" y="115469"/>
                  </a:lnTo>
                  <a:lnTo>
                    <a:pt x="31455" y="132049"/>
                  </a:lnTo>
                  <a:lnTo>
                    <a:pt x="46736" y="144097"/>
                  </a:lnTo>
                  <a:lnTo>
                    <a:pt x="55724" y="148948"/>
                  </a:lnTo>
                  <a:lnTo>
                    <a:pt x="75069" y="151218"/>
                  </a:lnTo>
                  <a:lnTo>
                    <a:pt x="94196" y="147157"/>
                  </a:lnTo>
                  <a:lnTo>
                    <a:pt x="126342" y="127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06860" y="1189720"/>
              <a:ext cx="110198" cy="152142"/>
            </a:xfrm>
            <a:custGeom>
              <a:avLst/>
              <a:gdLst/>
              <a:ahLst/>
              <a:cxnLst/>
              <a:rect l="0" t="0" r="0" b="0"/>
              <a:pathLst>
                <a:path w="110198" h="152142">
                  <a:moveTo>
                    <a:pt x="4912" y="105285"/>
                  </a:moveTo>
                  <a:lnTo>
                    <a:pt x="20531" y="152141"/>
                  </a:lnTo>
                  <a:lnTo>
                    <a:pt x="4388" y="95380"/>
                  </a:lnTo>
                  <a:lnTo>
                    <a:pt x="0" y="73977"/>
                  </a:lnTo>
                  <a:lnTo>
                    <a:pt x="1949" y="52766"/>
                  </a:lnTo>
                  <a:lnTo>
                    <a:pt x="12953" y="34760"/>
                  </a:lnTo>
                  <a:lnTo>
                    <a:pt x="20801" y="26682"/>
                  </a:lnTo>
                  <a:lnTo>
                    <a:pt x="42000" y="17708"/>
                  </a:lnTo>
                  <a:lnTo>
                    <a:pt x="100397" y="2825"/>
                  </a:lnTo>
                  <a:lnTo>
                    <a:pt x="1101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53623" y="1231834"/>
              <a:ext cx="26647" cy="126343"/>
            </a:xfrm>
            <a:custGeom>
              <a:avLst/>
              <a:gdLst/>
              <a:ahLst/>
              <a:cxnLst/>
              <a:rect l="0" t="0" r="0" b="0"/>
              <a:pathLst>
                <a:path w="26647" h="12634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2664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48684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32911" y="1219710"/>
              <a:ext cx="136872" cy="138467"/>
            </a:xfrm>
            <a:custGeom>
              <a:avLst/>
              <a:gdLst/>
              <a:ahLst/>
              <a:cxnLst/>
              <a:rect l="0" t="0" r="0" b="0"/>
              <a:pathLst>
                <a:path w="136872" h="138467">
                  <a:moveTo>
                    <a:pt x="0" y="54238"/>
                  </a:moveTo>
                  <a:lnTo>
                    <a:pt x="17959" y="108113"/>
                  </a:lnTo>
                  <a:lnTo>
                    <a:pt x="25859" y="131812"/>
                  </a:lnTo>
                  <a:lnTo>
                    <a:pt x="9988" y="72749"/>
                  </a:lnTo>
                  <a:lnTo>
                    <a:pt x="5609" y="47257"/>
                  </a:lnTo>
                  <a:lnTo>
                    <a:pt x="7563" y="24229"/>
                  </a:lnTo>
                  <a:lnTo>
                    <a:pt x="12061" y="15515"/>
                  </a:lnTo>
                  <a:lnTo>
                    <a:pt x="26418" y="2712"/>
                  </a:lnTo>
                  <a:lnTo>
                    <a:pt x="35160" y="0"/>
                  </a:lnTo>
                  <a:lnTo>
                    <a:pt x="54231" y="107"/>
                  </a:lnTo>
                  <a:lnTo>
                    <a:pt x="71286" y="10292"/>
                  </a:lnTo>
                  <a:lnTo>
                    <a:pt x="101299" y="45427"/>
                  </a:lnTo>
                  <a:lnTo>
                    <a:pt x="129194" y="107031"/>
                  </a:lnTo>
                  <a:lnTo>
                    <a:pt x="136871" y="138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05830" y="1010735"/>
              <a:ext cx="37653" cy="347442"/>
            </a:xfrm>
            <a:custGeom>
              <a:avLst/>
              <a:gdLst/>
              <a:ahLst/>
              <a:cxnLst/>
              <a:rect l="0" t="0" r="0" b="0"/>
              <a:pathLst>
                <a:path w="37653" h="347442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2615" y="136815"/>
                  </a:lnTo>
                  <a:lnTo>
                    <a:pt x="18928" y="195525"/>
                  </a:lnTo>
                  <a:lnTo>
                    <a:pt x="25504" y="252442"/>
                  </a:lnTo>
                  <a:lnTo>
                    <a:pt x="34039" y="309265"/>
                  </a:lnTo>
                  <a:lnTo>
                    <a:pt x="3765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17140" y="114760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0"/>
                  </a:lnTo>
                  <a:lnTo>
                    <a:pt x="60651" y="8333"/>
                  </a:lnTo>
                  <a:lnTo>
                    <a:pt x="26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68766" y="1252891"/>
              <a:ext cx="127806" cy="122235"/>
            </a:xfrm>
            <a:custGeom>
              <a:avLst/>
              <a:gdLst/>
              <a:ahLst/>
              <a:cxnLst/>
              <a:rect l="0" t="0" r="0" b="0"/>
              <a:pathLst>
                <a:path w="127806" h="122235">
                  <a:moveTo>
                    <a:pt x="48415" y="0"/>
                  </a:moveTo>
                  <a:lnTo>
                    <a:pt x="10041" y="29308"/>
                  </a:lnTo>
                  <a:lnTo>
                    <a:pt x="2114" y="48901"/>
                  </a:lnTo>
                  <a:lnTo>
                    <a:pt x="0" y="60676"/>
                  </a:lnTo>
                  <a:lnTo>
                    <a:pt x="3890" y="80000"/>
                  </a:lnTo>
                  <a:lnTo>
                    <a:pt x="25452" y="111469"/>
                  </a:lnTo>
                  <a:lnTo>
                    <a:pt x="44838" y="119731"/>
                  </a:lnTo>
                  <a:lnTo>
                    <a:pt x="67883" y="122234"/>
                  </a:lnTo>
                  <a:lnTo>
                    <a:pt x="89823" y="119447"/>
                  </a:lnTo>
                  <a:lnTo>
                    <a:pt x="108152" y="111189"/>
                  </a:lnTo>
                  <a:lnTo>
                    <a:pt x="116316" y="105711"/>
                  </a:lnTo>
                  <a:lnTo>
                    <a:pt x="121759" y="97380"/>
                  </a:lnTo>
                  <a:lnTo>
                    <a:pt x="127805" y="75645"/>
                  </a:lnTo>
                  <a:lnTo>
                    <a:pt x="124255" y="53507"/>
                  </a:lnTo>
                  <a:lnTo>
                    <a:pt x="120032" y="42690"/>
                  </a:lnTo>
                  <a:lnTo>
                    <a:pt x="112537" y="35479"/>
                  </a:lnTo>
                  <a:lnTo>
                    <a:pt x="83142" y="25330"/>
                  </a:lnTo>
                  <a:lnTo>
                    <a:pt x="5894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38280" y="1227511"/>
              <a:ext cx="199088" cy="309650"/>
            </a:xfrm>
            <a:custGeom>
              <a:avLst/>
              <a:gdLst/>
              <a:ahLst/>
              <a:cxnLst/>
              <a:rect l="0" t="0" r="0" b="0"/>
              <a:pathLst>
                <a:path w="199088" h="309650">
                  <a:moveTo>
                    <a:pt x="178984" y="99079"/>
                  </a:moveTo>
                  <a:lnTo>
                    <a:pt x="178984" y="76722"/>
                  </a:lnTo>
                  <a:lnTo>
                    <a:pt x="167806" y="46052"/>
                  </a:lnTo>
                  <a:lnTo>
                    <a:pt x="144086" y="14737"/>
                  </a:lnTo>
                  <a:lnTo>
                    <a:pt x="121750" y="3102"/>
                  </a:lnTo>
                  <a:lnTo>
                    <a:pt x="109242" y="0"/>
                  </a:lnTo>
                  <a:lnTo>
                    <a:pt x="98564" y="1441"/>
                  </a:lnTo>
                  <a:lnTo>
                    <a:pt x="80461" y="12401"/>
                  </a:lnTo>
                  <a:lnTo>
                    <a:pt x="67735" y="28970"/>
                  </a:lnTo>
                  <a:lnTo>
                    <a:pt x="62705" y="38302"/>
                  </a:lnTo>
                  <a:lnTo>
                    <a:pt x="60234" y="61149"/>
                  </a:lnTo>
                  <a:lnTo>
                    <a:pt x="64205" y="85731"/>
                  </a:lnTo>
                  <a:lnTo>
                    <a:pt x="73768" y="108354"/>
                  </a:lnTo>
                  <a:lnTo>
                    <a:pt x="97896" y="135233"/>
                  </a:lnTo>
                  <a:lnTo>
                    <a:pt x="107378" y="139559"/>
                  </a:lnTo>
                  <a:lnTo>
                    <a:pt x="127272" y="141247"/>
                  </a:lnTo>
                  <a:lnTo>
                    <a:pt x="144693" y="134978"/>
                  </a:lnTo>
                  <a:lnTo>
                    <a:pt x="152614" y="130031"/>
                  </a:lnTo>
                  <a:lnTo>
                    <a:pt x="164534" y="115175"/>
                  </a:lnTo>
                  <a:lnTo>
                    <a:pt x="169351" y="106300"/>
                  </a:lnTo>
                  <a:lnTo>
                    <a:pt x="173732" y="103893"/>
                  </a:lnTo>
                  <a:lnTo>
                    <a:pt x="177822" y="105798"/>
                  </a:lnTo>
                  <a:lnTo>
                    <a:pt x="181719" y="110577"/>
                  </a:lnTo>
                  <a:lnTo>
                    <a:pt x="195209" y="159106"/>
                  </a:lnTo>
                  <a:lnTo>
                    <a:pt x="199087" y="218084"/>
                  </a:lnTo>
                  <a:lnTo>
                    <a:pt x="197278" y="247897"/>
                  </a:lnTo>
                  <a:lnTo>
                    <a:pt x="188674" y="268946"/>
                  </a:lnTo>
                  <a:lnTo>
                    <a:pt x="173933" y="282980"/>
                  </a:lnTo>
                  <a:lnTo>
                    <a:pt x="142783" y="297458"/>
                  </a:lnTo>
                  <a:lnTo>
                    <a:pt x="100797" y="306037"/>
                  </a:lnTo>
                  <a:lnTo>
                    <a:pt x="39797" y="308936"/>
                  </a:lnTo>
                  <a:lnTo>
                    <a:pt x="0" y="3096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41360" y="1221027"/>
              <a:ext cx="175947" cy="127126"/>
            </a:xfrm>
            <a:custGeom>
              <a:avLst/>
              <a:gdLst/>
              <a:ahLst/>
              <a:cxnLst/>
              <a:rect l="0" t="0" r="0" b="0"/>
              <a:pathLst>
                <a:path w="175947" h="127126">
                  <a:moveTo>
                    <a:pt x="91717" y="52921"/>
                  </a:moveTo>
                  <a:lnTo>
                    <a:pt x="82143" y="21639"/>
                  </a:lnTo>
                  <a:lnTo>
                    <a:pt x="71474" y="5482"/>
                  </a:lnTo>
                  <a:lnTo>
                    <a:pt x="64184" y="1408"/>
                  </a:lnTo>
                  <a:lnTo>
                    <a:pt x="46726" y="0"/>
                  </a:lnTo>
                  <a:lnTo>
                    <a:pt x="30387" y="6394"/>
                  </a:lnTo>
                  <a:lnTo>
                    <a:pt x="22754" y="11374"/>
                  </a:lnTo>
                  <a:lnTo>
                    <a:pt x="11155" y="26267"/>
                  </a:lnTo>
                  <a:lnTo>
                    <a:pt x="3269" y="45754"/>
                  </a:lnTo>
                  <a:lnTo>
                    <a:pt x="0" y="81863"/>
                  </a:lnTo>
                  <a:lnTo>
                    <a:pt x="3381" y="104388"/>
                  </a:lnTo>
                  <a:lnTo>
                    <a:pt x="8260" y="112969"/>
                  </a:lnTo>
                  <a:lnTo>
                    <a:pt x="23039" y="125622"/>
                  </a:lnTo>
                  <a:lnTo>
                    <a:pt x="31894" y="127125"/>
                  </a:lnTo>
                  <a:lnTo>
                    <a:pt x="51091" y="122555"/>
                  </a:lnTo>
                  <a:lnTo>
                    <a:pt x="65083" y="109606"/>
                  </a:lnTo>
                  <a:lnTo>
                    <a:pt x="83597" y="72697"/>
                  </a:lnTo>
                  <a:lnTo>
                    <a:pt x="87473" y="70784"/>
                  </a:lnTo>
                  <a:lnTo>
                    <a:pt x="91227" y="74188"/>
                  </a:lnTo>
                  <a:lnTo>
                    <a:pt x="105220" y="95097"/>
                  </a:lnTo>
                  <a:lnTo>
                    <a:pt x="118775" y="107931"/>
                  </a:lnTo>
                  <a:lnTo>
                    <a:pt x="136499" y="117534"/>
                  </a:lnTo>
                  <a:lnTo>
                    <a:pt x="152955" y="119462"/>
                  </a:lnTo>
                  <a:lnTo>
                    <a:pt x="175946" y="116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90182" y="1073906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7" y="0"/>
                  </a:moveTo>
                  <a:lnTo>
                    <a:pt x="0" y="32452"/>
                  </a:lnTo>
                  <a:lnTo>
                    <a:pt x="10625" y="95521"/>
                  </a:lnTo>
                  <a:lnTo>
                    <a:pt x="14827" y="150745"/>
                  </a:lnTo>
                  <a:lnTo>
                    <a:pt x="24652" y="208242"/>
                  </a:lnTo>
                  <a:lnTo>
                    <a:pt x="34737" y="263446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69948" y="1073906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21331" y="155214"/>
                  </a:lnTo>
                  <a:lnTo>
                    <a:pt x="35149" y="213544"/>
                  </a:lnTo>
                  <a:lnTo>
                    <a:pt x="41908" y="267786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80648" y="1215716"/>
              <a:ext cx="112747" cy="146560"/>
            </a:xfrm>
            <a:custGeom>
              <a:avLst/>
              <a:gdLst/>
              <a:ahLst/>
              <a:cxnLst/>
              <a:rect l="0" t="0" r="0" b="0"/>
              <a:pathLst>
                <a:path w="112747" h="146560">
                  <a:moveTo>
                    <a:pt x="78813" y="5589"/>
                  </a:moveTo>
                  <a:lnTo>
                    <a:pt x="62045" y="0"/>
                  </a:lnTo>
                  <a:lnTo>
                    <a:pt x="44454" y="3495"/>
                  </a:lnTo>
                  <a:lnTo>
                    <a:pt x="17940" y="18617"/>
                  </a:lnTo>
                  <a:lnTo>
                    <a:pt x="10156" y="24803"/>
                  </a:lnTo>
                  <a:lnTo>
                    <a:pt x="1505" y="47274"/>
                  </a:lnTo>
                  <a:lnTo>
                    <a:pt x="0" y="74419"/>
                  </a:lnTo>
                  <a:lnTo>
                    <a:pt x="12307" y="109431"/>
                  </a:lnTo>
                  <a:lnTo>
                    <a:pt x="24298" y="131290"/>
                  </a:lnTo>
                  <a:lnTo>
                    <a:pt x="33111" y="138523"/>
                  </a:lnTo>
                  <a:lnTo>
                    <a:pt x="55381" y="146559"/>
                  </a:lnTo>
                  <a:lnTo>
                    <a:pt x="77758" y="143892"/>
                  </a:lnTo>
                  <a:lnTo>
                    <a:pt x="88638" y="139905"/>
                  </a:lnTo>
                  <a:lnTo>
                    <a:pt x="103847" y="126116"/>
                  </a:lnTo>
                  <a:lnTo>
                    <a:pt x="109540" y="117526"/>
                  </a:lnTo>
                  <a:lnTo>
                    <a:pt x="112746" y="95503"/>
                  </a:lnTo>
                  <a:lnTo>
                    <a:pt x="109102" y="72457"/>
                  </a:lnTo>
                  <a:lnTo>
                    <a:pt x="90818" y="41718"/>
                  </a:lnTo>
                  <a:lnTo>
                    <a:pt x="78813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07378" y="1210610"/>
              <a:ext cx="173182" cy="200209"/>
            </a:xfrm>
            <a:custGeom>
              <a:avLst/>
              <a:gdLst/>
              <a:ahLst/>
              <a:cxnLst/>
              <a:rect l="0" t="0" r="0" b="0"/>
              <a:pathLst>
                <a:path w="173182" h="200209">
                  <a:moveTo>
                    <a:pt x="4725" y="52809"/>
                  </a:moveTo>
                  <a:lnTo>
                    <a:pt x="22684" y="113920"/>
                  </a:lnTo>
                  <a:lnTo>
                    <a:pt x="34285" y="173941"/>
                  </a:lnTo>
                  <a:lnTo>
                    <a:pt x="33791" y="179187"/>
                  </a:lnTo>
                  <a:lnTo>
                    <a:pt x="32291" y="179175"/>
                  </a:lnTo>
                  <a:lnTo>
                    <a:pt x="11509" y="125278"/>
                  </a:lnTo>
                  <a:lnTo>
                    <a:pt x="0" y="84152"/>
                  </a:lnTo>
                  <a:lnTo>
                    <a:pt x="6565" y="42233"/>
                  </a:lnTo>
                  <a:lnTo>
                    <a:pt x="13732" y="22372"/>
                  </a:lnTo>
                  <a:lnTo>
                    <a:pt x="24716" y="5746"/>
                  </a:lnTo>
                  <a:lnTo>
                    <a:pt x="32090" y="1547"/>
                  </a:lnTo>
                  <a:lnTo>
                    <a:pt x="49643" y="0"/>
                  </a:lnTo>
                  <a:lnTo>
                    <a:pt x="58068" y="3565"/>
                  </a:lnTo>
                  <a:lnTo>
                    <a:pt x="95602" y="38526"/>
                  </a:lnTo>
                  <a:lnTo>
                    <a:pt x="131019" y="96740"/>
                  </a:lnTo>
                  <a:lnTo>
                    <a:pt x="153545" y="151434"/>
                  </a:lnTo>
                  <a:lnTo>
                    <a:pt x="173181" y="2002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971352" y="968621"/>
            <a:ext cx="1672753" cy="400084"/>
            <a:chOff x="7971352" y="968621"/>
            <a:chExt cx="1672753" cy="400084"/>
          </a:xfrm>
        </p:grpSpPr>
        <p:sp>
          <p:nvSpPr>
            <p:cNvPr id="101" name="Freeform 100"/>
            <p:cNvSpPr/>
            <p:nvPr/>
          </p:nvSpPr>
          <p:spPr>
            <a:xfrm>
              <a:off x="7971352" y="1133164"/>
              <a:ext cx="135592" cy="207568"/>
            </a:xfrm>
            <a:custGeom>
              <a:avLst/>
              <a:gdLst/>
              <a:ahLst/>
              <a:cxnLst/>
              <a:rect l="0" t="0" r="0" b="0"/>
              <a:pathLst>
                <a:path w="135592" h="207568">
                  <a:moveTo>
                    <a:pt x="125063" y="24970"/>
                  </a:moveTo>
                  <a:lnTo>
                    <a:pt x="107082" y="9329"/>
                  </a:lnTo>
                  <a:lnTo>
                    <a:pt x="90165" y="1251"/>
                  </a:lnTo>
                  <a:lnTo>
                    <a:pt x="70948" y="0"/>
                  </a:lnTo>
                  <a:lnTo>
                    <a:pt x="60910" y="1305"/>
                  </a:lnTo>
                  <a:lnTo>
                    <a:pt x="43518" y="12113"/>
                  </a:lnTo>
                  <a:lnTo>
                    <a:pt x="13289" y="47647"/>
                  </a:lnTo>
                  <a:lnTo>
                    <a:pt x="5196" y="70924"/>
                  </a:lnTo>
                  <a:lnTo>
                    <a:pt x="0" y="129584"/>
                  </a:lnTo>
                  <a:lnTo>
                    <a:pt x="5528" y="156863"/>
                  </a:lnTo>
                  <a:lnTo>
                    <a:pt x="10278" y="169051"/>
                  </a:lnTo>
                  <a:lnTo>
                    <a:pt x="24914" y="185712"/>
                  </a:lnTo>
                  <a:lnTo>
                    <a:pt x="62906" y="205940"/>
                  </a:lnTo>
                  <a:lnTo>
                    <a:pt x="83399" y="207567"/>
                  </a:lnTo>
                  <a:lnTo>
                    <a:pt x="135591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46544" y="1194659"/>
              <a:ext cx="131909" cy="136218"/>
            </a:xfrm>
            <a:custGeom>
              <a:avLst/>
              <a:gdLst/>
              <a:ahLst/>
              <a:cxnLst/>
              <a:rect l="0" t="0" r="0" b="0"/>
              <a:pathLst>
                <a:path w="131909" h="136218">
                  <a:moveTo>
                    <a:pt x="97269" y="5589"/>
                  </a:moveTo>
                  <a:lnTo>
                    <a:pt x="80501" y="0"/>
                  </a:lnTo>
                  <a:lnTo>
                    <a:pt x="62911" y="376"/>
                  </a:lnTo>
                  <a:lnTo>
                    <a:pt x="43394" y="5612"/>
                  </a:lnTo>
                  <a:lnTo>
                    <a:pt x="23022" y="15738"/>
                  </a:lnTo>
                  <a:lnTo>
                    <a:pt x="8508" y="31157"/>
                  </a:lnTo>
                  <a:lnTo>
                    <a:pt x="3001" y="40182"/>
                  </a:lnTo>
                  <a:lnTo>
                    <a:pt x="0" y="65807"/>
                  </a:lnTo>
                  <a:lnTo>
                    <a:pt x="837" y="80830"/>
                  </a:lnTo>
                  <a:lnTo>
                    <a:pt x="11127" y="106880"/>
                  </a:lnTo>
                  <a:lnTo>
                    <a:pt x="18783" y="118740"/>
                  </a:lnTo>
                  <a:lnTo>
                    <a:pt x="28568" y="126646"/>
                  </a:lnTo>
                  <a:lnTo>
                    <a:pt x="51917" y="135432"/>
                  </a:lnTo>
                  <a:lnTo>
                    <a:pt x="74774" y="136217"/>
                  </a:lnTo>
                  <a:lnTo>
                    <a:pt x="95460" y="131496"/>
                  </a:lnTo>
                  <a:lnTo>
                    <a:pt x="112454" y="121599"/>
                  </a:lnTo>
                  <a:lnTo>
                    <a:pt x="124685" y="106282"/>
                  </a:lnTo>
                  <a:lnTo>
                    <a:pt x="129584" y="97284"/>
                  </a:lnTo>
                  <a:lnTo>
                    <a:pt x="131908" y="74809"/>
                  </a:lnTo>
                  <a:lnTo>
                    <a:pt x="127872" y="50391"/>
                  </a:lnTo>
                  <a:lnTo>
                    <a:pt x="118280" y="27841"/>
                  </a:lnTo>
                  <a:lnTo>
                    <a:pt x="112446" y="20424"/>
                  </a:lnTo>
                  <a:lnTo>
                    <a:pt x="86741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28042" y="1190556"/>
              <a:ext cx="126342" cy="157092"/>
            </a:xfrm>
            <a:custGeom>
              <a:avLst/>
              <a:gdLst/>
              <a:ahLst/>
              <a:cxnLst/>
              <a:rect l="0" t="0" r="0" b="0"/>
              <a:pathLst>
                <a:path w="126342" h="157092">
                  <a:moveTo>
                    <a:pt x="0" y="51806"/>
                  </a:moveTo>
                  <a:lnTo>
                    <a:pt x="9064" y="110423"/>
                  </a:lnTo>
                  <a:lnTo>
                    <a:pt x="16304" y="149173"/>
                  </a:lnTo>
                  <a:lnTo>
                    <a:pt x="15549" y="148303"/>
                  </a:lnTo>
                  <a:lnTo>
                    <a:pt x="13875" y="144213"/>
                  </a:lnTo>
                  <a:lnTo>
                    <a:pt x="10968" y="88180"/>
                  </a:lnTo>
                  <a:lnTo>
                    <a:pt x="16204" y="28186"/>
                  </a:lnTo>
                  <a:lnTo>
                    <a:pt x="21331" y="17342"/>
                  </a:lnTo>
                  <a:lnTo>
                    <a:pt x="36386" y="2174"/>
                  </a:lnTo>
                  <a:lnTo>
                    <a:pt x="45315" y="0"/>
                  </a:lnTo>
                  <a:lnTo>
                    <a:pt x="64593" y="3825"/>
                  </a:lnTo>
                  <a:lnTo>
                    <a:pt x="72308" y="9290"/>
                  </a:lnTo>
                  <a:lnTo>
                    <a:pt x="108272" y="63224"/>
                  </a:lnTo>
                  <a:lnTo>
                    <a:pt x="120468" y="95353"/>
                  </a:lnTo>
                  <a:lnTo>
                    <a:pt x="126341" y="157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11965" y="968621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4903" y="136129"/>
                  </a:lnTo>
                  <a:lnTo>
                    <a:pt x="8573" y="198509"/>
                  </a:lnTo>
                  <a:lnTo>
                    <a:pt x="13882" y="247941"/>
                  </a:lnTo>
                  <a:lnTo>
                    <a:pt x="18574" y="300802"/>
                  </a:lnTo>
                  <a:lnTo>
                    <a:pt x="25051" y="360585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01741" y="109496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4"/>
                  </a:lnTo>
                  <a:lnTo>
                    <a:pt x="126607" y="10095"/>
                  </a:lnTo>
                  <a:lnTo>
                    <a:pt x="76248" y="15990"/>
                  </a:lnTo>
                  <a:lnTo>
                    <a:pt x="13277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05825" y="1176507"/>
              <a:ext cx="174943" cy="159197"/>
            </a:xfrm>
            <a:custGeom>
              <a:avLst/>
              <a:gdLst/>
              <a:ahLst/>
              <a:cxnLst/>
              <a:rect l="0" t="0" r="0" b="0"/>
              <a:pathLst>
                <a:path w="174943" h="159197">
                  <a:moveTo>
                    <a:pt x="122299" y="65855"/>
                  </a:moveTo>
                  <a:lnTo>
                    <a:pt x="107645" y="21893"/>
                  </a:lnTo>
                  <a:lnTo>
                    <a:pt x="94729" y="8102"/>
                  </a:lnTo>
                  <a:lnTo>
                    <a:pt x="86372" y="2786"/>
                  </a:lnTo>
                  <a:lnTo>
                    <a:pt x="67726" y="0"/>
                  </a:lnTo>
                  <a:lnTo>
                    <a:pt x="57841" y="895"/>
                  </a:lnTo>
                  <a:lnTo>
                    <a:pt x="40619" y="11248"/>
                  </a:lnTo>
                  <a:lnTo>
                    <a:pt x="10498" y="46490"/>
                  </a:lnTo>
                  <a:lnTo>
                    <a:pt x="2420" y="69727"/>
                  </a:lnTo>
                  <a:lnTo>
                    <a:pt x="0" y="94482"/>
                  </a:lnTo>
                  <a:lnTo>
                    <a:pt x="2823" y="117183"/>
                  </a:lnTo>
                  <a:lnTo>
                    <a:pt x="16579" y="149694"/>
                  </a:lnTo>
                  <a:lnTo>
                    <a:pt x="23743" y="155673"/>
                  </a:lnTo>
                  <a:lnTo>
                    <a:pt x="32029" y="158489"/>
                  </a:lnTo>
                  <a:lnTo>
                    <a:pt x="41062" y="159196"/>
                  </a:lnTo>
                  <a:lnTo>
                    <a:pt x="57338" y="153744"/>
                  </a:lnTo>
                  <a:lnTo>
                    <a:pt x="64954" y="149014"/>
                  </a:lnTo>
                  <a:lnTo>
                    <a:pt x="76535" y="134400"/>
                  </a:lnTo>
                  <a:lnTo>
                    <a:pt x="93502" y="96423"/>
                  </a:lnTo>
                  <a:lnTo>
                    <a:pt x="94682" y="75931"/>
                  </a:lnTo>
                  <a:lnTo>
                    <a:pt x="93647" y="62145"/>
                  </a:lnTo>
                  <a:lnTo>
                    <a:pt x="95009" y="63382"/>
                  </a:lnTo>
                  <a:lnTo>
                    <a:pt x="111166" y="98718"/>
                  </a:lnTo>
                  <a:lnTo>
                    <a:pt x="126710" y="113996"/>
                  </a:lnTo>
                  <a:lnTo>
                    <a:pt x="145316" y="122346"/>
                  </a:lnTo>
                  <a:lnTo>
                    <a:pt x="174942" y="12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22880" y="1221305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0" y="0"/>
                  </a:moveTo>
                  <a:lnTo>
                    <a:pt x="8334" y="37478"/>
                  </a:lnTo>
                  <a:lnTo>
                    <a:pt x="6759" y="754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70238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96580" y="1158171"/>
              <a:ext cx="252685" cy="172006"/>
            </a:xfrm>
            <a:custGeom>
              <a:avLst/>
              <a:gdLst/>
              <a:ahLst/>
              <a:cxnLst/>
              <a:rect l="0" t="0" r="0" b="0"/>
              <a:pathLst>
                <a:path w="252685" h="172006">
                  <a:moveTo>
                    <a:pt x="0" y="84191"/>
                  </a:moveTo>
                  <a:lnTo>
                    <a:pt x="17958" y="147619"/>
                  </a:lnTo>
                  <a:lnTo>
                    <a:pt x="25858" y="172005"/>
                  </a:lnTo>
                  <a:lnTo>
                    <a:pt x="14397" y="132036"/>
                  </a:lnTo>
                  <a:lnTo>
                    <a:pt x="14413" y="77568"/>
                  </a:lnTo>
                  <a:lnTo>
                    <a:pt x="20443" y="55511"/>
                  </a:lnTo>
                  <a:lnTo>
                    <a:pt x="30923" y="37909"/>
                  </a:lnTo>
                  <a:lnTo>
                    <a:pt x="36993" y="34619"/>
                  </a:lnTo>
                  <a:lnTo>
                    <a:pt x="43379" y="34766"/>
                  </a:lnTo>
                  <a:lnTo>
                    <a:pt x="49977" y="37203"/>
                  </a:lnTo>
                  <a:lnTo>
                    <a:pt x="70440" y="57401"/>
                  </a:lnTo>
                  <a:lnTo>
                    <a:pt x="97145" y="96837"/>
                  </a:lnTo>
                  <a:lnTo>
                    <a:pt x="106737" y="121787"/>
                  </a:lnTo>
                  <a:lnTo>
                    <a:pt x="110932" y="126802"/>
                  </a:lnTo>
                  <a:lnTo>
                    <a:pt x="114899" y="126637"/>
                  </a:lnTo>
                  <a:lnTo>
                    <a:pt x="140849" y="106744"/>
                  </a:lnTo>
                  <a:lnTo>
                    <a:pt x="198371" y="84850"/>
                  </a:lnTo>
                  <a:lnTo>
                    <a:pt x="219186" y="76295"/>
                  </a:lnTo>
                  <a:lnTo>
                    <a:pt x="236236" y="64694"/>
                  </a:lnTo>
                  <a:lnTo>
                    <a:pt x="241719" y="55985"/>
                  </a:lnTo>
                  <a:lnTo>
                    <a:pt x="247811" y="33831"/>
                  </a:lnTo>
                  <a:lnTo>
                    <a:pt x="245926" y="23711"/>
                  </a:lnTo>
                  <a:lnTo>
                    <a:pt x="234473" y="6229"/>
                  </a:lnTo>
                  <a:lnTo>
                    <a:pt x="226505" y="1801"/>
                  </a:lnTo>
                  <a:lnTo>
                    <a:pt x="208294" y="0"/>
                  </a:lnTo>
                  <a:lnTo>
                    <a:pt x="178310" y="11153"/>
                  </a:lnTo>
                  <a:lnTo>
                    <a:pt x="163867" y="25993"/>
                  </a:lnTo>
                  <a:lnTo>
                    <a:pt x="158378" y="34864"/>
                  </a:lnTo>
                  <a:lnTo>
                    <a:pt x="155398" y="60318"/>
                  </a:lnTo>
                  <a:lnTo>
                    <a:pt x="159143" y="89959"/>
                  </a:lnTo>
                  <a:lnTo>
                    <a:pt x="174405" y="130614"/>
                  </a:lnTo>
                  <a:lnTo>
                    <a:pt x="187088" y="150057"/>
                  </a:lnTo>
                  <a:lnTo>
                    <a:pt x="196085" y="156178"/>
                  </a:lnTo>
                  <a:lnTo>
                    <a:pt x="218560" y="162978"/>
                  </a:lnTo>
                  <a:lnTo>
                    <a:pt x="227595" y="162452"/>
                  </a:lnTo>
                  <a:lnTo>
                    <a:pt x="234788" y="159762"/>
                  </a:lnTo>
                  <a:lnTo>
                    <a:pt x="252684" y="147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201907" y="1137077"/>
              <a:ext cx="94757" cy="182860"/>
            </a:xfrm>
            <a:custGeom>
              <a:avLst/>
              <a:gdLst/>
              <a:ahLst/>
              <a:cxnLst/>
              <a:rect l="0" t="0" r="0" b="0"/>
              <a:pathLst>
                <a:path w="94757" h="182860">
                  <a:moveTo>
                    <a:pt x="0" y="105285"/>
                  </a:moveTo>
                  <a:lnTo>
                    <a:pt x="34747" y="159160"/>
                  </a:lnTo>
                  <a:lnTo>
                    <a:pt x="43909" y="179532"/>
                  </a:lnTo>
                  <a:lnTo>
                    <a:pt x="44480" y="182859"/>
                  </a:lnTo>
                  <a:lnTo>
                    <a:pt x="42521" y="181568"/>
                  </a:lnTo>
                  <a:lnTo>
                    <a:pt x="22567" y="148689"/>
                  </a:lnTo>
                  <a:lnTo>
                    <a:pt x="5671" y="104370"/>
                  </a:lnTo>
                  <a:lnTo>
                    <a:pt x="2520" y="78752"/>
                  </a:lnTo>
                  <a:lnTo>
                    <a:pt x="7359" y="58008"/>
                  </a:lnTo>
                  <a:lnTo>
                    <a:pt x="29529" y="25627"/>
                  </a:lnTo>
                  <a:lnTo>
                    <a:pt x="55152" y="94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368253" y="1126549"/>
              <a:ext cx="134199" cy="221099"/>
            </a:xfrm>
            <a:custGeom>
              <a:avLst/>
              <a:gdLst/>
              <a:ahLst/>
              <a:cxnLst/>
              <a:rect l="0" t="0" r="0" b="0"/>
              <a:pathLst>
                <a:path w="134199" h="221099">
                  <a:moveTo>
                    <a:pt x="75809" y="0"/>
                  </a:moveTo>
                  <a:lnTo>
                    <a:pt x="51763" y="9575"/>
                  </a:lnTo>
                  <a:lnTo>
                    <a:pt x="16216" y="39403"/>
                  </a:lnTo>
                  <a:lnTo>
                    <a:pt x="700" y="65487"/>
                  </a:lnTo>
                  <a:lnTo>
                    <a:pt x="0" y="74074"/>
                  </a:lnTo>
                  <a:lnTo>
                    <a:pt x="5462" y="89853"/>
                  </a:lnTo>
                  <a:lnTo>
                    <a:pt x="12533" y="94997"/>
                  </a:lnTo>
                  <a:lnTo>
                    <a:pt x="75646" y="112787"/>
                  </a:lnTo>
                  <a:lnTo>
                    <a:pt x="96794" y="119538"/>
                  </a:lnTo>
                  <a:lnTo>
                    <a:pt x="114772" y="132676"/>
                  </a:lnTo>
                  <a:lnTo>
                    <a:pt x="122841" y="141093"/>
                  </a:lnTo>
                  <a:lnTo>
                    <a:pt x="131808" y="162924"/>
                  </a:lnTo>
                  <a:lnTo>
                    <a:pt x="134198" y="175296"/>
                  </a:lnTo>
                  <a:lnTo>
                    <a:pt x="132283" y="184714"/>
                  </a:lnTo>
                  <a:lnTo>
                    <a:pt x="127496" y="192163"/>
                  </a:lnTo>
                  <a:lnTo>
                    <a:pt x="112819" y="203559"/>
                  </a:lnTo>
                  <a:lnTo>
                    <a:pt x="94598" y="212523"/>
                  </a:lnTo>
                  <a:lnTo>
                    <a:pt x="33497" y="219969"/>
                  </a:lnTo>
                  <a:lnTo>
                    <a:pt x="1263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633575" y="130553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15896" y="1584851"/>
            <a:ext cx="6449113" cy="573492"/>
            <a:chOff x="515896" y="1584851"/>
            <a:chExt cx="6449113" cy="573492"/>
          </a:xfrm>
        </p:grpSpPr>
        <p:sp>
          <p:nvSpPr>
            <p:cNvPr id="114" name="Freeform 113"/>
            <p:cNvSpPr/>
            <p:nvPr/>
          </p:nvSpPr>
          <p:spPr>
            <a:xfrm>
              <a:off x="515896" y="177931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19" y="162569"/>
                  </a:lnTo>
                  <a:lnTo>
                    <a:pt x="7236" y="207954"/>
                  </a:lnTo>
                  <a:lnTo>
                    <a:pt x="9553" y="270626"/>
                  </a:lnTo>
                  <a:lnTo>
                    <a:pt x="13455" y="33179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8815" y="1779316"/>
              <a:ext cx="16595" cy="336912"/>
            </a:xfrm>
            <a:custGeom>
              <a:avLst/>
              <a:gdLst/>
              <a:ahLst/>
              <a:cxnLst/>
              <a:rect l="0" t="0" r="0" b="0"/>
              <a:pathLst>
                <a:path w="16595" h="336912">
                  <a:moveTo>
                    <a:pt x="6065" y="0"/>
                  </a:moveTo>
                  <a:lnTo>
                    <a:pt x="0" y="42027"/>
                  </a:lnTo>
                  <a:lnTo>
                    <a:pt x="3748" y="90961"/>
                  </a:lnTo>
                  <a:lnTo>
                    <a:pt x="6549" y="148224"/>
                  </a:lnTo>
                  <a:lnTo>
                    <a:pt x="13098" y="201585"/>
                  </a:lnTo>
                  <a:lnTo>
                    <a:pt x="15903" y="262131"/>
                  </a:lnTo>
                  <a:lnTo>
                    <a:pt x="16389" y="301886"/>
                  </a:lnTo>
                  <a:lnTo>
                    <a:pt x="16594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9595" y="1979357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4945" y="1968829"/>
              <a:ext cx="119452" cy="126962"/>
            </a:xfrm>
            <a:custGeom>
              <a:avLst/>
              <a:gdLst/>
              <a:ahLst/>
              <a:cxnLst/>
              <a:rect l="0" t="0" r="0" b="0"/>
              <a:pathLst>
                <a:path w="119452" h="126962">
                  <a:moveTo>
                    <a:pt x="97863" y="0"/>
                  </a:moveTo>
                  <a:lnTo>
                    <a:pt x="55171" y="3119"/>
                  </a:lnTo>
                  <a:lnTo>
                    <a:pt x="35605" y="9575"/>
                  </a:lnTo>
                  <a:lnTo>
                    <a:pt x="19110" y="20243"/>
                  </a:lnTo>
                  <a:lnTo>
                    <a:pt x="7100" y="35903"/>
                  </a:lnTo>
                  <a:lnTo>
                    <a:pt x="2259" y="44992"/>
                  </a:lnTo>
                  <a:lnTo>
                    <a:pt x="0" y="64450"/>
                  </a:lnTo>
                  <a:lnTo>
                    <a:pt x="4065" y="83626"/>
                  </a:lnTo>
                  <a:lnTo>
                    <a:pt x="25739" y="115001"/>
                  </a:lnTo>
                  <a:lnTo>
                    <a:pt x="32233" y="122291"/>
                  </a:lnTo>
                  <a:lnTo>
                    <a:pt x="41241" y="125981"/>
                  </a:lnTo>
                  <a:lnTo>
                    <a:pt x="63729" y="126961"/>
                  </a:lnTo>
                  <a:lnTo>
                    <a:pt x="83082" y="120378"/>
                  </a:lnTo>
                  <a:lnTo>
                    <a:pt x="99482" y="108483"/>
                  </a:lnTo>
                  <a:lnTo>
                    <a:pt x="114570" y="91498"/>
                  </a:lnTo>
                  <a:lnTo>
                    <a:pt x="118360" y="80886"/>
                  </a:lnTo>
                  <a:lnTo>
                    <a:pt x="119451" y="56616"/>
                  </a:lnTo>
                  <a:lnTo>
                    <a:pt x="116934" y="47102"/>
                  </a:lnTo>
                  <a:lnTo>
                    <a:pt x="9786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20918" y="1937243"/>
              <a:ext cx="170987" cy="107898"/>
            </a:xfrm>
            <a:custGeom>
              <a:avLst/>
              <a:gdLst/>
              <a:ahLst/>
              <a:cxnLst/>
              <a:rect l="0" t="0" r="0" b="0"/>
              <a:pathLst>
                <a:path w="170987" h="107898">
                  <a:moveTo>
                    <a:pt x="5589" y="31586"/>
                  </a:moveTo>
                  <a:lnTo>
                    <a:pt x="0" y="48353"/>
                  </a:lnTo>
                  <a:lnTo>
                    <a:pt x="2113" y="81137"/>
                  </a:lnTo>
                  <a:lnTo>
                    <a:pt x="7951" y="88017"/>
                  </a:lnTo>
                  <a:lnTo>
                    <a:pt x="16523" y="91433"/>
                  </a:lnTo>
                  <a:lnTo>
                    <a:pt x="26916" y="92541"/>
                  </a:lnTo>
                  <a:lnTo>
                    <a:pt x="35015" y="89770"/>
                  </a:lnTo>
                  <a:lnTo>
                    <a:pt x="47133" y="77332"/>
                  </a:lnTo>
                  <a:lnTo>
                    <a:pt x="54342" y="74952"/>
                  </a:lnTo>
                  <a:lnTo>
                    <a:pt x="71711" y="78545"/>
                  </a:lnTo>
                  <a:lnTo>
                    <a:pt x="123125" y="107449"/>
                  </a:lnTo>
                  <a:lnTo>
                    <a:pt x="131910" y="107897"/>
                  </a:lnTo>
                  <a:lnTo>
                    <a:pt x="147909" y="102157"/>
                  </a:lnTo>
                  <a:lnTo>
                    <a:pt x="159700" y="88687"/>
                  </a:lnTo>
                  <a:lnTo>
                    <a:pt x="167670" y="69832"/>
                  </a:lnTo>
                  <a:lnTo>
                    <a:pt x="170986" y="35249"/>
                  </a:lnTo>
                  <a:lnTo>
                    <a:pt x="1635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295005" y="1885203"/>
              <a:ext cx="200042" cy="135573"/>
            </a:xfrm>
            <a:custGeom>
              <a:avLst/>
              <a:gdLst/>
              <a:ahLst/>
              <a:cxnLst/>
              <a:rect l="0" t="0" r="0" b="0"/>
              <a:pathLst>
                <a:path w="200042" h="135573">
                  <a:moveTo>
                    <a:pt x="0" y="73097"/>
                  </a:moveTo>
                  <a:lnTo>
                    <a:pt x="9552" y="135572"/>
                  </a:lnTo>
                  <a:lnTo>
                    <a:pt x="10443" y="76757"/>
                  </a:lnTo>
                  <a:lnTo>
                    <a:pt x="10490" y="48597"/>
                  </a:lnTo>
                  <a:lnTo>
                    <a:pt x="15182" y="40386"/>
                  </a:lnTo>
                  <a:lnTo>
                    <a:pt x="22990" y="36082"/>
                  </a:lnTo>
                  <a:lnTo>
                    <a:pt x="32874" y="34382"/>
                  </a:lnTo>
                  <a:lnTo>
                    <a:pt x="40633" y="36759"/>
                  </a:lnTo>
                  <a:lnTo>
                    <a:pt x="46976" y="41853"/>
                  </a:lnTo>
                  <a:lnTo>
                    <a:pt x="81535" y="86775"/>
                  </a:lnTo>
                  <a:lnTo>
                    <a:pt x="85942" y="96254"/>
                  </a:lnTo>
                  <a:lnTo>
                    <a:pt x="88880" y="97893"/>
                  </a:lnTo>
                  <a:lnTo>
                    <a:pt x="90839" y="94307"/>
                  </a:lnTo>
                  <a:lnTo>
                    <a:pt x="97532" y="32267"/>
                  </a:lnTo>
                  <a:lnTo>
                    <a:pt x="100116" y="21311"/>
                  </a:lnTo>
                  <a:lnTo>
                    <a:pt x="105348" y="12837"/>
                  </a:lnTo>
                  <a:lnTo>
                    <a:pt x="120521" y="301"/>
                  </a:lnTo>
                  <a:lnTo>
                    <a:pt x="128310" y="0"/>
                  </a:lnTo>
                  <a:lnTo>
                    <a:pt x="135843" y="3309"/>
                  </a:lnTo>
                  <a:lnTo>
                    <a:pt x="164743" y="28246"/>
                  </a:lnTo>
                  <a:lnTo>
                    <a:pt x="180354" y="54349"/>
                  </a:lnTo>
                  <a:lnTo>
                    <a:pt x="200041" y="104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43195" y="1851412"/>
              <a:ext cx="130837" cy="159576"/>
            </a:xfrm>
            <a:custGeom>
              <a:avLst/>
              <a:gdLst/>
              <a:ahLst/>
              <a:cxnLst/>
              <a:rect l="0" t="0" r="0" b="0"/>
              <a:pathLst>
                <a:path w="130837" h="159576">
                  <a:moveTo>
                    <a:pt x="78193" y="12132"/>
                  </a:moveTo>
                  <a:lnTo>
                    <a:pt x="67015" y="953"/>
                  </a:lnTo>
                  <a:lnTo>
                    <a:pt x="60212" y="0"/>
                  </a:lnTo>
                  <a:lnTo>
                    <a:pt x="43296" y="5180"/>
                  </a:lnTo>
                  <a:lnTo>
                    <a:pt x="30318" y="18401"/>
                  </a:lnTo>
                  <a:lnTo>
                    <a:pt x="8631" y="66769"/>
                  </a:lnTo>
                  <a:lnTo>
                    <a:pt x="0" y="103840"/>
                  </a:lnTo>
                  <a:lnTo>
                    <a:pt x="1717" y="126590"/>
                  </a:lnTo>
                  <a:lnTo>
                    <a:pt x="9499" y="145280"/>
                  </a:lnTo>
                  <a:lnTo>
                    <a:pt x="14849" y="153540"/>
                  </a:lnTo>
                  <a:lnTo>
                    <a:pt x="21926" y="157876"/>
                  </a:lnTo>
                  <a:lnTo>
                    <a:pt x="39148" y="159575"/>
                  </a:lnTo>
                  <a:lnTo>
                    <a:pt x="46314" y="156051"/>
                  </a:lnTo>
                  <a:lnTo>
                    <a:pt x="57395" y="142776"/>
                  </a:lnTo>
                  <a:lnTo>
                    <a:pt x="64622" y="109983"/>
                  </a:lnTo>
                  <a:lnTo>
                    <a:pt x="60998" y="73574"/>
                  </a:lnTo>
                  <a:lnTo>
                    <a:pt x="67509" y="89868"/>
                  </a:lnTo>
                  <a:lnTo>
                    <a:pt x="77734" y="103613"/>
                  </a:lnTo>
                  <a:lnTo>
                    <a:pt x="102234" y="118916"/>
                  </a:lnTo>
                  <a:lnTo>
                    <a:pt x="130836" y="127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87111" y="1860092"/>
              <a:ext cx="113263" cy="125670"/>
            </a:xfrm>
            <a:custGeom>
              <a:avLst/>
              <a:gdLst/>
              <a:ahLst/>
              <a:cxnLst/>
              <a:rect l="0" t="0" r="0" b="0"/>
              <a:pathLst>
                <a:path w="113263" h="125670">
                  <a:moveTo>
                    <a:pt x="7977" y="24509"/>
                  </a:moveTo>
                  <a:lnTo>
                    <a:pt x="7977" y="73439"/>
                  </a:lnTo>
                  <a:lnTo>
                    <a:pt x="10316" y="101238"/>
                  </a:lnTo>
                  <a:lnTo>
                    <a:pt x="20108" y="125362"/>
                  </a:lnTo>
                  <a:lnTo>
                    <a:pt x="18404" y="125669"/>
                  </a:lnTo>
                  <a:lnTo>
                    <a:pt x="14928" y="123535"/>
                  </a:lnTo>
                  <a:lnTo>
                    <a:pt x="4447" y="98173"/>
                  </a:lnTo>
                  <a:lnTo>
                    <a:pt x="0" y="41616"/>
                  </a:lnTo>
                  <a:lnTo>
                    <a:pt x="3652" y="16904"/>
                  </a:lnTo>
                  <a:lnTo>
                    <a:pt x="9773" y="8910"/>
                  </a:lnTo>
                  <a:lnTo>
                    <a:pt x="29052" y="29"/>
                  </a:lnTo>
                  <a:lnTo>
                    <a:pt x="38404" y="0"/>
                  </a:lnTo>
                  <a:lnTo>
                    <a:pt x="55035" y="6207"/>
                  </a:lnTo>
                  <a:lnTo>
                    <a:pt x="67106" y="19884"/>
                  </a:lnTo>
                  <a:lnTo>
                    <a:pt x="100183" y="77669"/>
                  </a:lnTo>
                  <a:lnTo>
                    <a:pt x="113262" y="108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10901" y="1863544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0"/>
                  </a:moveTo>
                  <a:lnTo>
                    <a:pt x="52643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00373" y="1821430"/>
              <a:ext cx="115814" cy="315856"/>
            </a:xfrm>
            <a:custGeom>
              <a:avLst/>
              <a:gdLst/>
              <a:ahLst/>
              <a:cxnLst/>
              <a:rect l="0" t="0" r="0" b="0"/>
              <a:pathLst>
                <a:path w="115814" h="315856">
                  <a:moveTo>
                    <a:pt x="115813" y="0"/>
                  </a:moveTo>
                  <a:lnTo>
                    <a:pt x="100172" y="26386"/>
                  </a:lnTo>
                  <a:lnTo>
                    <a:pt x="80969" y="88901"/>
                  </a:lnTo>
                  <a:lnTo>
                    <a:pt x="65560" y="144119"/>
                  </a:lnTo>
                  <a:lnTo>
                    <a:pt x="44319" y="200087"/>
                  </a:lnTo>
                  <a:lnTo>
                    <a:pt x="24856" y="261832"/>
                  </a:lnTo>
                  <a:lnTo>
                    <a:pt x="10586" y="29881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05699" y="1788742"/>
              <a:ext cx="143698" cy="357573"/>
            </a:xfrm>
            <a:custGeom>
              <a:avLst/>
              <a:gdLst/>
              <a:ahLst/>
              <a:cxnLst/>
              <a:rect l="0" t="0" r="0" b="0"/>
              <a:pathLst>
                <a:path w="143698" h="357573">
                  <a:moveTo>
                    <a:pt x="115814" y="64273"/>
                  </a:moveTo>
                  <a:lnTo>
                    <a:pt x="101159" y="20310"/>
                  </a:lnTo>
                  <a:lnTo>
                    <a:pt x="88244" y="6520"/>
                  </a:lnTo>
                  <a:lnTo>
                    <a:pt x="79886" y="1204"/>
                  </a:lnTo>
                  <a:lnTo>
                    <a:pt x="71975" y="0"/>
                  </a:lnTo>
                  <a:lnTo>
                    <a:pt x="64361" y="1538"/>
                  </a:lnTo>
                  <a:lnTo>
                    <a:pt x="56945" y="4902"/>
                  </a:lnTo>
                  <a:lnTo>
                    <a:pt x="35330" y="26404"/>
                  </a:lnTo>
                  <a:lnTo>
                    <a:pt x="27401" y="48223"/>
                  </a:lnTo>
                  <a:lnTo>
                    <a:pt x="25046" y="72347"/>
                  </a:lnTo>
                  <a:lnTo>
                    <a:pt x="27899" y="94768"/>
                  </a:lnTo>
                  <a:lnTo>
                    <a:pt x="33807" y="100981"/>
                  </a:lnTo>
                  <a:lnTo>
                    <a:pt x="42425" y="103952"/>
                  </a:lnTo>
                  <a:lnTo>
                    <a:pt x="52850" y="104764"/>
                  </a:lnTo>
                  <a:lnTo>
                    <a:pt x="62140" y="101796"/>
                  </a:lnTo>
                  <a:lnTo>
                    <a:pt x="78700" y="89139"/>
                  </a:lnTo>
                  <a:lnTo>
                    <a:pt x="95588" y="62282"/>
                  </a:lnTo>
                  <a:lnTo>
                    <a:pt x="99990" y="59436"/>
                  </a:lnTo>
                  <a:lnTo>
                    <a:pt x="104095" y="61048"/>
                  </a:lnTo>
                  <a:lnTo>
                    <a:pt x="108001" y="65633"/>
                  </a:lnTo>
                  <a:lnTo>
                    <a:pt x="117904" y="127739"/>
                  </a:lnTo>
                  <a:lnTo>
                    <a:pt x="130265" y="189244"/>
                  </a:lnTo>
                  <a:lnTo>
                    <a:pt x="142801" y="243247"/>
                  </a:lnTo>
                  <a:lnTo>
                    <a:pt x="143697" y="288618"/>
                  </a:lnTo>
                  <a:lnTo>
                    <a:pt x="130185" y="324158"/>
                  </a:lnTo>
                  <a:lnTo>
                    <a:pt x="117911" y="341994"/>
                  </a:lnTo>
                  <a:lnTo>
                    <a:pt x="95299" y="351481"/>
                  </a:lnTo>
                  <a:lnTo>
                    <a:pt x="38712" y="357572"/>
                  </a:lnTo>
                  <a:lnTo>
                    <a:pt x="19935" y="355285"/>
                  </a:lnTo>
                  <a:lnTo>
                    <a:pt x="0" y="348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68101" y="1768590"/>
              <a:ext cx="163982" cy="148159"/>
            </a:xfrm>
            <a:custGeom>
              <a:avLst/>
              <a:gdLst/>
              <a:ahLst/>
              <a:cxnLst/>
              <a:rect l="0" t="0" r="0" b="0"/>
              <a:pathLst>
                <a:path w="163982" h="148159">
                  <a:moveTo>
                    <a:pt x="90282" y="84425"/>
                  </a:moveTo>
                  <a:lnTo>
                    <a:pt x="87162" y="41733"/>
                  </a:lnTo>
                  <a:lnTo>
                    <a:pt x="80707" y="22167"/>
                  </a:lnTo>
                  <a:lnTo>
                    <a:pt x="70039" y="5672"/>
                  </a:lnTo>
                  <a:lnTo>
                    <a:pt x="61579" y="1507"/>
                  </a:lnTo>
                  <a:lnTo>
                    <a:pt x="39700" y="0"/>
                  </a:lnTo>
                  <a:lnTo>
                    <a:pt x="29655" y="4745"/>
                  </a:lnTo>
                  <a:lnTo>
                    <a:pt x="12254" y="22496"/>
                  </a:lnTo>
                  <a:lnTo>
                    <a:pt x="2960" y="45982"/>
                  </a:lnTo>
                  <a:lnTo>
                    <a:pt x="0" y="70849"/>
                  </a:lnTo>
                  <a:lnTo>
                    <a:pt x="2583" y="93599"/>
                  </a:lnTo>
                  <a:lnTo>
                    <a:pt x="10751" y="112289"/>
                  </a:lnTo>
                  <a:lnTo>
                    <a:pt x="35058" y="143352"/>
                  </a:lnTo>
                  <a:lnTo>
                    <a:pt x="42937" y="147106"/>
                  </a:lnTo>
                  <a:lnTo>
                    <a:pt x="61051" y="148158"/>
                  </a:lnTo>
                  <a:lnTo>
                    <a:pt x="68455" y="144461"/>
                  </a:lnTo>
                  <a:lnTo>
                    <a:pt x="79801" y="130995"/>
                  </a:lnTo>
                  <a:lnTo>
                    <a:pt x="92766" y="103683"/>
                  </a:lnTo>
                  <a:lnTo>
                    <a:pt x="94116" y="83626"/>
                  </a:lnTo>
                  <a:lnTo>
                    <a:pt x="93156" y="70032"/>
                  </a:lnTo>
                  <a:lnTo>
                    <a:pt x="94537" y="71320"/>
                  </a:lnTo>
                  <a:lnTo>
                    <a:pt x="116795" y="106746"/>
                  </a:lnTo>
                  <a:lnTo>
                    <a:pt x="129752" y="122031"/>
                  </a:lnTo>
                  <a:lnTo>
                    <a:pt x="136482" y="125874"/>
                  </a:lnTo>
                  <a:lnTo>
                    <a:pt x="143309" y="127265"/>
                  </a:lnTo>
                  <a:lnTo>
                    <a:pt x="163981" y="126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32082" y="1610860"/>
              <a:ext cx="52644" cy="305327"/>
            </a:xfrm>
            <a:custGeom>
              <a:avLst/>
              <a:gdLst/>
              <a:ahLst/>
              <a:cxnLst/>
              <a:rect l="0" t="0" r="0" b="0"/>
              <a:pathLst>
                <a:path w="52644" h="305327">
                  <a:moveTo>
                    <a:pt x="0" y="0"/>
                  </a:moveTo>
                  <a:lnTo>
                    <a:pt x="5590" y="62092"/>
                  </a:lnTo>
                  <a:lnTo>
                    <a:pt x="10723" y="119543"/>
                  </a:lnTo>
                  <a:lnTo>
                    <a:pt x="21789" y="173352"/>
                  </a:lnTo>
                  <a:lnTo>
                    <a:pt x="28683" y="222549"/>
                  </a:lnTo>
                  <a:lnTo>
                    <a:pt x="36602" y="280396"/>
                  </a:lnTo>
                  <a:lnTo>
                    <a:pt x="42784" y="294246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531302" y="1621388"/>
              <a:ext cx="37652" cy="263214"/>
            </a:xfrm>
            <a:custGeom>
              <a:avLst/>
              <a:gdLst/>
              <a:ahLst/>
              <a:cxnLst/>
              <a:rect l="0" t="0" r="0" b="0"/>
              <a:pathLst>
                <a:path w="37652" h="263214">
                  <a:moveTo>
                    <a:pt x="6065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85" y="151075"/>
                  </a:lnTo>
                  <a:lnTo>
                    <a:pt x="27814" y="204927"/>
                  </a:lnTo>
                  <a:lnTo>
                    <a:pt x="3765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636304" y="1789844"/>
              <a:ext cx="82633" cy="118804"/>
            </a:xfrm>
            <a:custGeom>
              <a:avLst/>
              <a:gdLst/>
              <a:ahLst/>
              <a:cxnLst/>
              <a:rect l="0" t="0" r="0" b="0"/>
              <a:pathLst>
                <a:path w="82633" h="118804">
                  <a:moveTo>
                    <a:pt x="69519" y="0"/>
                  </a:moveTo>
                  <a:lnTo>
                    <a:pt x="45473" y="9575"/>
                  </a:lnTo>
                  <a:lnTo>
                    <a:pt x="9926" y="39403"/>
                  </a:lnTo>
                  <a:lnTo>
                    <a:pt x="2089" y="59237"/>
                  </a:lnTo>
                  <a:lnTo>
                    <a:pt x="0" y="71077"/>
                  </a:lnTo>
                  <a:lnTo>
                    <a:pt x="3917" y="90471"/>
                  </a:lnTo>
                  <a:lnTo>
                    <a:pt x="8237" y="98919"/>
                  </a:lnTo>
                  <a:lnTo>
                    <a:pt x="22395" y="111424"/>
                  </a:lnTo>
                  <a:lnTo>
                    <a:pt x="31084" y="116397"/>
                  </a:lnTo>
                  <a:lnTo>
                    <a:pt x="50097" y="118803"/>
                  </a:lnTo>
                  <a:lnTo>
                    <a:pt x="60081" y="117806"/>
                  </a:lnTo>
                  <a:lnTo>
                    <a:pt x="67906" y="112463"/>
                  </a:lnTo>
                  <a:lnTo>
                    <a:pt x="79721" y="94047"/>
                  </a:lnTo>
                  <a:lnTo>
                    <a:pt x="82632" y="70265"/>
                  </a:lnTo>
                  <a:lnTo>
                    <a:pt x="80027" y="47607"/>
                  </a:lnTo>
                  <a:lnTo>
                    <a:pt x="6951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68994" y="1768294"/>
              <a:ext cx="105286" cy="147893"/>
            </a:xfrm>
            <a:custGeom>
              <a:avLst/>
              <a:gdLst/>
              <a:ahLst/>
              <a:cxnLst/>
              <a:rect l="0" t="0" r="0" b="0"/>
              <a:pathLst>
                <a:path w="105286" h="147893">
                  <a:moveTo>
                    <a:pt x="0" y="63664"/>
                  </a:moveTo>
                  <a:lnTo>
                    <a:pt x="9553" y="126139"/>
                  </a:lnTo>
                  <a:lnTo>
                    <a:pt x="10095" y="117947"/>
                  </a:lnTo>
                  <a:lnTo>
                    <a:pt x="1426" y="57295"/>
                  </a:lnTo>
                  <a:lnTo>
                    <a:pt x="6012" y="22782"/>
                  </a:lnTo>
                  <a:lnTo>
                    <a:pt x="11027" y="14183"/>
                  </a:lnTo>
                  <a:lnTo>
                    <a:pt x="25958" y="1508"/>
                  </a:lnTo>
                  <a:lnTo>
                    <a:pt x="33683" y="0"/>
                  </a:lnTo>
                  <a:lnTo>
                    <a:pt x="41173" y="1334"/>
                  </a:lnTo>
                  <a:lnTo>
                    <a:pt x="55734" y="9056"/>
                  </a:lnTo>
                  <a:lnTo>
                    <a:pt x="70004" y="20286"/>
                  </a:lnTo>
                  <a:lnTo>
                    <a:pt x="81026" y="39316"/>
                  </a:lnTo>
                  <a:lnTo>
                    <a:pt x="100184" y="102052"/>
                  </a:lnTo>
                  <a:lnTo>
                    <a:pt x="105285" y="147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19333" y="1730373"/>
              <a:ext cx="144502" cy="182467"/>
            </a:xfrm>
            <a:custGeom>
              <a:avLst/>
              <a:gdLst/>
              <a:ahLst/>
              <a:cxnLst/>
              <a:rect l="0" t="0" r="0" b="0"/>
              <a:pathLst>
                <a:path w="144502" h="182467">
                  <a:moveTo>
                    <a:pt x="144501" y="38414"/>
                  </a:moveTo>
                  <a:lnTo>
                    <a:pt x="115193" y="9106"/>
                  </a:lnTo>
                  <a:lnTo>
                    <a:pt x="95600" y="1991"/>
                  </a:lnTo>
                  <a:lnTo>
                    <a:pt x="72464" y="0"/>
                  </a:lnTo>
                  <a:lnTo>
                    <a:pt x="50483" y="3014"/>
                  </a:lnTo>
                  <a:lnTo>
                    <a:pt x="32135" y="14492"/>
                  </a:lnTo>
                  <a:lnTo>
                    <a:pt x="17352" y="31291"/>
                  </a:lnTo>
                  <a:lnTo>
                    <a:pt x="6882" y="50456"/>
                  </a:lnTo>
                  <a:lnTo>
                    <a:pt x="0" y="86566"/>
                  </a:lnTo>
                  <a:lnTo>
                    <a:pt x="3550" y="121312"/>
                  </a:lnTo>
                  <a:lnTo>
                    <a:pt x="17600" y="153833"/>
                  </a:lnTo>
                  <a:lnTo>
                    <a:pt x="33118" y="168870"/>
                  </a:lnTo>
                  <a:lnTo>
                    <a:pt x="52883" y="178283"/>
                  </a:lnTo>
                  <a:lnTo>
                    <a:pt x="77266" y="182466"/>
                  </a:lnTo>
                  <a:lnTo>
                    <a:pt x="97461" y="178087"/>
                  </a:lnTo>
                  <a:lnTo>
                    <a:pt x="133972" y="15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91447" y="1787071"/>
              <a:ext cx="123032" cy="129304"/>
            </a:xfrm>
            <a:custGeom>
              <a:avLst/>
              <a:gdLst/>
              <a:ahLst/>
              <a:cxnLst/>
              <a:rect l="0" t="0" r="0" b="0"/>
              <a:pathLst>
                <a:path w="123032" h="129304">
                  <a:moveTo>
                    <a:pt x="88200" y="13302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1324" y="97805"/>
                  </a:lnTo>
                  <a:lnTo>
                    <a:pt x="12154" y="115589"/>
                  </a:lnTo>
                  <a:lnTo>
                    <a:pt x="19955" y="123607"/>
                  </a:lnTo>
                  <a:lnTo>
                    <a:pt x="29835" y="127783"/>
                  </a:lnTo>
                  <a:lnTo>
                    <a:pt x="53291" y="129303"/>
                  </a:lnTo>
                  <a:lnTo>
                    <a:pt x="73075" y="122960"/>
                  </a:lnTo>
                  <a:lnTo>
                    <a:pt x="104840" y="99823"/>
                  </a:lnTo>
                  <a:lnTo>
                    <a:pt x="120947" y="74033"/>
                  </a:lnTo>
                  <a:lnTo>
                    <a:pt x="123031" y="54331"/>
                  </a:lnTo>
                  <a:lnTo>
                    <a:pt x="118889" y="35047"/>
                  </a:lnTo>
                  <a:lnTo>
                    <a:pt x="105742" y="14545"/>
                  </a:lnTo>
                  <a:lnTo>
                    <a:pt x="103404" y="12961"/>
                  </a:lnTo>
                  <a:lnTo>
                    <a:pt x="98729" y="13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474404" y="1789397"/>
              <a:ext cx="157928" cy="147847"/>
            </a:xfrm>
            <a:custGeom>
              <a:avLst/>
              <a:gdLst/>
              <a:ahLst/>
              <a:cxnLst/>
              <a:rect l="0" t="0" r="0" b="0"/>
              <a:pathLst>
                <a:path w="157928" h="147847">
                  <a:moveTo>
                    <a:pt x="0" y="32033"/>
                  </a:moveTo>
                  <a:lnTo>
                    <a:pt x="7235" y="59589"/>
                  </a:lnTo>
                  <a:lnTo>
                    <a:pt x="11892" y="99209"/>
                  </a:lnTo>
                  <a:lnTo>
                    <a:pt x="22371" y="122647"/>
                  </a:lnTo>
                  <a:lnTo>
                    <a:pt x="20763" y="122858"/>
                  </a:lnTo>
                  <a:lnTo>
                    <a:pt x="17351" y="120659"/>
                  </a:lnTo>
                  <a:lnTo>
                    <a:pt x="6961" y="95207"/>
                  </a:lnTo>
                  <a:lnTo>
                    <a:pt x="7651" y="58030"/>
                  </a:lnTo>
                  <a:lnTo>
                    <a:pt x="15265" y="22968"/>
                  </a:lnTo>
                  <a:lnTo>
                    <a:pt x="20705" y="14291"/>
                  </a:lnTo>
                  <a:lnTo>
                    <a:pt x="36108" y="1531"/>
                  </a:lnTo>
                  <a:lnTo>
                    <a:pt x="43959" y="0"/>
                  </a:lnTo>
                  <a:lnTo>
                    <a:pt x="51533" y="1319"/>
                  </a:lnTo>
                  <a:lnTo>
                    <a:pt x="86088" y="20246"/>
                  </a:lnTo>
                  <a:lnTo>
                    <a:pt x="110775" y="45308"/>
                  </a:lnTo>
                  <a:lnTo>
                    <a:pt x="135745" y="103899"/>
                  </a:lnTo>
                  <a:lnTo>
                    <a:pt x="147066" y="130535"/>
                  </a:lnTo>
                  <a:lnTo>
                    <a:pt x="157927" y="147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57851" y="1631917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2452"/>
                  </a:lnTo>
                  <a:lnTo>
                    <a:pt x="5035" y="95520"/>
                  </a:lnTo>
                  <a:lnTo>
                    <a:pt x="14268" y="155045"/>
                  </a:lnTo>
                  <a:lnTo>
                    <a:pt x="22794" y="204776"/>
                  </a:lnTo>
                  <a:lnTo>
                    <a:pt x="29387" y="267743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79689" y="174773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2494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61790" y="1808128"/>
              <a:ext cx="165340" cy="122525"/>
            </a:xfrm>
            <a:custGeom>
              <a:avLst/>
              <a:gdLst/>
              <a:ahLst/>
              <a:cxnLst/>
              <a:rect l="0" t="0" r="0" b="0"/>
              <a:pathLst>
                <a:path w="165340" h="122525">
                  <a:moveTo>
                    <a:pt x="91640" y="13302"/>
                  </a:moveTo>
                  <a:lnTo>
                    <a:pt x="80461" y="2123"/>
                  </a:lnTo>
                  <a:lnTo>
                    <a:pt x="72489" y="0"/>
                  </a:lnTo>
                  <a:lnTo>
                    <a:pt x="51153" y="761"/>
                  </a:lnTo>
                  <a:lnTo>
                    <a:pt x="32311" y="8118"/>
                  </a:lnTo>
                  <a:lnTo>
                    <a:pt x="24011" y="13355"/>
                  </a:lnTo>
                  <a:lnTo>
                    <a:pt x="11670" y="28533"/>
                  </a:lnTo>
                  <a:lnTo>
                    <a:pt x="3455" y="48147"/>
                  </a:lnTo>
                  <a:lnTo>
                    <a:pt x="0" y="84327"/>
                  </a:lnTo>
                  <a:lnTo>
                    <a:pt x="3338" y="106870"/>
                  </a:lnTo>
                  <a:lnTo>
                    <a:pt x="9375" y="114285"/>
                  </a:lnTo>
                  <a:lnTo>
                    <a:pt x="28561" y="122524"/>
                  </a:lnTo>
                  <a:lnTo>
                    <a:pt x="37889" y="122381"/>
                  </a:lnTo>
                  <a:lnTo>
                    <a:pt x="54492" y="115984"/>
                  </a:lnTo>
                  <a:lnTo>
                    <a:pt x="76994" y="93639"/>
                  </a:lnTo>
                  <a:lnTo>
                    <a:pt x="92889" y="64791"/>
                  </a:lnTo>
                  <a:lnTo>
                    <a:pt x="98322" y="61666"/>
                  </a:lnTo>
                  <a:lnTo>
                    <a:pt x="104284" y="63092"/>
                  </a:lnTo>
                  <a:lnTo>
                    <a:pt x="137542" y="89182"/>
                  </a:lnTo>
                  <a:lnTo>
                    <a:pt x="165339" y="97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79772" y="181090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979772" y="1737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42943" y="1779109"/>
              <a:ext cx="284270" cy="147607"/>
            </a:xfrm>
            <a:custGeom>
              <a:avLst/>
              <a:gdLst/>
              <a:ahLst/>
              <a:cxnLst/>
              <a:rect l="0" t="0" r="0" b="0"/>
              <a:pathLst>
                <a:path w="284270" h="147607">
                  <a:moveTo>
                    <a:pt x="0" y="52849"/>
                  </a:moveTo>
                  <a:lnTo>
                    <a:pt x="15618" y="106941"/>
                  </a:lnTo>
                  <a:lnTo>
                    <a:pt x="15091" y="106458"/>
                  </a:lnTo>
                  <a:lnTo>
                    <a:pt x="13570" y="102626"/>
                  </a:lnTo>
                  <a:lnTo>
                    <a:pt x="12299" y="64025"/>
                  </a:lnTo>
                  <a:lnTo>
                    <a:pt x="16384" y="42608"/>
                  </a:lnTo>
                  <a:lnTo>
                    <a:pt x="30851" y="16410"/>
                  </a:lnTo>
                  <a:lnTo>
                    <a:pt x="38114" y="12178"/>
                  </a:lnTo>
                  <a:lnTo>
                    <a:pt x="55544" y="10597"/>
                  </a:lnTo>
                  <a:lnTo>
                    <a:pt x="74989" y="20032"/>
                  </a:lnTo>
                  <a:lnTo>
                    <a:pt x="92990" y="35924"/>
                  </a:lnTo>
                  <a:lnTo>
                    <a:pt x="114078" y="74722"/>
                  </a:lnTo>
                  <a:lnTo>
                    <a:pt x="129508" y="116181"/>
                  </a:lnTo>
                  <a:lnTo>
                    <a:pt x="133132" y="119637"/>
                  </a:lnTo>
                  <a:lnTo>
                    <a:pt x="136718" y="118431"/>
                  </a:lnTo>
                  <a:lnTo>
                    <a:pt x="140278" y="114118"/>
                  </a:lnTo>
                  <a:lnTo>
                    <a:pt x="171209" y="98790"/>
                  </a:lnTo>
                  <a:lnTo>
                    <a:pt x="221461" y="75378"/>
                  </a:lnTo>
                  <a:lnTo>
                    <a:pt x="247202" y="55755"/>
                  </a:lnTo>
                  <a:lnTo>
                    <a:pt x="251369" y="46597"/>
                  </a:lnTo>
                  <a:lnTo>
                    <a:pt x="252879" y="23944"/>
                  </a:lnTo>
                  <a:lnTo>
                    <a:pt x="249304" y="14862"/>
                  </a:lnTo>
                  <a:lnTo>
                    <a:pt x="235974" y="1651"/>
                  </a:lnTo>
                  <a:lnTo>
                    <a:pt x="227506" y="0"/>
                  </a:lnTo>
                  <a:lnTo>
                    <a:pt x="208738" y="4404"/>
                  </a:lnTo>
                  <a:lnTo>
                    <a:pt x="194938" y="17280"/>
                  </a:lnTo>
                  <a:lnTo>
                    <a:pt x="189620" y="25627"/>
                  </a:lnTo>
                  <a:lnTo>
                    <a:pt x="182135" y="59731"/>
                  </a:lnTo>
                  <a:lnTo>
                    <a:pt x="185507" y="93883"/>
                  </a:lnTo>
                  <a:lnTo>
                    <a:pt x="193972" y="112420"/>
                  </a:lnTo>
                  <a:lnTo>
                    <a:pt x="218469" y="143385"/>
                  </a:lnTo>
                  <a:lnTo>
                    <a:pt x="226365" y="147131"/>
                  </a:lnTo>
                  <a:lnTo>
                    <a:pt x="284269" y="147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369326" y="1758259"/>
              <a:ext cx="105286" cy="128939"/>
            </a:xfrm>
            <a:custGeom>
              <a:avLst/>
              <a:gdLst/>
              <a:ahLst/>
              <a:cxnLst/>
              <a:rect l="0" t="0" r="0" b="0"/>
              <a:pathLst>
                <a:path w="105286" h="128939">
                  <a:moveTo>
                    <a:pt x="0" y="73699"/>
                  </a:moveTo>
                  <a:lnTo>
                    <a:pt x="14573" y="116391"/>
                  </a:lnTo>
                  <a:lnTo>
                    <a:pt x="20244" y="126727"/>
                  </a:lnTo>
                  <a:lnTo>
                    <a:pt x="24024" y="128938"/>
                  </a:lnTo>
                  <a:lnTo>
                    <a:pt x="26545" y="125733"/>
                  </a:lnTo>
                  <a:lnTo>
                    <a:pt x="28225" y="118917"/>
                  </a:lnTo>
                  <a:lnTo>
                    <a:pt x="23853" y="101985"/>
                  </a:lnTo>
                  <a:lnTo>
                    <a:pt x="19412" y="92556"/>
                  </a:lnTo>
                  <a:lnTo>
                    <a:pt x="17596" y="69602"/>
                  </a:lnTo>
                  <a:lnTo>
                    <a:pt x="18750" y="56930"/>
                  </a:lnTo>
                  <a:lnTo>
                    <a:pt x="29390" y="36610"/>
                  </a:lnTo>
                  <a:lnTo>
                    <a:pt x="37141" y="27916"/>
                  </a:lnTo>
                  <a:lnTo>
                    <a:pt x="58231" y="18256"/>
                  </a:lnTo>
                  <a:lnTo>
                    <a:pt x="87054" y="96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27253" y="1737202"/>
              <a:ext cx="124802" cy="186774"/>
            </a:xfrm>
            <a:custGeom>
              <a:avLst/>
              <a:gdLst/>
              <a:ahLst/>
              <a:cxnLst/>
              <a:rect l="0" t="0" r="0" b="0"/>
              <a:pathLst>
                <a:path w="124802" h="186774">
                  <a:moveTo>
                    <a:pt x="73700" y="0"/>
                  </a:moveTo>
                  <a:lnTo>
                    <a:pt x="55719" y="15641"/>
                  </a:lnTo>
                  <a:lnTo>
                    <a:pt x="15137" y="40433"/>
                  </a:lnTo>
                  <a:lnTo>
                    <a:pt x="6728" y="59694"/>
                  </a:lnTo>
                  <a:lnTo>
                    <a:pt x="4485" y="71381"/>
                  </a:lnTo>
                  <a:lnTo>
                    <a:pt x="6500" y="80343"/>
                  </a:lnTo>
                  <a:lnTo>
                    <a:pt x="11352" y="87487"/>
                  </a:lnTo>
                  <a:lnTo>
                    <a:pt x="26103" y="98544"/>
                  </a:lnTo>
                  <a:lnTo>
                    <a:pt x="83501" y="123718"/>
                  </a:lnTo>
                  <a:lnTo>
                    <a:pt x="122275" y="154997"/>
                  </a:lnTo>
                  <a:lnTo>
                    <a:pt x="124801" y="161822"/>
                  </a:lnTo>
                  <a:lnTo>
                    <a:pt x="124145" y="168713"/>
                  </a:lnTo>
                  <a:lnTo>
                    <a:pt x="121368" y="175646"/>
                  </a:lnTo>
                  <a:lnTo>
                    <a:pt x="114837" y="180268"/>
                  </a:lnTo>
                  <a:lnTo>
                    <a:pt x="82119" y="186773"/>
                  </a:lnTo>
                  <a:lnTo>
                    <a:pt x="28613" y="18585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11219" y="1768787"/>
              <a:ext cx="204273" cy="154826"/>
            </a:xfrm>
            <a:custGeom>
              <a:avLst/>
              <a:gdLst/>
              <a:ahLst/>
              <a:cxnLst/>
              <a:rect l="0" t="0" r="0" b="0"/>
              <a:pathLst>
                <a:path w="204273" h="15482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6463" y="123577"/>
                  </a:lnTo>
                  <a:lnTo>
                    <a:pt x="34807" y="151519"/>
                  </a:lnTo>
                  <a:lnTo>
                    <a:pt x="41445" y="154825"/>
                  </a:lnTo>
                  <a:lnTo>
                    <a:pt x="48210" y="154689"/>
                  </a:lnTo>
                  <a:lnTo>
                    <a:pt x="55060" y="152259"/>
                  </a:lnTo>
                  <a:lnTo>
                    <a:pt x="75879" y="132071"/>
                  </a:lnTo>
                  <a:lnTo>
                    <a:pt x="83623" y="110561"/>
                  </a:lnTo>
                  <a:lnTo>
                    <a:pt x="85688" y="98274"/>
                  </a:lnTo>
                  <a:lnTo>
                    <a:pt x="89404" y="93592"/>
                  </a:lnTo>
                  <a:lnTo>
                    <a:pt x="94221" y="93980"/>
                  </a:lnTo>
                  <a:lnTo>
                    <a:pt x="105812" y="103770"/>
                  </a:lnTo>
                  <a:lnTo>
                    <a:pt x="139208" y="142997"/>
                  </a:lnTo>
                  <a:lnTo>
                    <a:pt x="147311" y="146804"/>
                  </a:lnTo>
                  <a:lnTo>
                    <a:pt x="165673" y="147914"/>
                  </a:lnTo>
                  <a:lnTo>
                    <a:pt x="182412" y="141389"/>
                  </a:lnTo>
                  <a:lnTo>
                    <a:pt x="190152" y="136374"/>
                  </a:lnTo>
                  <a:lnTo>
                    <a:pt x="195311" y="128350"/>
                  </a:lnTo>
                  <a:lnTo>
                    <a:pt x="202573" y="94702"/>
                  </a:lnTo>
                  <a:lnTo>
                    <a:pt x="204272" y="68606"/>
                  </a:lnTo>
                  <a:lnTo>
                    <a:pt x="198788" y="47649"/>
                  </a:lnTo>
                  <a:lnTo>
                    <a:pt x="18457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69492" y="183195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158963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64248" y="1695088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48930"/>
                  </a:lnTo>
                  <a:lnTo>
                    <a:pt x="5590" y="108061"/>
                  </a:lnTo>
                  <a:lnTo>
                    <a:pt x="14654" y="156280"/>
                  </a:lnTo>
                  <a:lnTo>
                    <a:pt x="19160" y="207612"/>
                  </a:lnTo>
                  <a:lnTo>
                    <a:pt x="20808" y="270939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327419" y="1705616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0" y="0"/>
                  </a:moveTo>
                  <a:lnTo>
                    <a:pt x="3120" y="62478"/>
                  </a:lnTo>
                  <a:lnTo>
                    <a:pt x="9065" y="124775"/>
                  </a:lnTo>
                  <a:lnTo>
                    <a:pt x="17475" y="177765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563986" y="1674031"/>
              <a:ext cx="106348" cy="286573"/>
            </a:xfrm>
            <a:custGeom>
              <a:avLst/>
              <a:gdLst/>
              <a:ahLst/>
              <a:cxnLst/>
              <a:rect l="0" t="0" r="0" b="0"/>
              <a:pathLst>
                <a:path w="106348" h="28657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3786" y="179411"/>
                  </a:lnTo>
                  <a:lnTo>
                    <a:pt x="21246" y="238080"/>
                  </a:lnTo>
                  <a:lnTo>
                    <a:pt x="23046" y="240608"/>
                  </a:lnTo>
                  <a:lnTo>
                    <a:pt x="35905" y="189930"/>
                  </a:lnTo>
                  <a:lnTo>
                    <a:pt x="46749" y="173710"/>
                  </a:lnTo>
                  <a:lnTo>
                    <a:pt x="54086" y="170789"/>
                  </a:lnTo>
                  <a:lnTo>
                    <a:pt x="62487" y="171181"/>
                  </a:lnTo>
                  <a:lnTo>
                    <a:pt x="71597" y="173782"/>
                  </a:lnTo>
                  <a:lnTo>
                    <a:pt x="87958" y="186031"/>
                  </a:lnTo>
                  <a:lnTo>
                    <a:pt x="95596" y="194210"/>
                  </a:lnTo>
                  <a:lnTo>
                    <a:pt x="104084" y="215777"/>
                  </a:lnTo>
                  <a:lnTo>
                    <a:pt x="106347" y="228079"/>
                  </a:lnTo>
                  <a:lnTo>
                    <a:pt x="102623" y="251107"/>
                  </a:lnTo>
                  <a:lnTo>
                    <a:pt x="98354" y="262161"/>
                  </a:lnTo>
                  <a:lnTo>
                    <a:pt x="84252" y="277563"/>
                  </a:lnTo>
                  <a:lnTo>
                    <a:pt x="75579" y="283308"/>
                  </a:lnTo>
                  <a:lnTo>
                    <a:pt x="56583" y="286572"/>
                  </a:lnTo>
                  <a:lnTo>
                    <a:pt x="29277" y="281832"/>
                  </a:lnTo>
                  <a:lnTo>
                    <a:pt x="558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03203" y="1808661"/>
              <a:ext cx="126848" cy="143460"/>
            </a:xfrm>
            <a:custGeom>
              <a:avLst/>
              <a:gdLst/>
              <a:ahLst/>
              <a:cxnLst/>
              <a:rect l="0" t="0" r="0" b="0"/>
              <a:pathLst>
                <a:path w="126848" h="143460">
                  <a:moveTo>
                    <a:pt x="13771" y="86468"/>
                  </a:moveTo>
                  <a:lnTo>
                    <a:pt x="40157" y="70827"/>
                  </a:lnTo>
                  <a:lnTo>
                    <a:pt x="97083" y="51624"/>
                  </a:lnTo>
                  <a:lnTo>
                    <a:pt x="123723" y="35330"/>
                  </a:lnTo>
                  <a:lnTo>
                    <a:pt x="126847" y="28979"/>
                  </a:lnTo>
                  <a:lnTo>
                    <a:pt x="126590" y="22406"/>
                  </a:lnTo>
                  <a:lnTo>
                    <a:pt x="124078" y="15684"/>
                  </a:lnTo>
                  <a:lnTo>
                    <a:pt x="111930" y="5096"/>
                  </a:lnTo>
                  <a:lnTo>
                    <a:pt x="103777" y="634"/>
                  </a:lnTo>
                  <a:lnTo>
                    <a:pt x="93662" y="0"/>
                  </a:lnTo>
                  <a:lnTo>
                    <a:pt x="69945" y="5534"/>
                  </a:lnTo>
                  <a:lnTo>
                    <a:pt x="41463" y="21803"/>
                  </a:lnTo>
                  <a:lnTo>
                    <a:pt x="18207" y="41442"/>
                  </a:lnTo>
                  <a:lnTo>
                    <a:pt x="2087" y="67668"/>
                  </a:lnTo>
                  <a:lnTo>
                    <a:pt x="0" y="87471"/>
                  </a:lnTo>
                  <a:lnTo>
                    <a:pt x="4141" y="107971"/>
                  </a:lnTo>
                  <a:lnTo>
                    <a:pt x="13780" y="128780"/>
                  </a:lnTo>
                  <a:lnTo>
                    <a:pt x="21966" y="135733"/>
                  </a:lnTo>
                  <a:lnTo>
                    <a:pt x="43539" y="143459"/>
                  </a:lnTo>
                  <a:lnTo>
                    <a:pt x="81993" y="142219"/>
                  </a:lnTo>
                  <a:lnTo>
                    <a:pt x="119056" y="128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990715" y="1811662"/>
              <a:ext cx="141339" cy="146639"/>
            </a:xfrm>
            <a:custGeom>
              <a:avLst/>
              <a:gdLst/>
              <a:ahLst/>
              <a:cxnLst/>
              <a:rect l="0" t="0" r="0" b="0"/>
              <a:pathLst>
                <a:path w="141339" h="146639">
                  <a:moveTo>
                    <a:pt x="0" y="41353"/>
                  </a:moveTo>
                  <a:lnTo>
                    <a:pt x="8333" y="78831"/>
                  </a:lnTo>
                  <a:lnTo>
                    <a:pt x="10240" y="134546"/>
                  </a:lnTo>
                  <a:lnTo>
                    <a:pt x="11673" y="83758"/>
                  </a:lnTo>
                  <a:lnTo>
                    <a:pt x="25179" y="21952"/>
                  </a:lnTo>
                  <a:lnTo>
                    <a:pt x="30824" y="13211"/>
                  </a:lnTo>
                  <a:lnTo>
                    <a:pt x="46455" y="380"/>
                  </a:lnTo>
                  <a:lnTo>
                    <a:pt x="54367" y="0"/>
                  </a:lnTo>
                  <a:lnTo>
                    <a:pt x="61980" y="3255"/>
                  </a:lnTo>
                  <a:lnTo>
                    <a:pt x="104175" y="37203"/>
                  </a:lnTo>
                  <a:lnTo>
                    <a:pt x="124736" y="85420"/>
                  </a:lnTo>
                  <a:lnTo>
                    <a:pt x="141338" y="140829"/>
                  </a:lnTo>
                  <a:lnTo>
                    <a:pt x="141018" y="143935"/>
                  </a:lnTo>
                  <a:lnTo>
                    <a:pt x="136870" y="146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38114" y="1790480"/>
              <a:ext cx="90468" cy="160186"/>
            </a:xfrm>
            <a:custGeom>
              <a:avLst/>
              <a:gdLst/>
              <a:ahLst/>
              <a:cxnLst/>
              <a:rect l="0" t="0" r="0" b="0"/>
              <a:pathLst>
                <a:path w="90468" h="160186">
                  <a:moveTo>
                    <a:pt x="0" y="94121"/>
                  </a:moveTo>
                  <a:lnTo>
                    <a:pt x="17981" y="78479"/>
                  </a:lnTo>
                  <a:lnTo>
                    <a:pt x="76331" y="40665"/>
                  </a:lnTo>
                  <a:lnTo>
                    <a:pt x="85982" y="33917"/>
                  </a:lnTo>
                  <a:lnTo>
                    <a:pt x="90077" y="25909"/>
                  </a:lnTo>
                  <a:lnTo>
                    <a:pt x="90467" y="17061"/>
                  </a:lnTo>
                  <a:lnTo>
                    <a:pt x="88387" y="7652"/>
                  </a:lnTo>
                  <a:lnTo>
                    <a:pt x="83491" y="2550"/>
                  </a:lnTo>
                  <a:lnTo>
                    <a:pt x="76717" y="318"/>
                  </a:lnTo>
                  <a:lnTo>
                    <a:pt x="68692" y="0"/>
                  </a:lnTo>
                  <a:lnTo>
                    <a:pt x="40630" y="10731"/>
                  </a:lnTo>
                  <a:lnTo>
                    <a:pt x="26636" y="28593"/>
                  </a:lnTo>
                  <a:lnTo>
                    <a:pt x="8121" y="72598"/>
                  </a:lnTo>
                  <a:lnTo>
                    <a:pt x="6729" y="97033"/>
                  </a:lnTo>
                  <a:lnTo>
                    <a:pt x="11180" y="121151"/>
                  </a:lnTo>
                  <a:lnTo>
                    <a:pt x="20956" y="139670"/>
                  </a:lnTo>
                  <a:lnTo>
                    <a:pt x="36220" y="152579"/>
                  </a:lnTo>
                  <a:lnTo>
                    <a:pt x="45203" y="157660"/>
                  </a:lnTo>
                  <a:lnTo>
                    <a:pt x="61425" y="160185"/>
                  </a:lnTo>
                  <a:lnTo>
                    <a:pt x="84228" y="157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71879" y="1805797"/>
              <a:ext cx="98189" cy="144835"/>
            </a:xfrm>
            <a:custGeom>
              <a:avLst/>
              <a:gdLst/>
              <a:ahLst/>
              <a:cxnLst/>
              <a:rect l="0" t="0" r="0" b="0"/>
              <a:pathLst>
                <a:path w="98189" h="144835">
                  <a:moveTo>
                    <a:pt x="24162" y="68275"/>
                  </a:moveTo>
                  <a:lnTo>
                    <a:pt x="76867" y="49147"/>
                  </a:lnTo>
                  <a:lnTo>
                    <a:pt x="92820" y="37937"/>
                  </a:lnTo>
                  <a:lnTo>
                    <a:pt x="96841" y="30502"/>
                  </a:lnTo>
                  <a:lnTo>
                    <a:pt x="98188" y="12883"/>
                  </a:lnTo>
                  <a:lnTo>
                    <a:pt x="93400" y="6780"/>
                  </a:lnTo>
                  <a:lnTo>
                    <a:pt x="75601" y="0"/>
                  </a:lnTo>
                  <a:lnTo>
                    <a:pt x="44862" y="1772"/>
                  </a:lnTo>
                  <a:lnTo>
                    <a:pt x="27124" y="12982"/>
                  </a:lnTo>
                  <a:lnTo>
                    <a:pt x="12610" y="30832"/>
                  </a:lnTo>
                  <a:lnTo>
                    <a:pt x="2261" y="54363"/>
                  </a:lnTo>
                  <a:lnTo>
                    <a:pt x="0" y="80420"/>
                  </a:lnTo>
                  <a:lnTo>
                    <a:pt x="4065" y="105258"/>
                  </a:lnTo>
                  <a:lnTo>
                    <a:pt x="13670" y="124096"/>
                  </a:lnTo>
                  <a:lnTo>
                    <a:pt x="28858" y="137148"/>
                  </a:lnTo>
                  <a:lnTo>
                    <a:pt x="37821" y="142267"/>
                  </a:lnTo>
                  <a:lnTo>
                    <a:pt x="57139" y="144834"/>
                  </a:lnTo>
                  <a:lnTo>
                    <a:pt x="75083" y="142076"/>
                  </a:lnTo>
                  <a:lnTo>
                    <a:pt x="97862" y="131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392266" y="1617260"/>
              <a:ext cx="240744" cy="351512"/>
            </a:xfrm>
            <a:custGeom>
              <a:avLst/>
              <a:gdLst/>
              <a:ahLst/>
              <a:cxnLst/>
              <a:rect l="0" t="0" r="0" b="0"/>
              <a:pathLst>
                <a:path w="240744" h="351512">
                  <a:moveTo>
                    <a:pt x="93288" y="267341"/>
                  </a:moveTo>
                  <a:lnTo>
                    <a:pt x="83713" y="243294"/>
                  </a:lnTo>
                  <a:lnTo>
                    <a:pt x="73045" y="228967"/>
                  </a:lnTo>
                  <a:lnTo>
                    <a:pt x="54266" y="221040"/>
                  </a:lnTo>
                  <a:lnTo>
                    <a:pt x="42707" y="218926"/>
                  </a:lnTo>
                  <a:lnTo>
                    <a:pt x="32661" y="219856"/>
                  </a:lnTo>
                  <a:lnTo>
                    <a:pt x="15260" y="227129"/>
                  </a:lnTo>
                  <a:lnTo>
                    <a:pt x="9684" y="234684"/>
                  </a:lnTo>
                  <a:lnTo>
                    <a:pt x="3488" y="255556"/>
                  </a:lnTo>
                  <a:lnTo>
                    <a:pt x="0" y="299204"/>
                  </a:lnTo>
                  <a:lnTo>
                    <a:pt x="5423" y="322836"/>
                  </a:lnTo>
                  <a:lnTo>
                    <a:pt x="10145" y="332414"/>
                  </a:lnTo>
                  <a:lnTo>
                    <a:pt x="24750" y="346175"/>
                  </a:lnTo>
                  <a:lnTo>
                    <a:pt x="33558" y="351482"/>
                  </a:lnTo>
                  <a:lnTo>
                    <a:pt x="41770" y="351511"/>
                  </a:lnTo>
                  <a:lnTo>
                    <a:pt x="49584" y="348021"/>
                  </a:lnTo>
                  <a:lnTo>
                    <a:pt x="57133" y="342184"/>
                  </a:lnTo>
                  <a:lnTo>
                    <a:pt x="68640" y="323221"/>
                  </a:lnTo>
                  <a:lnTo>
                    <a:pt x="85560" y="272919"/>
                  </a:lnTo>
                  <a:lnTo>
                    <a:pt x="98997" y="209518"/>
                  </a:lnTo>
                  <a:lnTo>
                    <a:pt x="101219" y="158051"/>
                  </a:lnTo>
                  <a:lnTo>
                    <a:pt x="96158" y="106927"/>
                  </a:lnTo>
                  <a:lnTo>
                    <a:pt x="90735" y="47138"/>
                  </a:lnTo>
                  <a:lnTo>
                    <a:pt x="83965" y="20904"/>
                  </a:lnTo>
                  <a:lnTo>
                    <a:pt x="73157" y="1445"/>
                  </a:lnTo>
                  <a:lnTo>
                    <a:pt x="69339" y="0"/>
                  </a:lnTo>
                  <a:lnTo>
                    <a:pt x="66794" y="3716"/>
                  </a:lnTo>
                  <a:lnTo>
                    <a:pt x="62708" y="48890"/>
                  </a:lnTo>
                  <a:lnTo>
                    <a:pt x="67590" y="97200"/>
                  </a:lnTo>
                  <a:lnTo>
                    <a:pt x="72484" y="158690"/>
                  </a:lnTo>
                  <a:lnTo>
                    <a:pt x="80365" y="207592"/>
                  </a:lnTo>
                  <a:lnTo>
                    <a:pt x="93508" y="263511"/>
                  </a:lnTo>
                  <a:lnTo>
                    <a:pt x="96944" y="275316"/>
                  </a:lnTo>
                  <a:lnTo>
                    <a:pt x="101575" y="280846"/>
                  </a:lnTo>
                  <a:lnTo>
                    <a:pt x="107001" y="282193"/>
                  </a:lnTo>
                  <a:lnTo>
                    <a:pt x="120440" y="277451"/>
                  </a:lnTo>
                  <a:lnTo>
                    <a:pt x="173379" y="254403"/>
                  </a:lnTo>
                  <a:lnTo>
                    <a:pt x="217643" y="231076"/>
                  </a:lnTo>
                  <a:lnTo>
                    <a:pt x="234734" y="217688"/>
                  </a:lnTo>
                  <a:lnTo>
                    <a:pt x="239058" y="209672"/>
                  </a:lnTo>
                  <a:lnTo>
                    <a:pt x="240743" y="191407"/>
                  </a:lnTo>
                  <a:lnTo>
                    <a:pt x="237215" y="183963"/>
                  </a:lnTo>
                  <a:lnTo>
                    <a:pt x="223937" y="172572"/>
                  </a:lnTo>
                  <a:lnTo>
                    <a:pt x="215482" y="170237"/>
                  </a:lnTo>
                  <a:lnTo>
                    <a:pt x="196730" y="170761"/>
                  </a:lnTo>
                  <a:lnTo>
                    <a:pt x="166442" y="183222"/>
                  </a:lnTo>
                  <a:lnTo>
                    <a:pt x="151927" y="198369"/>
                  </a:lnTo>
                  <a:lnTo>
                    <a:pt x="142747" y="217969"/>
                  </a:lnTo>
                  <a:lnTo>
                    <a:pt x="138667" y="242278"/>
                  </a:lnTo>
                  <a:lnTo>
                    <a:pt x="143092" y="265560"/>
                  </a:lnTo>
                  <a:lnTo>
                    <a:pt x="154028" y="286437"/>
                  </a:lnTo>
                  <a:lnTo>
                    <a:pt x="170586" y="303514"/>
                  </a:lnTo>
                  <a:lnTo>
                    <a:pt x="179915" y="307834"/>
                  </a:lnTo>
                  <a:lnTo>
                    <a:pt x="230159" y="309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669013" y="1584851"/>
              <a:ext cx="121868" cy="352475"/>
            </a:xfrm>
            <a:custGeom>
              <a:avLst/>
              <a:gdLst/>
              <a:ahLst/>
              <a:cxnLst/>
              <a:rect l="0" t="0" r="0" b="0"/>
              <a:pathLst>
                <a:path w="121868" h="352475">
                  <a:moveTo>
                    <a:pt x="90282" y="278693"/>
                  </a:moveTo>
                  <a:lnTo>
                    <a:pt x="80707" y="254646"/>
                  </a:lnTo>
                  <a:lnTo>
                    <a:pt x="70039" y="240319"/>
                  </a:lnTo>
                  <a:lnTo>
                    <a:pt x="61579" y="236733"/>
                  </a:lnTo>
                  <a:lnTo>
                    <a:pt x="39700" y="235867"/>
                  </a:lnTo>
                  <a:lnTo>
                    <a:pt x="29654" y="239614"/>
                  </a:lnTo>
                  <a:lnTo>
                    <a:pt x="12254" y="253135"/>
                  </a:lnTo>
                  <a:lnTo>
                    <a:pt x="2961" y="273963"/>
                  </a:lnTo>
                  <a:lnTo>
                    <a:pt x="0" y="297648"/>
                  </a:lnTo>
                  <a:lnTo>
                    <a:pt x="2583" y="319872"/>
                  </a:lnTo>
                  <a:lnTo>
                    <a:pt x="10750" y="338329"/>
                  </a:lnTo>
                  <a:lnTo>
                    <a:pt x="16204" y="346526"/>
                  </a:lnTo>
                  <a:lnTo>
                    <a:pt x="23349" y="350821"/>
                  </a:lnTo>
                  <a:lnTo>
                    <a:pt x="40647" y="352474"/>
                  </a:lnTo>
                  <a:lnTo>
                    <a:pt x="60034" y="343070"/>
                  </a:lnTo>
                  <a:lnTo>
                    <a:pt x="78009" y="327192"/>
                  </a:lnTo>
                  <a:lnTo>
                    <a:pt x="99080" y="288403"/>
                  </a:lnTo>
                  <a:lnTo>
                    <a:pt x="105891" y="265461"/>
                  </a:lnTo>
                  <a:lnTo>
                    <a:pt x="110263" y="206192"/>
                  </a:lnTo>
                  <a:lnTo>
                    <a:pt x="107901" y="156995"/>
                  </a:lnTo>
                  <a:lnTo>
                    <a:pt x="99792" y="101084"/>
                  </a:lnTo>
                  <a:lnTo>
                    <a:pt x="89980" y="50593"/>
                  </a:lnTo>
                  <a:lnTo>
                    <a:pt x="81959" y="22897"/>
                  </a:lnTo>
                  <a:lnTo>
                    <a:pt x="70595" y="2789"/>
                  </a:lnTo>
                  <a:lnTo>
                    <a:pt x="65459" y="0"/>
                  </a:lnTo>
                  <a:lnTo>
                    <a:pt x="60866" y="1651"/>
                  </a:lnTo>
                  <a:lnTo>
                    <a:pt x="56633" y="6261"/>
                  </a:lnTo>
                  <a:lnTo>
                    <a:pt x="51931" y="23861"/>
                  </a:lnTo>
                  <a:lnTo>
                    <a:pt x="48911" y="78877"/>
                  </a:lnTo>
                  <a:lnTo>
                    <a:pt x="59719" y="140465"/>
                  </a:lnTo>
                  <a:lnTo>
                    <a:pt x="72936" y="200436"/>
                  </a:lnTo>
                  <a:lnTo>
                    <a:pt x="95218" y="261891"/>
                  </a:lnTo>
                  <a:lnTo>
                    <a:pt x="121867" y="310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43523" y="1666429"/>
              <a:ext cx="121486" cy="186587"/>
            </a:xfrm>
            <a:custGeom>
              <a:avLst/>
              <a:gdLst/>
              <a:ahLst/>
              <a:cxnLst/>
              <a:rect l="0" t="0" r="0" b="0"/>
              <a:pathLst>
                <a:path w="121486" h="186587">
                  <a:moveTo>
                    <a:pt x="0" y="18130"/>
                  </a:moveTo>
                  <a:lnTo>
                    <a:pt x="16768" y="6952"/>
                  </a:lnTo>
                  <a:lnTo>
                    <a:pt x="49552" y="0"/>
                  </a:lnTo>
                  <a:lnTo>
                    <a:pt x="83313" y="3530"/>
                  </a:lnTo>
                  <a:lnTo>
                    <a:pt x="101758" y="15151"/>
                  </a:lnTo>
                  <a:lnTo>
                    <a:pt x="109953" y="23163"/>
                  </a:lnTo>
                  <a:lnTo>
                    <a:pt x="119057" y="44543"/>
                  </a:lnTo>
                  <a:lnTo>
                    <a:pt x="121485" y="56796"/>
                  </a:lnTo>
                  <a:lnTo>
                    <a:pt x="117945" y="79769"/>
                  </a:lnTo>
                  <a:lnTo>
                    <a:pt x="113725" y="90808"/>
                  </a:lnTo>
                  <a:lnTo>
                    <a:pt x="99678" y="106193"/>
                  </a:lnTo>
                  <a:lnTo>
                    <a:pt x="91018" y="111934"/>
                  </a:lnTo>
                  <a:lnTo>
                    <a:pt x="85245" y="120440"/>
                  </a:lnTo>
                  <a:lnTo>
                    <a:pt x="78831" y="142370"/>
                  </a:lnTo>
                  <a:lnTo>
                    <a:pt x="79100" y="161475"/>
                  </a:lnTo>
                  <a:lnTo>
                    <a:pt x="84228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959337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93064" y="2421554"/>
            <a:ext cx="3886833" cy="903672"/>
            <a:chOff x="693064" y="2421554"/>
            <a:chExt cx="3886833" cy="903672"/>
          </a:xfrm>
        </p:grpSpPr>
        <p:sp>
          <p:nvSpPr>
            <p:cNvPr id="156" name="Freeform 155"/>
            <p:cNvSpPr/>
            <p:nvPr/>
          </p:nvSpPr>
          <p:spPr>
            <a:xfrm>
              <a:off x="863336" y="2558425"/>
              <a:ext cx="42115" cy="536954"/>
            </a:xfrm>
            <a:custGeom>
              <a:avLst/>
              <a:gdLst/>
              <a:ahLst/>
              <a:cxnLst/>
              <a:rect l="0" t="0" r="0" b="0"/>
              <a:pathLst>
                <a:path w="42115" h="536954">
                  <a:moveTo>
                    <a:pt x="42114" y="0"/>
                  </a:moveTo>
                  <a:lnTo>
                    <a:pt x="33781" y="55169"/>
                  </a:lnTo>
                  <a:lnTo>
                    <a:pt x="29117" y="107203"/>
                  </a:lnTo>
                  <a:lnTo>
                    <a:pt x="25809" y="134213"/>
                  </a:lnTo>
                  <a:lnTo>
                    <a:pt x="29354" y="179237"/>
                  </a:lnTo>
                  <a:lnTo>
                    <a:pt x="30594" y="220430"/>
                  </a:lnTo>
                  <a:lnTo>
                    <a:pt x="28025" y="266035"/>
                  </a:lnTo>
                  <a:lnTo>
                    <a:pt x="24154" y="312430"/>
                  </a:lnTo>
                  <a:lnTo>
                    <a:pt x="22434" y="356446"/>
                  </a:lnTo>
                  <a:lnTo>
                    <a:pt x="21669" y="399406"/>
                  </a:lnTo>
                  <a:lnTo>
                    <a:pt x="18119" y="456814"/>
                  </a:lnTo>
                  <a:lnTo>
                    <a:pt x="6439" y="51254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3064" y="2579481"/>
              <a:ext cx="201859" cy="366161"/>
            </a:xfrm>
            <a:custGeom>
              <a:avLst/>
              <a:gdLst/>
              <a:ahLst/>
              <a:cxnLst/>
              <a:rect l="0" t="0" r="0" b="0"/>
              <a:pathLst>
                <a:path w="201859" h="366161">
                  <a:moveTo>
                    <a:pt x="201858" y="231627"/>
                  </a:moveTo>
                  <a:lnTo>
                    <a:pt x="146813" y="267544"/>
                  </a:lnTo>
                  <a:lnTo>
                    <a:pt x="84789" y="308908"/>
                  </a:lnTo>
                  <a:lnTo>
                    <a:pt x="25200" y="357974"/>
                  </a:lnTo>
                  <a:lnTo>
                    <a:pt x="17406" y="364991"/>
                  </a:lnTo>
                  <a:lnTo>
                    <a:pt x="11039" y="366160"/>
                  </a:lnTo>
                  <a:lnTo>
                    <a:pt x="5625" y="363430"/>
                  </a:lnTo>
                  <a:lnTo>
                    <a:pt x="846" y="358100"/>
                  </a:lnTo>
                  <a:lnTo>
                    <a:pt x="0" y="349868"/>
                  </a:lnTo>
                  <a:lnTo>
                    <a:pt x="15452" y="299914"/>
                  </a:lnTo>
                  <a:lnTo>
                    <a:pt x="41035" y="239657"/>
                  </a:lnTo>
                  <a:lnTo>
                    <a:pt x="67263" y="176923"/>
                  </a:lnTo>
                  <a:lnTo>
                    <a:pt x="87924" y="116836"/>
                  </a:lnTo>
                  <a:lnTo>
                    <a:pt x="103270" y="58218"/>
                  </a:lnTo>
                  <a:lnTo>
                    <a:pt x="1176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134094" y="2840431"/>
              <a:ext cx="350425" cy="484795"/>
            </a:xfrm>
            <a:custGeom>
              <a:avLst/>
              <a:gdLst/>
              <a:ahLst/>
              <a:cxnLst/>
              <a:rect l="0" t="0" r="0" b="0"/>
              <a:pathLst>
                <a:path w="350425" h="484795">
                  <a:moveTo>
                    <a:pt x="181968" y="118076"/>
                  </a:moveTo>
                  <a:lnTo>
                    <a:pt x="179628" y="84455"/>
                  </a:lnTo>
                  <a:lnTo>
                    <a:pt x="152659" y="24669"/>
                  </a:lnTo>
                  <a:lnTo>
                    <a:pt x="136186" y="9102"/>
                  </a:lnTo>
                  <a:lnTo>
                    <a:pt x="126880" y="3313"/>
                  </a:lnTo>
                  <a:lnTo>
                    <a:pt x="104062" y="0"/>
                  </a:lnTo>
                  <a:lnTo>
                    <a:pt x="78323" y="3597"/>
                  </a:lnTo>
                  <a:lnTo>
                    <a:pt x="51285" y="12994"/>
                  </a:lnTo>
                  <a:lnTo>
                    <a:pt x="33030" y="28089"/>
                  </a:lnTo>
                  <a:lnTo>
                    <a:pt x="11778" y="66376"/>
                  </a:lnTo>
                  <a:lnTo>
                    <a:pt x="0" y="97298"/>
                  </a:lnTo>
                  <a:lnTo>
                    <a:pt x="280" y="134277"/>
                  </a:lnTo>
                  <a:lnTo>
                    <a:pt x="8021" y="154912"/>
                  </a:lnTo>
                  <a:lnTo>
                    <a:pt x="32054" y="187224"/>
                  </a:lnTo>
                  <a:lnTo>
                    <a:pt x="58000" y="203425"/>
                  </a:lnTo>
                  <a:lnTo>
                    <a:pt x="77738" y="205532"/>
                  </a:lnTo>
                  <a:lnTo>
                    <a:pt x="97039" y="201399"/>
                  </a:lnTo>
                  <a:lnTo>
                    <a:pt x="128494" y="179682"/>
                  </a:lnTo>
                  <a:lnTo>
                    <a:pt x="142994" y="164174"/>
                  </a:lnTo>
                  <a:lnTo>
                    <a:pt x="174700" y="105712"/>
                  </a:lnTo>
                  <a:lnTo>
                    <a:pt x="171879" y="161940"/>
                  </a:lnTo>
                  <a:lnTo>
                    <a:pt x="171570" y="216471"/>
                  </a:lnTo>
                  <a:lnTo>
                    <a:pt x="171478" y="277082"/>
                  </a:lnTo>
                  <a:lnTo>
                    <a:pt x="171451" y="338324"/>
                  </a:lnTo>
                  <a:lnTo>
                    <a:pt x="171443" y="394035"/>
                  </a:lnTo>
                  <a:lnTo>
                    <a:pt x="171440" y="446416"/>
                  </a:lnTo>
                  <a:lnTo>
                    <a:pt x="172609" y="483904"/>
                  </a:lnTo>
                  <a:lnTo>
                    <a:pt x="174559" y="484794"/>
                  </a:lnTo>
                  <a:lnTo>
                    <a:pt x="177029" y="481878"/>
                  </a:lnTo>
                  <a:lnTo>
                    <a:pt x="208042" y="423681"/>
                  </a:lnTo>
                  <a:lnTo>
                    <a:pt x="241828" y="385297"/>
                  </a:lnTo>
                  <a:lnTo>
                    <a:pt x="268334" y="369478"/>
                  </a:lnTo>
                  <a:lnTo>
                    <a:pt x="329554" y="346389"/>
                  </a:lnTo>
                  <a:lnTo>
                    <a:pt x="350424" y="339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349978" y="2821637"/>
              <a:ext cx="155598" cy="234050"/>
            </a:xfrm>
            <a:custGeom>
              <a:avLst/>
              <a:gdLst/>
              <a:ahLst/>
              <a:cxnLst/>
              <a:rect l="0" t="0" r="0" b="0"/>
              <a:pathLst>
                <a:path w="155598" h="234050">
                  <a:moveTo>
                    <a:pt x="29255" y="31585"/>
                  </a:moveTo>
                  <a:lnTo>
                    <a:pt x="18076" y="42764"/>
                  </a:lnTo>
                  <a:lnTo>
                    <a:pt x="5536" y="72072"/>
                  </a:lnTo>
                  <a:lnTo>
                    <a:pt x="0" y="110392"/>
                  </a:lnTo>
                  <a:lnTo>
                    <a:pt x="6535" y="156857"/>
                  </a:lnTo>
                  <a:lnTo>
                    <a:pt x="22211" y="199830"/>
                  </a:lnTo>
                  <a:lnTo>
                    <a:pt x="28068" y="210429"/>
                  </a:lnTo>
                  <a:lnTo>
                    <a:pt x="43935" y="225325"/>
                  </a:lnTo>
                  <a:lnTo>
                    <a:pt x="53080" y="230935"/>
                  </a:lnTo>
                  <a:lnTo>
                    <a:pt x="72599" y="234049"/>
                  </a:lnTo>
                  <a:lnTo>
                    <a:pt x="82717" y="233242"/>
                  </a:lnTo>
                  <a:lnTo>
                    <a:pt x="100199" y="226106"/>
                  </a:lnTo>
                  <a:lnTo>
                    <a:pt x="108136" y="220927"/>
                  </a:lnTo>
                  <a:lnTo>
                    <a:pt x="120075" y="205814"/>
                  </a:lnTo>
                  <a:lnTo>
                    <a:pt x="147106" y="154961"/>
                  </a:lnTo>
                  <a:lnTo>
                    <a:pt x="153920" y="92784"/>
                  </a:lnTo>
                  <a:lnTo>
                    <a:pt x="155265" y="29766"/>
                  </a:lnTo>
                  <a:lnTo>
                    <a:pt x="1555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549146" y="2831406"/>
              <a:ext cx="209114" cy="221719"/>
            </a:xfrm>
            <a:custGeom>
              <a:avLst/>
              <a:gdLst/>
              <a:ahLst/>
              <a:cxnLst/>
              <a:rect l="0" t="0" r="0" b="0"/>
              <a:pathLst>
                <a:path w="209114" h="221719">
                  <a:moveTo>
                    <a:pt x="124885" y="106044"/>
                  </a:moveTo>
                  <a:lnTo>
                    <a:pt x="121765" y="63352"/>
                  </a:lnTo>
                  <a:lnTo>
                    <a:pt x="110230" y="21702"/>
                  </a:lnTo>
                  <a:lnTo>
                    <a:pt x="104587" y="13551"/>
                  </a:lnTo>
                  <a:lnTo>
                    <a:pt x="88957" y="1375"/>
                  </a:lnTo>
                  <a:lnTo>
                    <a:pt x="79876" y="0"/>
                  </a:lnTo>
                  <a:lnTo>
                    <a:pt x="60427" y="4711"/>
                  </a:lnTo>
                  <a:lnTo>
                    <a:pt x="29747" y="26107"/>
                  </a:lnTo>
                  <a:lnTo>
                    <a:pt x="15141" y="47900"/>
                  </a:lnTo>
                  <a:lnTo>
                    <a:pt x="5920" y="73183"/>
                  </a:lnTo>
                  <a:lnTo>
                    <a:pt x="0" y="130662"/>
                  </a:lnTo>
                  <a:lnTo>
                    <a:pt x="1530" y="161439"/>
                  </a:lnTo>
                  <a:lnTo>
                    <a:pt x="15546" y="197327"/>
                  </a:lnTo>
                  <a:lnTo>
                    <a:pt x="27936" y="215245"/>
                  </a:lnTo>
                  <a:lnTo>
                    <a:pt x="35686" y="219789"/>
                  </a:lnTo>
                  <a:lnTo>
                    <a:pt x="53655" y="221718"/>
                  </a:lnTo>
                  <a:lnTo>
                    <a:pt x="62191" y="217086"/>
                  </a:lnTo>
                  <a:lnTo>
                    <a:pt x="77913" y="199459"/>
                  </a:lnTo>
                  <a:lnTo>
                    <a:pt x="94330" y="168818"/>
                  </a:lnTo>
                  <a:lnTo>
                    <a:pt x="101951" y="118618"/>
                  </a:lnTo>
                  <a:lnTo>
                    <a:pt x="102994" y="91355"/>
                  </a:lnTo>
                  <a:lnTo>
                    <a:pt x="100932" y="85723"/>
                  </a:lnTo>
                  <a:lnTo>
                    <a:pt x="97218" y="85478"/>
                  </a:lnTo>
                  <a:lnTo>
                    <a:pt x="92402" y="88824"/>
                  </a:lnTo>
                  <a:lnTo>
                    <a:pt x="90362" y="94564"/>
                  </a:lnTo>
                  <a:lnTo>
                    <a:pt x="91214" y="110301"/>
                  </a:lnTo>
                  <a:lnTo>
                    <a:pt x="102462" y="148999"/>
                  </a:lnTo>
                  <a:lnTo>
                    <a:pt x="120711" y="178823"/>
                  </a:lnTo>
                  <a:lnTo>
                    <a:pt x="138237" y="195322"/>
                  </a:lnTo>
                  <a:lnTo>
                    <a:pt x="147824" y="199488"/>
                  </a:lnTo>
                  <a:lnTo>
                    <a:pt x="167836" y="200997"/>
                  </a:lnTo>
                  <a:lnTo>
                    <a:pt x="209113" y="190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772729" y="2800580"/>
              <a:ext cx="143458" cy="230544"/>
            </a:xfrm>
            <a:custGeom>
              <a:avLst/>
              <a:gdLst/>
              <a:ahLst/>
              <a:cxnLst/>
              <a:rect l="0" t="0" r="0" b="0"/>
              <a:pathLst>
                <a:path w="143458" h="230544">
                  <a:moveTo>
                    <a:pt x="6587" y="94756"/>
                  </a:moveTo>
                  <a:lnTo>
                    <a:pt x="998" y="111524"/>
                  </a:lnTo>
                  <a:lnTo>
                    <a:pt x="1373" y="129115"/>
                  </a:lnTo>
                  <a:lnTo>
                    <a:pt x="11146" y="180182"/>
                  </a:lnTo>
                  <a:lnTo>
                    <a:pt x="15346" y="223923"/>
                  </a:lnTo>
                  <a:lnTo>
                    <a:pt x="14766" y="230000"/>
                  </a:lnTo>
                  <a:lnTo>
                    <a:pt x="13210" y="230543"/>
                  </a:lnTo>
                  <a:lnTo>
                    <a:pt x="11002" y="227395"/>
                  </a:lnTo>
                  <a:lnTo>
                    <a:pt x="223" y="188720"/>
                  </a:lnTo>
                  <a:lnTo>
                    <a:pt x="0" y="136021"/>
                  </a:lnTo>
                  <a:lnTo>
                    <a:pt x="5999" y="110756"/>
                  </a:lnTo>
                  <a:lnTo>
                    <a:pt x="16464" y="91729"/>
                  </a:lnTo>
                  <a:lnTo>
                    <a:pt x="46688" y="67863"/>
                  </a:lnTo>
                  <a:lnTo>
                    <a:pt x="106106" y="33735"/>
                  </a:lnTo>
                  <a:lnTo>
                    <a:pt x="1434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62763" y="2579481"/>
              <a:ext cx="27124" cy="431670"/>
            </a:xfrm>
            <a:custGeom>
              <a:avLst/>
              <a:gdLst/>
              <a:ahLst/>
              <a:cxnLst/>
              <a:rect l="0" t="0" r="0" b="0"/>
              <a:pathLst>
                <a:path w="27124" h="431670">
                  <a:moveTo>
                    <a:pt x="6066" y="0"/>
                  </a:moveTo>
                  <a:lnTo>
                    <a:pt x="0" y="39688"/>
                  </a:lnTo>
                  <a:lnTo>
                    <a:pt x="4521" y="93108"/>
                  </a:lnTo>
                  <a:lnTo>
                    <a:pt x="5608" y="143791"/>
                  </a:lnTo>
                  <a:lnTo>
                    <a:pt x="11564" y="202839"/>
                  </a:lnTo>
                  <a:lnTo>
                    <a:pt x="9515" y="262222"/>
                  </a:lnTo>
                  <a:lnTo>
                    <a:pt x="13983" y="324368"/>
                  </a:lnTo>
                  <a:lnTo>
                    <a:pt x="19198" y="384304"/>
                  </a:lnTo>
                  <a:lnTo>
                    <a:pt x="2712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863544" y="2710763"/>
              <a:ext cx="210571" cy="58232"/>
            </a:xfrm>
            <a:custGeom>
              <a:avLst/>
              <a:gdLst/>
              <a:ahLst/>
              <a:cxnLst/>
              <a:rect l="0" t="0" r="0" b="0"/>
              <a:pathLst>
                <a:path w="210571" h="58232">
                  <a:moveTo>
                    <a:pt x="210570" y="5589"/>
                  </a:moveTo>
                  <a:lnTo>
                    <a:pt x="193802" y="0"/>
                  </a:lnTo>
                  <a:lnTo>
                    <a:pt x="176211" y="375"/>
                  </a:lnTo>
                  <a:lnTo>
                    <a:pt x="124807" y="13308"/>
                  </a:lnTo>
                  <a:lnTo>
                    <a:pt x="72703" y="26784"/>
                  </a:lnTo>
                  <a:lnTo>
                    <a:pt x="34409" y="40335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062373" y="2737409"/>
              <a:ext cx="190870" cy="217988"/>
            </a:xfrm>
            <a:custGeom>
              <a:avLst/>
              <a:gdLst/>
              <a:ahLst/>
              <a:cxnLst/>
              <a:rect l="0" t="0" r="0" b="0"/>
              <a:pathLst>
                <a:path w="190870" h="217988">
                  <a:moveTo>
                    <a:pt x="159140" y="0"/>
                  </a:moveTo>
                  <a:lnTo>
                    <a:pt x="100523" y="14654"/>
                  </a:lnTo>
                  <a:lnTo>
                    <a:pt x="65732" y="24749"/>
                  </a:lnTo>
                  <a:lnTo>
                    <a:pt x="47045" y="37906"/>
                  </a:lnTo>
                  <a:lnTo>
                    <a:pt x="15985" y="74948"/>
                  </a:lnTo>
                  <a:lnTo>
                    <a:pt x="0" y="105655"/>
                  </a:lnTo>
                  <a:lnTo>
                    <a:pt x="1574" y="112550"/>
                  </a:lnTo>
                  <a:lnTo>
                    <a:pt x="7302" y="117147"/>
                  </a:lnTo>
                  <a:lnTo>
                    <a:pt x="15801" y="120212"/>
                  </a:lnTo>
                  <a:lnTo>
                    <a:pt x="69128" y="119065"/>
                  </a:lnTo>
                  <a:lnTo>
                    <a:pt x="126792" y="130742"/>
                  </a:lnTo>
                  <a:lnTo>
                    <a:pt x="168348" y="152471"/>
                  </a:lnTo>
                  <a:lnTo>
                    <a:pt x="185069" y="165641"/>
                  </a:lnTo>
                  <a:lnTo>
                    <a:pt x="189294" y="173598"/>
                  </a:lnTo>
                  <a:lnTo>
                    <a:pt x="190869" y="191798"/>
                  </a:lnTo>
                  <a:lnTo>
                    <a:pt x="187311" y="199225"/>
                  </a:lnTo>
                  <a:lnTo>
                    <a:pt x="174000" y="210597"/>
                  </a:lnTo>
                  <a:lnTo>
                    <a:pt x="135597" y="217987"/>
                  </a:lnTo>
                  <a:lnTo>
                    <a:pt x="73727" y="213248"/>
                  </a:lnTo>
                  <a:lnTo>
                    <a:pt x="3279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568953" y="2747937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27292" y="175107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537367" y="26426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684766" y="2735034"/>
              <a:ext cx="168457" cy="191889"/>
            </a:xfrm>
            <a:custGeom>
              <a:avLst/>
              <a:gdLst/>
              <a:ahLst/>
              <a:cxnLst/>
              <a:rect l="0" t="0" r="0" b="0"/>
              <a:pathLst>
                <a:path w="168457" h="191889">
                  <a:moveTo>
                    <a:pt x="0" y="76074"/>
                  </a:moveTo>
                  <a:lnTo>
                    <a:pt x="6066" y="109696"/>
                  </a:lnTo>
                  <a:lnTo>
                    <a:pt x="4665" y="158278"/>
                  </a:lnTo>
                  <a:lnTo>
                    <a:pt x="6753" y="172271"/>
                  </a:lnTo>
                  <a:lnTo>
                    <a:pt x="3781" y="162892"/>
                  </a:lnTo>
                  <a:lnTo>
                    <a:pt x="498" y="105690"/>
                  </a:lnTo>
                  <a:lnTo>
                    <a:pt x="5688" y="56708"/>
                  </a:lnTo>
                  <a:lnTo>
                    <a:pt x="14684" y="23933"/>
                  </a:lnTo>
                  <a:lnTo>
                    <a:pt x="20318" y="15577"/>
                  </a:lnTo>
                  <a:lnTo>
                    <a:pt x="35937" y="3173"/>
                  </a:lnTo>
                  <a:lnTo>
                    <a:pt x="54577" y="0"/>
                  </a:lnTo>
                  <a:lnTo>
                    <a:pt x="64460" y="792"/>
                  </a:lnTo>
                  <a:lnTo>
                    <a:pt x="81682" y="7910"/>
                  </a:lnTo>
                  <a:lnTo>
                    <a:pt x="111801" y="31544"/>
                  </a:lnTo>
                  <a:lnTo>
                    <a:pt x="139111" y="67148"/>
                  </a:lnTo>
                  <a:lnTo>
                    <a:pt x="148785" y="87315"/>
                  </a:lnTo>
                  <a:lnTo>
                    <a:pt x="150745" y="107976"/>
                  </a:lnTo>
                  <a:lnTo>
                    <a:pt x="150056" y="128858"/>
                  </a:lnTo>
                  <a:lnTo>
                    <a:pt x="159146" y="167739"/>
                  </a:lnTo>
                  <a:lnTo>
                    <a:pt x="168456" y="191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181801" y="2421554"/>
              <a:ext cx="50448" cy="505369"/>
            </a:xfrm>
            <a:custGeom>
              <a:avLst/>
              <a:gdLst/>
              <a:ahLst/>
              <a:cxnLst/>
              <a:rect l="0" t="0" r="0" b="0"/>
              <a:pathLst>
                <a:path w="50448" h="505369">
                  <a:moveTo>
                    <a:pt x="8333" y="0"/>
                  </a:moveTo>
                  <a:lnTo>
                    <a:pt x="0" y="52050"/>
                  </a:lnTo>
                  <a:lnTo>
                    <a:pt x="1575" y="111349"/>
                  </a:lnTo>
                  <a:lnTo>
                    <a:pt x="6331" y="171422"/>
                  </a:lnTo>
                  <a:lnTo>
                    <a:pt x="13527" y="233643"/>
                  </a:lnTo>
                  <a:lnTo>
                    <a:pt x="25044" y="290993"/>
                  </a:lnTo>
                  <a:lnTo>
                    <a:pt x="31651" y="344263"/>
                  </a:lnTo>
                  <a:lnTo>
                    <a:pt x="35074" y="370594"/>
                  </a:lnTo>
                  <a:lnTo>
                    <a:pt x="32764" y="422541"/>
                  </a:lnTo>
                  <a:lnTo>
                    <a:pt x="41279" y="476962"/>
                  </a:lnTo>
                  <a:lnTo>
                    <a:pt x="5044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29903" y="2640832"/>
              <a:ext cx="222924" cy="570360"/>
            </a:xfrm>
            <a:custGeom>
              <a:avLst/>
              <a:gdLst/>
              <a:ahLst/>
              <a:cxnLst/>
              <a:rect l="0" t="0" r="0" b="0"/>
              <a:pathLst>
                <a:path w="222924" h="570360">
                  <a:moveTo>
                    <a:pt x="134014" y="86048"/>
                  </a:moveTo>
                  <a:lnTo>
                    <a:pt x="114886" y="33343"/>
                  </a:lnTo>
                  <a:lnTo>
                    <a:pt x="103675" y="17390"/>
                  </a:lnTo>
                  <a:lnTo>
                    <a:pt x="87775" y="5621"/>
                  </a:lnTo>
                  <a:lnTo>
                    <a:pt x="78621" y="845"/>
                  </a:lnTo>
                  <a:lnTo>
                    <a:pt x="69009" y="0"/>
                  </a:lnTo>
                  <a:lnTo>
                    <a:pt x="48971" y="5301"/>
                  </a:lnTo>
                  <a:lnTo>
                    <a:pt x="31486" y="18575"/>
                  </a:lnTo>
                  <a:lnTo>
                    <a:pt x="17086" y="36173"/>
                  </a:lnTo>
                  <a:lnTo>
                    <a:pt x="6787" y="55693"/>
                  </a:lnTo>
                  <a:lnTo>
                    <a:pt x="0" y="97591"/>
                  </a:lnTo>
                  <a:lnTo>
                    <a:pt x="6113" y="147340"/>
                  </a:lnTo>
                  <a:lnTo>
                    <a:pt x="16439" y="179078"/>
                  </a:lnTo>
                  <a:lnTo>
                    <a:pt x="27556" y="196025"/>
                  </a:lnTo>
                  <a:lnTo>
                    <a:pt x="43415" y="208236"/>
                  </a:lnTo>
                  <a:lnTo>
                    <a:pt x="52558" y="213131"/>
                  </a:lnTo>
                  <a:lnTo>
                    <a:pt x="72075" y="215449"/>
                  </a:lnTo>
                  <a:lnTo>
                    <a:pt x="92447" y="211410"/>
                  </a:lnTo>
                  <a:lnTo>
                    <a:pt x="113200" y="201816"/>
                  </a:lnTo>
                  <a:lnTo>
                    <a:pt x="127883" y="186634"/>
                  </a:lnTo>
                  <a:lnTo>
                    <a:pt x="154532" y="127750"/>
                  </a:lnTo>
                  <a:lnTo>
                    <a:pt x="158221" y="117359"/>
                  </a:lnTo>
                  <a:lnTo>
                    <a:pt x="160681" y="115111"/>
                  </a:lnTo>
                  <a:lnTo>
                    <a:pt x="162320" y="118292"/>
                  </a:lnTo>
                  <a:lnTo>
                    <a:pt x="173573" y="179202"/>
                  </a:lnTo>
                  <a:lnTo>
                    <a:pt x="183430" y="232582"/>
                  </a:lnTo>
                  <a:lnTo>
                    <a:pt x="200732" y="295118"/>
                  </a:lnTo>
                  <a:lnTo>
                    <a:pt x="218247" y="357397"/>
                  </a:lnTo>
                  <a:lnTo>
                    <a:pt x="222923" y="379783"/>
                  </a:lnTo>
                  <a:lnTo>
                    <a:pt x="221102" y="401431"/>
                  </a:lnTo>
                  <a:lnTo>
                    <a:pt x="213274" y="419631"/>
                  </a:lnTo>
                  <a:lnTo>
                    <a:pt x="200826" y="435518"/>
                  </a:lnTo>
                  <a:lnTo>
                    <a:pt x="174087" y="456447"/>
                  </a:lnTo>
                  <a:lnTo>
                    <a:pt x="111608" y="498984"/>
                  </a:lnTo>
                  <a:lnTo>
                    <a:pt x="51226" y="544019"/>
                  </a:lnTo>
                  <a:lnTo>
                    <a:pt x="38728" y="555923"/>
                  </a:lnTo>
                  <a:lnTo>
                    <a:pt x="28729" y="570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77218" y="2705498"/>
              <a:ext cx="223612" cy="181796"/>
            </a:xfrm>
            <a:custGeom>
              <a:avLst/>
              <a:gdLst/>
              <a:ahLst/>
              <a:cxnLst/>
              <a:rect l="0" t="0" r="0" b="0"/>
              <a:pathLst>
                <a:path w="223612" h="181796">
                  <a:moveTo>
                    <a:pt x="128854" y="74025"/>
                  </a:moveTo>
                  <a:lnTo>
                    <a:pt x="108611" y="30062"/>
                  </a:lnTo>
                  <a:lnTo>
                    <a:pt x="89451" y="5367"/>
                  </a:lnTo>
                  <a:lnTo>
                    <a:pt x="81528" y="1347"/>
                  </a:lnTo>
                  <a:lnTo>
                    <a:pt x="63367" y="0"/>
                  </a:lnTo>
                  <a:lnTo>
                    <a:pt x="43597" y="9539"/>
                  </a:lnTo>
                  <a:lnTo>
                    <a:pt x="25451" y="25477"/>
                  </a:lnTo>
                  <a:lnTo>
                    <a:pt x="4270" y="64305"/>
                  </a:lnTo>
                  <a:lnTo>
                    <a:pt x="175" y="74564"/>
                  </a:lnTo>
                  <a:lnTo>
                    <a:pt x="0" y="116949"/>
                  </a:lnTo>
                  <a:lnTo>
                    <a:pt x="7357" y="160962"/>
                  </a:lnTo>
                  <a:lnTo>
                    <a:pt x="13931" y="170588"/>
                  </a:lnTo>
                  <a:lnTo>
                    <a:pt x="22993" y="177005"/>
                  </a:lnTo>
                  <a:lnTo>
                    <a:pt x="33714" y="181282"/>
                  </a:lnTo>
                  <a:lnTo>
                    <a:pt x="43200" y="181795"/>
                  </a:lnTo>
                  <a:lnTo>
                    <a:pt x="59980" y="176125"/>
                  </a:lnTo>
                  <a:lnTo>
                    <a:pt x="88170" y="148600"/>
                  </a:lnTo>
                  <a:lnTo>
                    <a:pt x="107571" y="116398"/>
                  </a:lnTo>
                  <a:lnTo>
                    <a:pt x="115139" y="79041"/>
                  </a:lnTo>
                  <a:lnTo>
                    <a:pt x="118541" y="73860"/>
                  </a:lnTo>
                  <a:lnTo>
                    <a:pt x="123148" y="73915"/>
                  </a:lnTo>
                  <a:lnTo>
                    <a:pt x="134507" y="83335"/>
                  </a:lnTo>
                  <a:lnTo>
                    <a:pt x="175836" y="135674"/>
                  </a:lnTo>
                  <a:lnTo>
                    <a:pt x="201656" y="151043"/>
                  </a:lnTo>
                  <a:lnTo>
                    <a:pt x="223611" y="15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979772" y="2474197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0" y="44367"/>
                  </a:lnTo>
                  <a:lnTo>
                    <a:pt x="1169" y="101923"/>
                  </a:lnTo>
                  <a:lnTo>
                    <a:pt x="11452" y="155183"/>
                  </a:lnTo>
                  <a:lnTo>
                    <a:pt x="27028" y="218614"/>
                  </a:lnTo>
                  <a:lnTo>
                    <a:pt x="33805" y="270823"/>
                  </a:lnTo>
                  <a:lnTo>
                    <a:pt x="49425" y="333234"/>
                  </a:lnTo>
                  <a:lnTo>
                    <a:pt x="60109" y="378299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106114" y="2484725"/>
              <a:ext cx="73700" cy="431669"/>
            </a:xfrm>
            <a:custGeom>
              <a:avLst/>
              <a:gdLst/>
              <a:ahLst/>
              <a:cxnLst/>
              <a:rect l="0" t="0" r="0" b="0"/>
              <a:pathLst>
                <a:path w="73700" h="431669">
                  <a:moveTo>
                    <a:pt x="0" y="0"/>
                  </a:moveTo>
                  <a:lnTo>
                    <a:pt x="3119" y="52050"/>
                  </a:lnTo>
                  <a:lnTo>
                    <a:pt x="8333" y="101990"/>
                  </a:lnTo>
                  <a:lnTo>
                    <a:pt x="15684" y="160786"/>
                  </a:lnTo>
                  <a:lnTo>
                    <a:pt x="27231" y="217460"/>
                  </a:lnTo>
                  <a:lnTo>
                    <a:pt x="33845" y="273716"/>
                  </a:lnTo>
                  <a:lnTo>
                    <a:pt x="46069" y="324299"/>
                  </a:lnTo>
                  <a:lnTo>
                    <a:pt x="56284" y="374119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34335" y="2653181"/>
              <a:ext cx="133723" cy="242611"/>
            </a:xfrm>
            <a:custGeom>
              <a:avLst/>
              <a:gdLst/>
              <a:ahLst/>
              <a:cxnLst/>
              <a:rect l="0" t="0" r="0" b="0"/>
              <a:pathLst>
                <a:path w="133723" h="242611">
                  <a:moveTo>
                    <a:pt x="50763" y="0"/>
                  </a:moveTo>
                  <a:lnTo>
                    <a:pt x="33996" y="5589"/>
                  </a:lnTo>
                  <a:lnTo>
                    <a:pt x="19524" y="20811"/>
                  </a:lnTo>
                  <a:lnTo>
                    <a:pt x="7633" y="43175"/>
                  </a:lnTo>
                  <a:lnTo>
                    <a:pt x="0" y="95659"/>
                  </a:lnTo>
                  <a:lnTo>
                    <a:pt x="1797" y="134018"/>
                  </a:lnTo>
                  <a:lnTo>
                    <a:pt x="17322" y="195203"/>
                  </a:lnTo>
                  <a:lnTo>
                    <a:pt x="41255" y="229978"/>
                  </a:lnTo>
                  <a:lnTo>
                    <a:pt x="47934" y="237547"/>
                  </a:lnTo>
                  <a:lnTo>
                    <a:pt x="55896" y="241422"/>
                  </a:lnTo>
                  <a:lnTo>
                    <a:pt x="74101" y="242610"/>
                  </a:lnTo>
                  <a:lnTo>
                    <a:pt x="90771" y="236118"/>
                  </a:lnTo>
                  <a:lnTo>
                    <a:pt x="120537" y="212887"/>
                  </a:lnTo>
                  <a:lnTo>
                    <a:pt x="128567" y="190153"/>
                  </a:lnTo>
                  <a:lnTo>
                    <a:pt x="133722" y="133487"/>
                  </a:lnTo>
                  <a:lnTo>
                    <a:pt x="129026" y="96874"/>
                  </a:lnTo>
                  <a:lnTo>
                    <a:pt x="120252" y="77760"/>
                  </a:lnTo>
                  <a:lnTo>
                    <a:pt x="108397" y="56965"/>
                  </a:lnTo>
                  <a:lnTo>
                    <a:pt x="103406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379855" y="2605023"/>
              <a:ext cx="200042" cy="249673"/>
            </a:xfrm>
            <a:custGeom>
              <a:avLst/>
              <a:gdLst/>
              <a:ahLst/>
              <a:cxnLst/>
              <a:rect l="0" t="0" r="0" b="0"/>
              <a:pathLst>
                <a:path w="200042" h="249673">
                  <a:moveTo>
                    <a:pt x="0" y="132386"/>
                  </a:moveTo>
                  <a:lnTo>
                    <a:pt x="17958" y="187431"/>
                  </a:lnTo>
                  <a:lnTo>
                    <a:pt x="35149" y="246898"/>
                  </a:lnTo>
                  <a:lnTo>
                    <a:pt x="37470" y="249672"/>
                  </a:lnTo>
                  <a:lnTo>
                    <a:pt x="39018" y="246841"/>
                  </a:lnTo>
                  <a:lnTo>
                    <a:pt x="41502" y="208677"/>
                  </a:lnTo>
                  <a:lnTo>
                    <a:pt x="33700" y="147545"/>
                  </a:lnTo>
                  <a:lnTo>
                    <a:pt x="37592" y="87677"/>
                  </a:lnTo>
                  <a:lnTo>
                    <a:pt x="50796" y="25895"/>
                  </a:lnTo>
                  <a:lnTo>
                    <a:pt x="61960" y="4728"/>
                  </a:lnTo>
                  <a:lnTo>
                    <a:pt x="68213" y="487"/>
                  </a:lnTo>
                  <a:lnTo>
                    <a:pt x="74721" y="0"/>
                  </a:lnTo>
                  <a:lnTo>
                    <a:pt x="81399" y="2014"/>
                  </a:lnTo>
                  <a:lnTo>
                    <a:pt x="107566" y="21618"/>
                  </a:lnTo>
                  <a:lnTo>
                    <a:pt x="146775" y="78213"/>
                  </a:lnTo>
                  <a:lnTo>
                    <a:pt x="175351" y="132733"/>
                  </a:lnTo>
                  <a:lnTo>
                    <a:pt x="195981" y="194216"/>
                  </a:lnTo>
                  <a:lnTo>
                    <a:pt x="200041" y="227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3921062" y="3368592"/>
            <a:ext cx="1777114" cy="2439072"/>
            <a:chOff x="3921062" y="3368592"/>
            <a:chExt cx="1777114" cy="2439072"/>
          </a:xfrm>
        </p:grpSpPr>
        <p:grpSp>
          <p:nvGrpSpPr>
            <p:cNvPr id="182" name="Group 181"/>
            <p:cNvGrpSpPr/>
            <p:nvPr/>
          </p:nvGrpSpPr>
          <p:grpSpPr>
            <a:xfrm>
              <a:off x="3921062" y="3809389"/>
              <a:ext cx="1123262" cy="528957"/>
              <a:chOff x="3921062" y="3809389"/>
              <a:chExt cx="1123262" cy="528957"/>
            </a:xfrm>
          </p:grpSpPr>
          <p:sp>
            <p:nvSpPr>
              <p:cNvPr id="176" name="Freeform 175"/>
              <p:cNvSpPr/>
              <p:nvPr/>
            </p:nvSpPr>
            <p:spPr>
              <a:xfrm>
                <a:off x="4067225" y="3926935"/>
                <a:ext cx="7350" cy="345291"/>
              </a:xfrm>
              <a:custGeom>
                <a:avLst/>
                <a:gdLst/>
                <a:ahLst/>
                <a:cxnLst/>
                <a:rect l="0" t="0" r="0" b="0"/>
                <a:pathLst>
                  <a:path w="7350" h="345291">
                    <a:moveTo>
                      <a:pt x="7349" y="0"/>
                    </a:moveTo>
                    <a:lnTo>
                      <a:pt x="1532" y="26151"/>
                    </a:lnTo>
                    <a:lnTo>
                      <a:pt x="2631" y="50467"/>
                    </a:lnTo>
                    <a:lnTo>
                      <a:pt x="6417" y="92323"/>
                    </a:lnTo>
                    <a:lnTo>
                      <a:pt x="6935" y="121573"/>
                    </a:lnTo>
                    <a:lnTo>
                      <a:pt x="6348" y="152803"/>
                    </a:lnTo>
                    <a:lnTo>
                      <a:pt x="3366" y="183009"/>
                    </a:lnTo>
                    <a:lnTo>
                      <a:pt x="1496" y="212759"/>
                    </a:lnTo>
                    <a:lnTo>
                      <a:pt x="443" y="257044"/>
                    </a:lnTo>
                    <a:lnTo>
                      <a:pt x="131" y="301185"/>
                    </a:lnTo>
                    <a:lnTo>
                      <a:pt x="0" y="345290"/>
                    </a:lnTo>
                  </a:path>
                </a:pathLst>
              </a:custGeom>
              <a:ln w="2658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3921062" y="3971014"/>
                <a:ext cx="146162" cy="206716"/>
              </a:xfrm>
              <a:custGeom>
                <a:avLst/>
                <a:gdLst/>
                <a:ahLst/>
                <a:cxnLst/>
                <a:rect l="0" t="0" r="0" b="0"/>
                <a:pathLst>
                  <a:path w="146162" h="206716">
                    <a:moveTo>
                      <a:pt x="146161" y="117547"/>
                    </a:moveTo>
                    <a:lnTo>
                      <a:pt x="133615" y="128461"/>
                    </a:lnTo>
                    <a:lnTo>
                      <a:pt x="94278" y="145184"/>
                    </a:lnTo>
                    <a:lnTo>
                      <a:pt x="51431" y="171699"/>
                    </a:lnTo>
                    <a:lnTo>
                      <a:pt x="11934" y="203546"/>
                    </a:lnTo>
                    <a:lnTo>
                      <a:pt x="5250" y="206715"/>
                    </a:lnTo>
                    <a:lnTo>
                      <a:pt x="1610" y="206379"/>
                    </a:lnTo>
                    <a:lnTo>
                      <a:pt x="0" y="203705"/>
                    </a:lnTo>
                    <a:lnTo>
                      <a:pt x="388" y="194205"/>
                    </a:lnTo>
                    <a:lnTo>
                      <a:pt x="9500" y="157179"/>
                    </a:lnTo>
                    <a:lnTo>
                      <a:pt x="23963" y="119601"/>
                    </a:lnTo>
                    <a:lnTo>
                      <a:pt x="35527" y="80735"/>
                    </a:lnTo>
                    <a:lnTo>
                      <a:pt x="48149" y="37691"/>
                    </a:lnTo>
                    <a:lnTo>
                      <a:pt x="58002" y="0"/>
                    </a:lnTo>
                  </a:path>
                </a:pathLst>
              </a:custGeom>
              <a:ln w="2658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4133341" y="3809389"/>
                <a:ext cx="910983" cy="528957"/>
              </a:xfrm>
              <a:custGeom>
                <a:avLst/>
                <a:gdLst/>
                <a:ahLst/>
                <a:cxnLst/>
                <a:rect l="0" t="0" r="0" b="0"/>
                <a:pathLst>
                  <a:path w="910983" h="528957">
                    <a:moveTo>
                      <a:pt x="0" y="528956"/>
                    </a:moveTo>
                    <a:lnTo>
                      <a:pt x="6682" y="512177"/>
                    </a:lnTo>
                    <a:lnTo>
                      <a:pt x="31391" y="471545"/>
                    </a:lnTo>
                    <a:lnTo>
                      <a:pt x="46148" y="433629"/>
                    </a:lnTo>
                    <a:lnTo>
                      <a:pt x="58723" y="394564"/>
                    </a:lnTo>
                    <a:lnTo>
                      <a:pt x="71011" y="352505"/>
                    </a:lnTo>
                    <a:lnTo>
                      <a:pt x="78635" y="315394"/>
                    </a:lnTo>
                    <a:lnTo>
                      <a:pt x="84283" y="276622"/>
                    </a:lnTo>
                    <a:lnTo>
                      <a:pt x="87394" y="237521"/>
                    </a:lnTo>
                    <a:lnTo>
                      <a:pt x="85832" y="198355"/>
                    </a:lnTo>
                    <a:lnTo>
                      <a:pt x="81805" y="159176"/>
                    </a:lnTo>
                    <a:lnTo>
                      <a:pt x="77207" y="133690"/>
                    </a:lnTo>
                    <a:lnTo>
                      <a:pt x="57976" y="95697"/>
                    </a:lnTo>
                    <a:lnTo>
                      <a:pt x="24442" y="54317"/>
                    </a:lnTo>
                    <a:lnTo>
                      <a:pt x="23642" y="50088"/>
                    </a:lnTo>
                    <a:lnTo>
                      <a:pt x="25557" y="46453"/>
                    </a:lnTo>
                    <a:lnTo>
                      <a:pt x="29282" y="43213"/>
                    </a:lnTo>
                    <a:lnTo>
                      <a:pt x="42129" y="39614"/>
                    </a:lnTo>
                    <a:lnTo>
                      <a:pt x="82189" y="32064"/>
                    </a:lnTo>
                    <a:lnTo>
                      <a:pt x="126132" y="29916"/>
                    </a:lnTo>
                    <a:lnTo>
                      <a:pt x="166315" y="25591"/>
                    </a:lnTo>
                    <a:lnTo>
                      <a:pt x="204516" y="21925"/>
                    </a:lnTo>
                    <a:lnTo>
                      <a:pt x="248341" y="16364"/>
                    </a:lnTo>
                    <a:lnTo>
                      <a:pt x="288683" y="15024"/>
                    </a:lnTo>
                    <a:lnTo>
                      <a:pt x="328910" y="9710"/>
                    </a:lnTo>
                    <a:lnTo>
                      <a:pt x="373135" y="7814"/>
                    </a:lnTo>
                    <a:lnTo>
                      <a:pt x="413555" y="7439"/>
                    </a:lnTo>
                    <a:lnTo>
                      <a:pt x="452982" y="2316"/>
                    </a:lnTo>
                    <a:lnTo>
                      <a:pt x="492213" y="458"/>
                    </a:lnTo>
                    <a:lnTo>
                      <a:pt x="531404" y="91"/>
                    </a:lnTo>
                    <a:lnTo>
                      <a:pt x="574569" y="3650"/>
                    </a:lnTo>
                    <a:lnTo>
                      <a:pt x="612522" y="721"/>
                    </a:lnTo>
                    <a:lnTo>
                      <a:pt x="651461" y="143"/>
                    </a:lnTo>
                    <a:lnTo>
                      <a:pt x="692772" y="29"/>
                    </a:lnTo>
                    <a:lnTo>
                      <a:pt x="736093" y="6"/>
                    </a:lnTo>
                    <a:lnTo>
                      <a:pt x="770097" y="2"/>
                    </a:lnTo>
                    <a:lnTo>
                      <a:pt x="812287" y="1"/>
                    </a:lnTo>
                    <a:lnTo>
                      <a:pt x="854240" y="0"/>
                    </a:lnTo>
                    <a:lnTo>
                      <a:pt x="885191" y="0"/>
                    </a:lnTo>
                    <a:lnTo>
                      <a:pt x="910982" y="0"/>
                    </a:lnTo>
                  </a:path>
                </a:pathLst>
              </a:custGeom>
              <a:ln w="2658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4346396" y="3985708"/>
                <a:ext cx="14690" cy="271826"/>
              </a:xfrm>
              <a:custGeom>
                <a:avLst/>
                <a:gdLst/>
                <a:ahLst/>
                <a:cxnLst/>
                <a:rect l="0" t="0" r="0" b="0"/>
                <a:pathLst>
                  <a:path w="14690" h="271826">
                    <a:moveTo>
                      <a:pt x="14689" y="0"/>
                    </a:moveTo>
                    <a:lnTo>
                      <a:pt x="10790" y="11700"/>
                    </a:lnTo>
                    <a:lnTo>
                      <a:pt x="11052" y="23975"/>
                    </a:lnTo>
                    <a:lnTo>
                      <a:pt x="13971" y="55709"/>
                    </a:lnTo>
                    <a:lnTo>
                      <a:pt x="9500" y="94236"/>
                    </a:lnTo>
                    <a:lnTo>
                      <a:pt x="7983" y="128417"/>
                    </a:lnTo>
                    <a:lnTo>
                      <a:pt x="6718" y="164393"/>
                    </a:lnTo>
                    <a:lnTo>
                      <a:pt x="2353" y="200903"/>
                    </a:lnTo>
                    <a:lnTo>
                      <a:pt x="697" y="235937"/>
                    </a:lnTo>
                    <a:lnTo>
                      <a:pt x="0" y="271825"/>
                    </a:lnTo>
                  </a:path>
                </a:pathLst>
              </a:custGeom>
              <a:ln w="26578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4546572" y="3962204"/>
                <a:ext cx="189194" cy="289640"/>
              </a:xfrm>
              <a:custGeom>
                <a:avLst/>
                <a:gdLst/>
                <a:ahLst/>
                <a:cxnLst/>
                <a:rect l="0" t="0" r="0" b="0"/>
                <a:pathLst>
                  <a:path w="189194" h="289640">
                    <a:moveTo>
                      <a:pt x="27568" y="30851"/>
                    </a:moveTo>
                    <a:lnTo>
                      <a:pt x="19768" y="38651"/>
                    </a:lnTo>
                    <a:lnTo>
                      <a:pt x="3255" y="81941"/>
                    </a:lnTo>
                    <a:lnTo>
                      <a:pt x="1564" y="83685"/>
                    </a:lnTo>
                    <a:lnTo>
                      <a:pt x="436" y="81583"/>
                    </a:lnTo>
                    <a:lnTo>
                      <a:pt x="0" y="71357"/>
                    </a:lnTo>
                    <a:lnTo>
                      <a:pt x="2527" y="58649"/>
                    </a:lnTo>
                    <a:lnTo>
                      <a:pt x="12439" y="41627"/>
                    </a:lnTo>
                    <a:lnTo>
                      <a:pt x="39989" y="11346"/>
                    </a:lnTo>
                    <a:lnTo>
                      <a:pt x="58458" y="492"/>
                    </a:lnTo>
                    <a:lnTo>
                      <a:pt x="65304" y="0"/>
                    </a:lnTo>
                    <a:lnTo>
                      <a:pt x="79440" y="3806"/>
                    </a:lnTo>
                    <a:lnTo>
                      <a:pt x="97266" y="15128"/>
                    </a:lnTo>
                    <a:lnTo>
                      <a:pt x="105617" y="30665"/>
                    </a:lnTo>
                    <a:lnTo>
                      <a:pt x="112731" y="62359"/>
                    </a:lnTo>
                    <a:lnTo>
                      <a:pt x="115135" y="105733"/>
                    </a:lnTo>
                    <a:lnTo>
                      <a:pt x="111652" y="139746"/>
                    </a:lnTo>
                    <a:lnTo>
                      <a:pt x="108210" y="181123"/>
                    </a:lnTo>
                    <a:lnTo>
                      <a:pt x="98240" y="225234"/>
                    </a:lnTo>
                    <a:lnTo>
                      <a:pt x="78304" y="265418"/>
                    </a:lnTo>
                    <a:lnTo>
                      <a:pt x="68076" y="278770"/>
                    </a:lnTo>
                    <a:lnTo>
                      <a:pt x="55367" y="287424"/>
                    </a:lnTo>
                    <a:lnTo>
                      <a:pt x="41556" y="289639"/>
                    </a:lnTo>
                    <a:lnTo>
                      <a:pt x="34444" y="289086"/>
                    </a:lnTo>
                    <a:lnTo>
                      <a:pt x="22189" y="284119"/>
                    </a:lnTo>
                    <a:lnTo>
                      <a:pt x="16636" y="280509"/>
                    </a:lnTo>
                    <a:lnTo>
                      <a:pt x="8288" y="269967"/>
                    </a:lnTo>
                    <a:lnTo>
                      <a:pt x="4919" y="263727"/>
                    </a:lnTo>
                    <a:lnTo>
                      <a:pt x="3353" y="250265"/>
                    </a:lnTo>
                    <a:lnTo>
                      <a:pt x="6194" y="236118"/>
                    </a:lnTo>
                    <a:lnTo>
                      <a:pt x="16972" y="215202"/>
                    </a:lnTo>
                    <a:lnTo>
                      <a:pt x="25852" y="203665"/>
                    </a:lnTo>
                    <a:lnTo>
                      <a:pt x="43930" y="191891"/>
                    </a:lnTo>
                    <a:lnTo>
                      <a:pt x="57696" y="190311"/>
                    </a:lnTo>
                    <a:lnTo>
                      <a:pt x="72794" y="193146"/>
                    </a:lnTo>
                    <a:lnTo>
                      <a:pt x="114749" y="212800"/>
                    </a:lnTo>
                    <a:lnTo>
                      <a:pt x="145736" y="230170"/>
                    </a:lnTo>
                    <a:lnTo>
                      <a:pt x="189193" y="236555"/>
                    </a:lnTo>
                  </a:path>
                </a:pathLst>
              </a:custGeom>
              <a:ln w="2658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4872448" y="3926607"/>
                <a:ext cx="106525" cy="352966"/>
              </a:xfrm>
              <a:custGeom>
                <a:avLst/>
                <a:gdLst/>
                <a:ahLst/>
                <a:cxnLst/>
                <a:rect l="0" t="0" r="0" b="0"/>
                <a:pathLst>
                  <a:path w="106525" h="352966">
                    <a:moveTo>
                      <a:pt x="91064" y="81141"/>
                    </a:moveTo>
                    <a:lnTo>
                      <a:pt x="87165" y="40238"/>
                    </a:lnTo>
                    <a:lnTo>
                      <a:pt x="76939" y="15963"/>
                    </a:lnTo>
                    <a:lnTo>
                      <a:pt x="66012" y="5100"/>
                    </a:lnTo>
                    <a:lnTo>
                      <a:pt x="59669" y="1061"/>
                    </a:lnTo>
                    <a:lnTo>
                      <a:pt x="52992" y="0"/>
                    </a:lnTo>
                    <a:lnTo>
                      <a:pt x="39042" y="3175"/>
                    </a:lnTo>
                    <a:lnTo>
                      <a:pt x="26857" y="12205"/>
                    </a:lnTo>
                    <a:lnTo>
                      <a:pt x="16815" y="24381"/>
                    </a:lnTo>
                    <a:lnTo>
                      <a:pt x="3717" y="54329"/>
                    </a:lnTo>
                    <a:lnTo>
                      <a:pt x="0" y="72489"/>
                    </a:lnTo>
                    <a:lnTo>
                      <a:pt x="4265" y="108576"/>
                    </a:lnTo>
                    <a:lnTo>
                      <a:pt x="12831" y="131989"/>
                    </a:lnTo>
                    <a:lnTo>
                      <a:pt x="16869" y="139528"/>
                    </a:lnTo>
                    <a:lnTo>
                      <a:pt x="22009" y="143737"/>
                    </a:lnTo>
                    <a:lnTo>
                      <a:pt x="27886" y="145728"/>
                    </a:lnTo>
                    <a:lnTo>
                      <a:pt x="34252" y="146238"/>
                    </a:lnTo>
                    <a:lnTo>
                      <a:pt x="47856" y="142452"/>
                    </a:lnTo>
                    <a:lnTo>
                      <a:pt x="67106" y="131142"/>
                    </a:lnTo>
                    <a:lnTo>
                      <a:pt x="77968" y="120505"/>
                    </a:lnTo>
                    <a:lnTo>
                      <a:pt x="105683" y="79030"/>
                    </a:lnTo>
                    <a:lnTo>
                      <a:pt x="106524" y="79733"/>
                    </a:lnTo>
                    <a:lnTo>
                      <a:pt x="105825" y="121862"/>
                    </a:lnTo>
                    <a:lnTo>
                      <a:pt x="103601" y="157965"/>
                    </a:lnTo>
                    <a:lnTo>
                      <a:pt x="99949" y="199681"/>
                    </a:lnTo>
                    <a:lnTo>
                      <a:pt x="98867" y="240884"/>
                    </a:lnTo>
                    <a:lnTo>
                      <a:pt x="96370" y="278941"/>
                    </a:lnTo>
                    <a:lnTo>
                      <a:pt x="92636" y="316066"/>
                    </a:lnTo>
                    <a:lnTo>
                      <a:pt x="91064" y="352965"/>
                    </a:lnTo>
                  </a:path>
                </a:pathLst>
              </a:custGeom>
              <a:ln w="26585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3" name="Freeform 182"/>
            <p:cNvSpPr/>
            <p:nvPr/>
          </p:nvSpPr>
          <p:spPr>
            <a:xfrm>
              <a:off x="4552102" y="3412672"/>
              <a:ext cx="201139" cy="310850"/>
            </a:xfrm>
            <a:custGeom>
              <a:avLst/>
              <a:gdLst/>
              <a:ahLst/>
              <a:cxnLst/>
              <a:rect l="0" t="0" r="0" b="0"/>
              <a:pathLst>
                <a:path w="201139" h="310850">
                  <a:moveTo>
                    <a:pt x="88159" y="0"/>
                  </a:moveTo>
                  <a:lnTo>
                    <a:pt x="71380" y="12547"/>
                  </a:lnTo>
                  <a:lnTo>
                    <a:pt x="41662" y="51066"/>
                  </a:lnTo>
                  <a:lnTo>
                    <a:pt x="17147" y="77994"/>
                  </a:lnTo>
                  <a:lnTo>
                    <a:pt x="15512" y="78934"/>
                  </a:lnTo>
                  <a:lnTo>
                    <a:pt x="18051" y="73447"/>
                  </a:lnTo>
                  <a:lnTo>
                    <a:pt x="56475" y="31771"/>
                  </a:lnTo>
                  <a:lnTo>
                    <a:pt x="94638" y="9515"/>
                  </a:lnTo>
                  <a:lnTo>
                    <a:pt x="110629" y="4229"/>
                  </a:lnTo>
                  <a:lnTo>
                    <a:pt x="128620" y="1880"/>
                  </a:lnTo>
                  <a:lnTo>
                    <a:pt x="143147" y="5189"/>
                  </a:lnTo>
                  <a:lnTo>
                    <a:pt x="149305" y="8357"/>
                  </a:lnTo>
                  <a:lnTo>
                    <a:pt x="158326" y="18408"/>
                  </a:lnTo>
                  <a:lnTo>
                    <a:pt x="161874" y="24516"/>
                  </a:lnTo>
                  <a:lnTo>
                    <a:pt x="166868" y="52614"/>
                  </a:lnTo>
                  <a:lnTo>
                    <a:pt x="160548" y="82888"/>
                  </a:lnTo>
                  <a:lnTo>
                    <a:pt x="148335" y="104737"/>
                  </a:lnTo>
                  <a:lnTo>
                    <a:pt x="128766" y="126746"/>
                  </a:lnTo>
                  <a:lnTo>
                    <a:pt x="95048" y="151751"/>
                  </a:lnTo>
                  <a:lnTo>
                    <a:pt x="80609" y="155061"/>
                  </a:lnTo>
                  <a:lnTo>
                    <a:pt x="73330" y="154800"/>
                  </a:lnTo>
                  <a:lnTo>
                    <a:pt x="70927" y="152994"/>
                  </a:lnTo>
                  <a:lnTo>
                    <a:pt x="71773" y="150157"/>
                  </a:lnTo>
                  <a:lnTo>
                    <a:pt x="74786" y="146633"/>
                  </a:lnTo>
                  <a:lnTo>
                    <a:pt x="86841" y="142718"/>
                  </a:lnTo>
                  <a:lnTo>
                    <a:pt x="103082" y="141794"/>
                  </a:lnTo>
                  <a:lnTo>
                    <a:pt x="129767" y="146680"/>
                  </a:lnTo>
                  <a:lnTo>
                    <a:pt x="152729" y="158104"/>
                  </a:lnTo>
                  <a:lnTo>
                    <a:pt x="180689" y="181398"/>
                  </a:lnTo>
                  <a:lnTo>
                    <a:pt x="191852" y="199863"/>
                  </a:lnTo>
                  <a:lnTo>
                    <a:pt x="200330" y="220844"/>
                  </a:lnTo>
                  <a:lnTo>
                    <a:pt x="201138" y="235290"/>
                  </a:lnTo>
                  <a:lnTo>
                    <a:pt x="195007" y="264517"/>
                  </a:lnTo>
                  <a:lnTo>
                    <a:pt x="184394" y="282629"/>
                  </a:lnTo>
                  <a:lnTo>
                    <a:pt x="170910" y="298335"/>
                  </a:lnTo>
                  <a:lnTo>
                    <a:pt x="148776" y="309429"/>
                  </a:lnTo>
                  <a:lnTo>
                    <a:pt x="130881" y="310849"/>
                  </a:lnTo>
                  <a:lnTo>
                    <a:pt x="92789" y="305110"/>
                  </a:lnTo>
                  <a:lnTo>
                    <a:pt x="53822" y="296116"/>
                  </a:lnTo>
                  <a:lnTo>
                    <a:pt x="19037" y="286478"/>
                  </a:lnTo>
                  <a:lnTo>
                    <a:pt x="0" y="279171"/>
                  </a:lnTo>
                </a:path>
              </a:pathLst>
            </a:custGeom>
            <a:ln w="265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1" name="Group 190"/>
            <p:cNvGrpSpPr/>
            <p:nvPr/>
          </p:nvGrpSpPr>
          <p:grpSpPr>
            <a:xfrm>
              <a:off x="4030487" y="4388852"/>
              <a:ext cx="925675" cy="809044"/>
              <a:chOff x="4030487" y="4388852"/>
              <a:chExt cx="925675" cy="809044"/>
            </a:xfrm>
          </p:grpSpPr>
          <p:sp>
            <p:nvSpPr>
              <p:cNvPr id="184" name="Freeform 183"/>
              <p:cNvSpPr/>
              <p:nvPr/>
            </p:nvSpPr>
            <p:spPr>
              <a:xfrm>
                <a:off x="4339046" y="4455892"/>
                <a:ext cx="14690" cy="271826"/>
              </a:xfrm>
              <a:custGeom>
                <a:avLst/>
                <a:gdLst/>
                <a:ahLst/>
                <a:cxnLst/>
                <a:rect l="0" t="0" r="0" b="0"/>
                <a:pathLst>
                  <a:path w="14690" h="271826">
                    <a:moveTo>
                      <a:pt x="14689" y="0"/>
                    </a:moveTo>
                    <a:lnTo>
                      <a:pt x="9642" y="19228"/>
                    </a:lnTo>
                    <a:lnTo>
                      <a:pt x="7798" y="60636"/>
                    </a:lnTo>
                    <a:lnTo>
                      <a:pt x="7479" y="98235"/>
                    </a:lnTo>
                    <a:lnTo>
                      <a:pt x="7384" y="140394"/>
                    </a:lnTo>
                    <a:lnTo>
                      <a:pt x="5180" y="177375"/>
                    </a:lnTo>
                    <a:lnTo>
                      <a:pt x="1535" y="210372"/>
                    </a:lnTo>
                    <a:lnTo>
                      <a:pt x="455" y="244638"/>
                    </a:lnTo>
                    <a:lnTo>
                      <a:pt x="0" y="271825"/>
                    </a:lnTo>
                  </a:path>
                </a:pathLst>
              </a:custGeom>
              <a:ln w="26578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4483933" y="4388852"/>
                <a:ext cx="178361" cy="343732"/>
              </a:xfrm>
              <a:custGeom>
                <a:avLst/>
                <a:gdLst/>
                <a:ahLst/>
                <a:cxnLst/>
                <a:rect l="0" t="0" r="0" b="0"/>
                <a:pathLst>
                  <a:path w="178361" h="343732">
                    <a:moveTo>
                      <a:pt x="31428" y="74384"/>
                    </a:moveTo>
                    <a:lnTo>
                      <a:pt x="18897" y="111978"/>
                    </a:lnTo>
                    <a:lnTo>
                      <a:pt x="14158" y="126193"/>
                    </a:lnTo>
                    <a:lnTo>
                      <a:pt x="13384" y="126882"/>
                    </a:lnTo>
                    <a:lnTo>
                      <a:pt x="17149" y="82876"/>
                    </a:lnTo>
                    <a:lnTo>
                      <a:pt x="24646" y="44740"/>
                    </a:lnTo>
                    <a:lnTo>
                      <a:pt x="30046" y="26925"/>
                    </a:lnTo>
                    <a:lnTo>
                      <a:pt x="37888" y="13565"/>
                    </a:lnTo>
                    <a:lnTo>
                      <a:pt x="48992" y="4362"/>
                    </a:lnTo>
                    <a:lnTo>
                      <a:pt x="55382" y="765"/>
                    </a:lnTo>
                    <a:lnTo>
                      <a:pt x="61274" y="0"/>
                    </a:lnTo>
                    <a:lnTo>
                      <a:pt x="72174" y="3503"/>
                    </a:lnTo>
                    <a:lnTo>
                      <a:pt x="87490" y="18554"/>
                    </a:lnTo>
                    <a:lnTo>
                      <a:pt x="101426" y="46395"/>
                    </a:lnTo>
                    <a:lnTo>
                      <a:pt x="109862" y="86844"/>
                    </a:lnTo>
                    <a:lnTo>
                      <a:pt x="111536" y="127326"/>
                    </a:lnTo>
                    <a:lnTo>
                      <a:pt x="112032" y="170340"/>
                    </a:lnTo>
                    <a:lnTo>
                      <a:pt x="110002" y="211927"/>
                    </a:lnTo>
                    <a:lnTo>
                      <a:pt x="104230" y="250099"/>
                    </a:lnTo>
                    <a:lnTo>
                      <a:pt x="95174" y="285081"/>
                    </a:lnTo>
                    <a:lnTo>
                      <a:pt x="77487" y="322254"/>
                    </a:lnTo>
                    <a:lnTo>
                      <a:pt x="65776" y="333658"/>
                    </a:lnTo>
                    <a:lnTo>
                      <a:pt x="51591" y="340632"/>
                    </a:lnTo>
                    <a:lnTo>
                      <a:pt x="34403" y="343731"/>
                    </a:lnTo>
                    <a:lnTo>
                      <a:pt x="20233" y="340755"/>
                    </a:lnTo>
                    <a:lnTo>
                      <a:pt x="14169" y="337676"/>
                    </a:lnTo>
                    <a:lnTo>
                      <a:pt x="5255" y="327724"/>
                    </a:lnTo>
                    <a:lnTo>
                      <a:pt x="1735" y="321642"/>
                    </a:lnTo>
                    <a:lnTo>
                      <a:pt x="0" y="304000"/>
                    </a:lnTo>
                    <a:lnTo>
                      <a:pt x="5538" y="267218"/>
                    </a:lnTo>
                    <a:lnTo>
                      <a:pt x="14207" y="253690"/>
                    </a:lnTo>
                    <a:lnTo>
                      <a:pt x="19947" y="247797"/>
                    </a:lnTo>
                    <a:lnTo>
                      <a:pt x="26223" y="244684"/>
                    </a:lnTo>
                    <a:lnTo>
                      <a:pt x="39726" y="243403"/>
                    </a:lnTo>
                    <a:lnTo>
                      <a:pt x="64996" y="251171"/>
                    </a:lnTo>
                    <a:lnTo>
                      <a:pt x="105638" y="277898"/>
                    </a:lnTo>
                    <a:lnTo>
                      <a:pt x="127154" y="288511"/>
                    </a:lnTo>
                    <a:lnTo>
                      <a:pt x="165158" y="293958"/>
                    </a:lnTo>
                    <a:lnTo>
                      <a:pt x="178360" y="294784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4221499" y="4580782"/>
                <a:ext cx="51428" cy="1"/>
              </a:xfrm>
              <a:custGeom>
                <a:avLst/>
                <a:gdLst/>
                <a:ahLst/>
                <a:cxnLst/>
                <a:rect l="0" t="0" r="0" b="0"/>
                <a:pathLst>
                  <a:path w="51428" h="1">
                    <a:moveTo>
                      <a:pt x="51427" y="0"/>
                    </a:moveTo>
                    <a:lnTo>
                      <a:pt x="21637" y="0"/>
                    </a:lnTo>
                    <a:lnTo>
                      <a:pt x="0" y="0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 186"/>
              <p:cNvSpPr/>
              <p:nvPr/>
            </p:nvSpPr>
            <p:spPr>
              <a:xfrm>
                <a:off x="4030487" y="4771790"/>
                <a:ext cx="815479" cy="29388"/>
              </a:xfrm>
              <a:custGeom>
                <a:avLst/>
                <a:gdLst/>
                <a:ahLst/>
                <a:cxnLst/>
                <a:rect l="0" t="0" r="0" b="0"/>
                <a:pathLst>
                  <a:path w="815479" h="29388">
                    <a:moveTo>
                      <a:pt x="0" y="0"/>
                    </a:moveTo>
                    <a:lnTo>
                      <a:pt x="37781" y="0"/>
                    </a:lnTo>
                    <a:lnTo>
                      <a:pt x="76122" y="0"/>
                    </a:lnTo>
                    <a:lnTo>
                      <a:pt x="109264" y="0"/>
                    </a:lnTo>
                    <a:lnTo>
                      <a:pt x="148833" y="3900"/>
                    </a:lnTo>
                    <a:lnTo>
                      <a:pt x="191576" y="6326"/>
                    </a:lnTo>
                    <a:lnTo>
                      <a:pt x="233118" y="12194"/>
                    </a:lnTo>
                    <a:lnTo>
                      <a:pt x="271920" y="14200"/>
                    </a:lnTo>
                    <a:lnTo>
                      <a:pt x="315767" y="19677"/>
                    </a:lnTo>
                    <a:lnTo>
                      <a:pt x="353095" y="21574"/>
                    </a:lnTo>
                    <a:lnTo>
                      <a:pt x="391911" y="21948"/>
                    </a:lnTo>
                    <a:lnTo>
                      <a:pt x="433470" y="22838"/>
                    </a:lnTo>
                    <a:lnTo>
                      <a:pt x="476358" y="27084"/>
                    </a:lnTo>
                    <a:lnTo>
                      <a:pt x="514824" y="28704"/>
                    </a:lnTo>
                    <a:lnTo>
                      <a:pt x="557488" y="29252"/>
                    </a:lnTo>
                    <a:lnTo>
                      <a:pt x="597358" y="29361"/>
                    </a:lnTo>
                    <a:lnTo>
                      <a:pt x="636676" y="29382"/>
                    </a:lnTo>
                    <a:lnTo>
                      <a:pt x="675885" y="29386"/>
                    </a:lnTo>
                    <a:lnTo>
                      <a:pt x="715072" y="29387"/>
                    </a:lnTo>
                    <a:lnTo>
                      <a:pt x="755888" y="29387"/>
                    </a:lnTo>
                    <a:lnTo>
                      <a:pt x="798537" y="29387"/>
                    </a:lnTo>
                    <a:lnTo>
                      <a:pt x="815478" y="29387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8" name="Freeform 187"/>
              <p:cNvSpPr/>
              <p:nvPr/>
            </p:nvSpPr>
            <p:spPr>
              <a:xfrm>
                <a:off x="4410183" y="4876266"/>
                <a:ext cx="242957" cy="265818"/>
              </a:xfrm>
              <a:custGeom>
                <a:avLst/>
                <a:gdLst/>
                <a:ahLst/>
                <a:cxnLst/>
                <a:rect l="0" t="0" r="0" b="0"/>
                <a:pathLst>
                  <a:path w="242957" h="265818">
                    <a:moveTo>
                      <a:pt x="61101" y="20420"/>
                    </a:moveTo>
                    <a:lnTo>
                      <a:pt x="26562" y="58859"/>
                    </a:lnTo>
                    <a:lnTo>
                      <a:pt x="7634" y="101383"/>
                    </a:lnTo>
                    <a:lnTo>
                      <a:pt x="0" y="123317"/>
                    </a:lnTo>
                    <a:lnTo>
                      <a:pt x="369" y="153127"/>
                    </a:lnTo>
                    <a:lnTo>
                      <a:pt x="8623" y="197315"/>
                    </a:lnTo>
                    <a:lnTo>
                      <a:pt x="20610" y="218497"/>
                    </a:lnTo>
                    <a:lnTo>
                      <a:pt x="44109" y="245357"/>
                    </a:lnTo>
                    <a:lnTo>
                      <a:pt x="74494" y="259372"/>
                    </a:lnTo>
                    <a:lnTo>
                      <a:pt x="97449" y="265817"/>
                    </a:lnTo>
                    <a:lnTo>
                      <a:pt x="127145" y="261508"/>
                    </a:lnTo>
                    <a:lnTo>
                      <a:pt x="171294" y="245870"/>
                    </a:lnTo>
                    <a:lnTo>
                      <a:pt x="202168" y="223375"/>
                    </a:lnTo>
                    <a:lnTo>
                      <a:pt x="216726" y="208078"/>
                    </a:lnTo>
                    <a:lnTo>
                      <a:pt x="229372" y="179207"/>
                    </a:lnTo>
                    <a:lnTo>
                      <a:pt x="241410" y="137744"/>
                    </a:lnTo>
                    <a:lnTo>
                      <a:pt x="242956" y="110237"/>
                    </a:lnTo>
                    <a:lnTo>
                      <a:pt x="236579" y="73867"/>
                    </a:lnTo>
                    <a:lnTo>
                      <a:pt x="224249" y="36196"/>
                    </a:lnTo>
                    <a:lnTo>
                      <a:pt x="216329" y="24439"/>
                    </a:lnTo>
                    <a:lnTo>
                      <a:pt x="205190" y="15948"/>
                    </a:lnTo>
                    <a:lnTo>
                      <a:pt x="178086" y="3846"/>
                    </a:lnTo>
                    <a:lnTo>
                      <a:pt x="148641" y="0"/>
                    </a:lnTo>
                    <a:lnTo>
                      <a:pt x="108808" y="4566"/>
                    </a:lnTo>
                    <a:lnTo>
                      <a:pt x="75795" y="13074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4803757" y="4887600"/>
                <a:ext cx="133343" cy="310296"/>
              </a:xfrm>
              <a:custGeom>
                <a:avLst/>
                <a:gdLst/>
                <a:ahLst/>
                <a:cxnLst/>
                <a:rect l="0" t="0" r="0" b="0"/>
                <a:pathLst>
                  <a:path w="133343" h="310296">
                    <a:moveTo>
                      <a:pt x="100979" y="53165"/>
                    </a:moveTo>
                    <a:lnTo>
                      <a:pt x="90753" y="16163"/>
                    </a:lnTo>
                    <a:lnTo>
                      <a:pt x="86815" y="10538"/>
                    </a:lnTo>
                    <a:lnTo>
                      <a:pt x="75909" y="2112"/>
                    </a:lnTo>
                    <a:lnTo>
                      <a:pt x="62899" y="0"/>
                    </a:lnTo>
                    <a:lnTo>
                      <a:pt x="56001" y="579"/>
                    </a:lnTo>
                    <a:lnTo>
                      <a:pt x="43983" y="5577"/>
                    </a:lnTo>
                    <a:lnTo>
                      <a:pt x="33200" y="14056"/>
                    </a:lnTo>
                    <a:lnTo>
                      <a:pt x="18767" y="32598"/>
                    </a:lnTo>
                    <a:lnTo>
                      <a:pt x="3484" y="71951"/>
                    </a:lnTo>
                    <a:lnTo>
                      <a:pt x="0" y="109813"/>
                    </a:lnTo>
                    <a:lnTo>
                      <a:pt x="5121" y="137339"/>
                    </a:lnTo>
                    <a:lnTo>
                      <a:pt x="12390" y="150708"/>
                    </a:lnTo>
                    <a:lnTo>
                      <a:pt x="23240" y="159916"/>
                    </a:lnTo>
                    <a:lnTo>
                      <a:pt x="29562" y="163514"/>
                    </a:lnTo>
                    <a:lnTo>
                      <a:pt x="43116" y="165335"/>
                    </a:lnTo>
                    <a:lnTo>
                      <a:pt x="56487" y="162607"/>
                    </a:lnTo>
                    <a:lnTo>
                      <a:pt x="67872" y="155952"/>
                    </a:lnTo>
                    <a:lnTo>
                      <a:pt x="98418" y="118633"/>
                    </a:lnTo>
                    <a:lnTo>
                      <a:pt x="124007" y="75147"/>
                    </a:lnTo>
                    <a:lnTo>
                      <a:pt x="133342" y="50705"/>
                    </a:lnTo>
                    <a:lnTo>
                      <a:pt x="122620" y="88050"/>
                    </a:lnTo>
                    <a:lnTo>
                      <a:pt x="115554" y="120913"/>
                    </a:lnTo>
                    <a:lnTo>
                      <a:pt x="110467" y="158676"/>
                    </a:lnTo>
                    <a:lnTo>
                      <a:pt x="106783" y="196531"/>
                    </a:lnTo>
                    <a:lnTo>
                      <a:pt x="102699" y="232780"/>
                    </a:lnTo>
                    <a:lnTo>
                      <a:pt x="99311" y="270185"/>
                    </a:lnTo>
                    <a:lnTo>
                      <a:pt x="93632" y="310295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0" name="Freeform 189"/>
              <p:cNvSpPr/>
              <p:nvPr/>
            </p:nvSpPr>
            <p:spPr>
              <a:xfrm>
                <a:off x="4823921" y="4815872"/>
                <a:ext cx="132241" cy="7349"/>
              </a:xfrm>
              <a:custGeom>
                <a:avLst/>
                <a:gdLst/>
                <a:ahLst/>
                <a:cxnLst/>
                <a:rect l="0" t="0" r="0" b="0"/>
                <a:pathLst>
                  <a:path w="132241" h="7349">
                    <a:moveTo>
                      <a:pt x="0" y="0"/>
                    </a:moveTo>
                    <a:lnTo>
                      <a:pt x="40902" y="0"/>
                    </a:lnTo>
                    <a:lnTo>
                      <a:pt x="78704" y="5050"/>
                    </a:lnTo>
                    <a:lnTo>
                      <a:pt x="113260" y="6894"/>
                    </a:lnTo>
                    <a:lnTo>
                      <a:pt x="132240" y="7348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2" name="Freeform 191"/>
            <p:cNvSpPr/>
            <p:nvPr/>
          </p:nvSpPr>
          <p:spPr>
            <a:xfrm>
              <a:off x="4869641" y="3368592"/>
              <a:ext cx="284881" cy="311440"/>
            </a:xfrm>
            <a:custGeom>
              <a:avLst/>
              <a:gdLst/>
              <a:ahLst/>
              <a:cxnLst/>
              <a:rect l="0" t="0" r="0" b="0"/>
              <a:pathLst>
                <a:path w="284881" h="311440">
                  <a:moveTo>
                    <a:pt x="49789" y="0"/>
                  </a:moveTo>
                  <a:lnTo>
                    <a:pt x="38875" y="12547"/>
                  </a:lnTo>
                  <a:lnTo>
                    <a:pt x="28011" y="42114"/>
                  </a:lnTo>
                  <a:lnTo>
                    <a:pt x="22657" y="75060"/>
                  </a:lnTo>
                  <a:lnTo>
                    <a:pt x="20848" y="118858"/>
                  </a:lnTo>
                  <a:lnTo>
                    <a:pt x="16247" y="134727"/>
                  </a:lnTo>
                  <a:lnTo>
                    <a:pt x="12735" y="141244"/>
                  </a:lnTo>
                  <a:lnTo>
                    <a:pt x="9577" y="142324"/>
                  </a:lnTo>
                  <a:lnTo>
                    <a:pt x="6655" y="139778"/>
                  </a:lnTo>
                  <a:lnTo>
                    <a:pt x="3891" y="134816"/>
                  </a:lnTo>
                  <a:lnTo>
                    <a:pt x="0" y="108332"/>
                  </a:lnTo>
                  <a:lnTo>
                    <a:pt x="4551" y="69500"/>
                  </a:lnTo>
                  <a:lnTo>
                    <a:pt x="8732" y="52929"/>
                  </a:lnTo>
                  <a:lnTo>
                    <a:pt x="17664" y="39578"/>
                  </a:lnTo>
                  <a:lnTo>
                    <a:pt x="29797" y="29018"/>
                  </a:lnTo>
                  <a:lnTo>
                    <a:pt x="43353" y="21604"/>
                  </a:lnTo>
                  <a:lnTo>
                    <a:pt x="57540" y="19942"/>
                  </a:lnTo>
                  <a:lnTo>
                    <a:pt x="72008" y="22740"/>
                  </a:lnTo>
                  <a:lnTo>
                    <a:pt x="93105" y="33494"/>
                  </a:lnTo>
                  <a:lnTo>
                    <a:pt x="120383" y="56543"/>
                  </a:lnTo>
                  <a:lnTo>
                    <a:pt x="135374" y="78882"/>
                  </a:lnTo>
                  <a:lnTo>
                    <a:pt x="151980" y="123106"/>
                  </a:lnTo>
                  <a:lnTo>
                    <a:pt x="155612" y="140424"/>
                  </a:lnTo>
                  <a:lnTo>
                    <a:pt x="153068" y="173120"/>
                  </a:lnTo>
                  <a:lnTo>
                    <a:pt x="144895" y="216380"/>
                  </a:lnTo>
                  <a:lnTo>
                    <a:pt x="131520" y="252890"/>
                  </a:lnTo>
                  <a:lnTo>
                    <a:pt x="108360" y="293305"/>
                  </a:lnTo>
                  <a:lnTo>
                    <a:pt x="103529" y="300838"/>
                  </a:lnTo>
                  <a:lnTo>
                    <a:pt x="97044" y="305860"/>
                  </a:lnTo>
                  <a:lnTo>
                    <a:pt x="81131" y="311439"/>
                  </a:lnTo>
                  <a:lnTo>
                    <a:pt x="73949" y="311295"/>
                  </a:lnTo>
                  <a:lnTo>
                    <a:pt x="61615" y="306780"/>
                  </a:lnTo>
                  <a:lnTo>
                    <a:pt x="57673" y="301659"/>
                  </a:lnTo>
                  <a:lnTo>
                    <a:pt x="53293" y="287260"/>
                  </a:lnTo>
                  <a:lnTo>
                    <a:pt x="54727" y="264697"/>
                  </a:lnTo>
                  <a:lnTo>
                    <a:pt x="64222" y="242503"/>
                  </a:lnTo>
                  <a:lnTo>
                    <a:pt x="77155" y="232127"/>
                  </a:lnTo>
                  <a:lnTo>
                    <a:pt x="85175" y="228217"/>
                  </a:lnTo>
                  <a:lnTo>
                    <a:pt x="102793" y="226050"/>
                  </a:lnTo>
                  <a:lnTo>
                    <a:pt x="121507" y="228624"/>
                  </a:lnTo>
                  <a:lnTo>
                    <a:pt x="160127" y="243578"/>
                  </a:lnTo>
                  <a:lnTo>
                    <a:pt x="198886" y="267076"/>
                  </a:lnTo>
                  <a:lnTo>
                    <a:pt x="234366" y="286546"/>
                  </a:lnTo>
                  <a:lnTo>
                    <a:pt x="260934" y="296866"/>
                  </a:lnTo>
                  <a:lnTo>
                    <a:pt x="284880" y="301210"/>
                  </a:lnTo>
                </a:path>
              </a:pathLst>
            </a:custGeom>
            <a:ln w="2658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97" name="Group 196"/>
            <p:cNvGrpSpPr/>
            <p:nvPr/>
          </p:nvGrpSpPr>
          <p:grpSpPr>
            <a:xfrm>
              <a:off x="4287623" y="5231874"/>
              <a:ext cx="991798" cy="575790"/>
              <a:chOff x="4287623" y="5231874"/>
              <a:chExt cx="991798" cy="575790"/>
            </a:xfrm>
          </p:grpSpPr>
          <p:sp>
            <p:nvSpPr>
              <p:cNvPr id="193" name="Freeform 192"/>
              <p:cNvSpPr/>
              <p:nvPr/>
            </p:nvSpPr>
            <p:spPr>
              <a:xfrm>
                <a:off x="4807512" y="5231874"/>
                <a:ext cx="117346" cy="276957"/>
              </a:xfrm>
              <a:custGeom>
                <a:avLst/>
                <a:gdLst/>
                <a:ahLst/>
                <a:cxnLst/>
                <a:rect l="0" t="0" r="0" b="0"/>
                <a:pathLst>
                  <a:path w="117346" h="276957">
                    <a:moveTo>
                      <a:pt x="97226" y="17447"/>
                    </a:moveTo>
                    <a:lnTo>
                      <a:pt x="83879" y="55040"/>
                    </a:lnTo>
                    <a:lnTo>
                      <a:pt x="63598" y="98334"/>
                    </a:lnTo>
                    <a:lnTo>
                      <a:pt x="46884" y="135001"/>
                    </a:lnTo>
                    <a:lnTo>
                      <a:pt x="31572" y="177540"/>
                    </a:lnTo>
                    <a:lnTo>
                      <a:pt x="19740" y="217234"/>
                    </a:lnTo>
                    <a:lnTo>
                      <a:pt x="17893" y="238207"/>
                    </a:lnTo>
                    <a:lnTo>
                      <a:pt x="21425" y="256780"/>
                    </a:lnTo>
                    <a:lnTo>
                      <a:pt x="24652" y="265161"/>
                    </a:lnTo>
                    <a:lnTo>
                      <a:pt x="30069" y="270748"/>
                    </a:lnTo>
                    <a:lnTo>
                      <a:pt x="44795" y="276956"/>
                    </a:lnTo>
                    <a:lnTo>
                      <a:pt x="60047" y="275362"/>
                    </a:lnTo>
                    <a:lnTo>
                      <a:pt x="74172" y="269211"/>
                    </a:lnTo>
                    <a:lnTo>
                      <a:pt x="101668" y="247254"/>
                    </a:lnTo>
                    <a:lnTo>
                      <a:pt x="112782" y="228931"/>
                    </a:lnTo>
                    <a:lnTo>
                      <a:pt x="117345" y="204093"/>
                    </a:lnTo>
                    <a:lnTo>
                      <a:pt x="114797" y="179954"/>
                    </a:lnTo>
                    <a:lnTo>
                      <a:pt x="96316" y="136640"/>
                    </a:lnTo>
                    <a:lnTo>
                      <a:pt x="77456" y="109831"/>
                    </a:lnTo>
                    <a:lnTo>
                      <a:pt x="38008" y="85149"/>
                    </a:lnTo>
                    <a:lnTo>
                      <a:pt x="10612" y="70486"/>
                    </a:lnTo>
                    <a:lnTo>
                      <a:pt x="2135" y="58978"/>
                    </a:lnTo>
                    <a:lnTo>
                      <a:pt x="0" y="45700"/>
                    </a:lnTo>
                    <a:lnTo>
                      <a:pt x="574" y="38731"/>
                    </a:lnTo>
                    <a:lnTo>
                      <a:pt x="5565" y="26634"/>
                    </a:lnTo>
                    <a:lnTo>
                      <a:pt x="9181" y="21123"/>
                    </a:lnTo>
                    <a:lnTo>
                      <a:pt x="19730" y="12822"/>
                    </a:lnTo>
                    <a:lnTo>
                      <a:pt x="46455" y="843"/>
                    </a:lnTo>
                    <a:lnTo>
                      <a:pt x="56431" y="0"/>
                    </a:lnTo>
                    <a:lnTo>
                      <a:pt x="67840" y="2753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4390480" y="5491756"/>
                <a:ext cx="58773" cy="3902"/>
              </a:xfrm>
              <a:custGeom>
                <a:avLst/>
                <a:gdLst/>
                <a:ahLst/>
                <a:cxnLst/>
                <a:rect l="0" t="0" r="0" b="0"/>
                <a:pathLst>
                  <a:path w="58773" h="3902">
                    <a:moveTo>
                      <a:pt x="58772" y="0"/>
                    </a:moveTo>
                    <a:lnTo>
                      <a:pt x="47072" y="3901"/>
                    </a:lnTo>
                    <a:lnTo>
                      <a:pt x="34797" y="3639"/>
                    </a:lnTo>
                    <a:lnTo>
                      <a:pt x="0" y="0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4287623" y="5572573"/>
                <a:ext cx="991798" cy="29358"/>
              </a:xfrm>
              <a:custGeom>
                <a:avLst/>
                <a:gdLst/>
                <a:ahLst/>
                <a:cxnLst/>
                <a:rect l="0" t="0" r="0" b="0"/>
                <a:pathLst>
                  <a:path w="991798" h="29358">
                    <a:moveTo>
                      <a:pt x="0" y="22038"/>
                    </a:moveTo>
                    <a:lnTo>
                      <a:pt x="19228" y="27086"/>
                    </a:lnTo>
                    <a:lnTo>
                      <a:pt x="58460" y="28930"/>
                    </a:lnTo>
                    <a:lnTo>
                      <a:pt x="101793" y="29294"/>
                    </a:lnTo>
                    <a:lnTo>
                      <a:pt x="137549" y="29357"/>
                    </a:lnTo>
                    <a:lnTo>
                      <a:pt x="173993" y="25476"/>
                    </a:lnTo>
                    <a:lnTo>
                      <a:pt x="214540" y="23057"/>
                    </a:lnTo>
                    <a:lnTo>
                      <a:pt x="249773" y="18440"/>
                    </a:lnTo>
                    <a:lnTo>
                      <a:pt x="292592" y="15802"/>
                    </a:lnTo>
                    <a:lnTo>
                      <a:pt x="324863" y="15186"/>
                    </a:lnTo>
                    <a:lnTo>
                      <a:pt x="368626" y="14838"/>
                    </a:lnTo>
                    <a:lnTo>
                      <a:pt x="412665" y="14721"/>
                    </a:lnTo>
                    <a:lnTo>
                      <a:pt x="453623" y="14698"/>
                    </a:lnTo>
                    <a:lnTo>
                      <a:pt x="487408" y="14694"/>
                    </a:lnTo>
                    <a:lnTo>
                      <a:pt x="530668" y="14692"/>
                    </a:lnTo>
                    <a:lnTo>
                      <a:pt x="574374" y="14692"/>
                    </a:lnTo>
                    <a:lnTo>
                      <a:pt x="608444" y="14692"/>
                    </a:lnTo>
                    <a:lnTo>
                      <a:pt x="644388" y="14692"/>
                    </a:lnTo>
                    <a:lnTo>
                      <a:pt x="680887" y="14692"/>
                    </a:lnTo>
                    <a:lnTo>
                      <a:pt x="724737" y="14692"/>
                    </a:lnTo>
                    <a:lnTo>
                      <a:pt x="759840" y="14692"/>
                    </a:lnTo>
                    <a:lnTo>
                      <a:pt x="796090" y="13876"/>
                    </a:lnTo>
                    <a:lnTo>
                      <a:pt x="832680" y="9644"/>
                    </a:lnTo>
                    <a:lnTo>
                      <a:pt x="869371" y="8027"/>
                    </a:lnTo>
                    <a:lnTo>
                      <a:pt x="905275" y="6732"/>
                    </a:lnTo>
                    <a:lnTo>
                      <a:pt x="947073" y="1572"/>
                    </a:lnTo>
                    <a:lnTo>
                      <a:pt x="972559" y="466"/>
                    </a:lnTo>
                    <a:lnTo>
                      <a:pt x="991797" y="0"/>
                    </a:lnTo>
                  </a:path>
                </a:pathLst>
              </a:custGeom>
              <a:ln w="26582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4897394" y="5690120"/>
                <a:ext cx="1" cy="117544"/>
              </a:xfrm>
              <a:custGeom>
                <a:avLst/>
                <a:gdLst/>
                <a:ahLst/>
                <a:cxnLst/>
                <a:rect l="0" t="0" r="0" b="0"/>
                <a:pathLst>
                  <a:path w="1" h="117544">
                    <a:moveTo>
                      <a:pt x="0" y="0"/>
                    </a:moveTo>
                    <a:lnTo>
                      <a:pt x="0" y="34143"/>
                    </a:lnTo>
                    <a:lnTo>
                      <a:pt x="0" y="75402"/>
                    </a:lnTo>
                    <a:lnTo>
                      <a:pt x="0" y="117543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1" name="Group 200"/>
            <p:cNvGrpSpPr/>
            <p:nvPr/>
          </p:nvGrpSpPr>
          <p:grpSpPr>
            <a:xfrm>
              <a:off x="5227992" y="3381723"/>
              <a:ext cx="470184" cy="317468"/>
              <a:chOff x="5227992" y="3381723"/>
              <a:chExt cx="470184" cy="317468"/>
            </a:xfrm>
          </p:grpSpPr>
          <p:sp>
            <p:nvSpPr>
              <p:cNvPr id="198" name="Freeform 197"/>
              <p:cNvSpPr/>
              <p:nvPr/>
            </p:nvSpPr>
            <p:spPr>
              <a:xfrm>
                <a:off x="5345538" y="3397979"/>
                <a:ext cx="7213" cy="301212"/>
              </a:xfrm>
              <a:custGeom>
                <a:avLst/>
                <a:gdLst/>
                <a:ahLst/>
                <a:cxnLst/>
                <a:rect l="0" t="0" r="0" b="0"/>
                <a:pathLst>
                  <a:path w="7213" h="301212">
                    <a:moveTo>
                      <a:pt x="0" y="0"/>
                    </a:moveTo>
                    <a:lnTo>
                      <a:pt x="0" y="36320"/>
                    </a:lnTo>
                    <a:lnTo>
                      <a:pt x="0" y="71167"/>
                    </a:lnTo>
                    <a:lnTo>
                      <a:pt x="3899" y="112194"/>
                    </a:lnTo>
                    <a:lnTo>
                      <a:pt x="6665" y="151740"/>
                    </a:lnTo>
                    <a:lnTo>
                      <a:pt x="7212" y="190994"/>
                    </a:lnTo>
                    <a:lnTo>
                      <a:pt x="5129" y="226923"/>
                    </a:lnTo>
                    <a:lnTo>
                      <a:pt x="1519" y="267228"/>
                    </a:lnTo>
                    <a:lnTo>
                      <a:pt x="0" y="301211"/>
                    </a:lnTo>
                  </a:path>
                </a:pathLst>
              </a:custGeom>
              <a:ln w="26584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5227992" y="3381723"/>
                <a:ext cx="315908" cy="282331"/>
              </a:xfrm>
              <a:custGeom>
                <a:avLst/>
                <a:gdLst/>
                <a:ahLst/>
                <a:cxnLst/>
                <a:rect l="0" t="0" r="0" b="0"/>
                <a:pathLst>
                  <a:path w="315908" h="282331">
                    <a:moveTo>
                      <a:pt x="0" y="89722"/>
                    </a:moveTo>
                    <a:lnTo>
                      <a:pt x="6681" y="67894"/>
                    </a:lnTo>
                    <a:lnTo>
                      <a:pt x="27495" y="41095"/>
                    </a:lnTo>
                    <a:lnTo>
                      <a:pt x="67483" y="16302"/>
                    </a:lnTo>
                    <a:lnTo>
                      <a:pt x="105571" y="574"/>
                    </a:lnTo>
                    <a:lnTo>
                      <a:pt x="134769" y="0"/>
                    </a:lnTo>
                    <a:lnTo>
                      <a:pt x="160199" y="8900"/>
                    </a:lnTo>
                    <a:lnTo>
                      <a:pt x="201681" y="36061"/>
                    </a:lnTo>
                    <a:lnTo>
                      <a:pt x="221721" y="66395"/>
                    </a:lnTo>
                    <a:lnTo>
                      <a:pt x="228606" y="81803"/>
                    </a:lnTo>
                    <a:lnTo>
                      <a:pt x="229271" y="112046"/>
                    </a:lnTo>
                    <a:lnTo>
                      <a:pt x="224298" y="139056"/>
                    </a:lnTo>
                    <a:lnTo>
                      <a:pt x="215602" y="152735"/>
                    </a:lnTo>
                    <a:lnTo>
                      <a:pt x="203574" y="163440"/>
                    </a:lnTo>
                    <a:lnTo>
                      <a:pt x="168693" y="179719"/>
                    </a:lnTo>
                    <a:lnTo>
                      <a:pt x="165521" y="184005"/>
                    </a:lnTo>
                    <a:lnTo>
                      <a:pt x="165039" y="189310"/>
                    </a:lnTo>
                    <a:lnTo>
                      <a:pt x="166350" y="195297"/>
                    </a:lnTo>
                    <a:lnTo>
                      <a:pt x="195519" y="236894"/>
                    </a:lnTo>
                    <a:lnTo>
                      <a:pt x="221290" y="264456"/>
                    </a:lnTo>
                    <a:lnTo>
                      <a:pt x="243520" y="276365"/>
                    </a:lnTo>
                    <a:lnTo>
                      <a:pt x="261151" y="282330"/>
                    </a:lnTo>
                    <a:lnTo>
                      <a:pt x="279870" y="281172"/>
                    </a:lnTo>
                    <a:lnTo>
                      <a:pt x="296625" y="275215"/>
                    </a:lnTo>
                    <a:lnTo>
                      <a:pt x="315907" y="258695"/>
                    </a:lnTo>
                  </a:path>
                </a:pathLst>
              </a:custGeom>
              <a:ln w="26585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0" name="Freeform 199"/>
              <p:cNvSpPr/>
              <p:nvPr/>
            </p:nvSpPr>
            <p:spPr>
              <a:xfrm>
                <a:off x="5686931" y="3412669"/>
                <a:ext cx="11245" cy="271825"/>
              </a:xfrm>
              <a:custGeom>
                <a:avLst/>
                <a:gdLst/>
                <a:ahLst/>
                <a:cxnLst/>
                <a:rect l="0" t="0" r="0" b="0"/>
                <a:pathLst>
                  <a:path w="11245" h="271825">
                    <a:moveTo>
                      <a:pt x="3899" y="0"/>
                    </a:moveTo>
                    <a:lnTo>
                      <a:pt x="0" y="11700"/>
                    </a:lnTo>
                    <a:lnTo>
                      <a:pt x="2283" y="50956"/>
                    </a:lnTo>
                    <a:lnTo>
                      <a:pt x="4236" y="92555"/>
                    </a:lnTo>
                    <a:lnTo>
                      <a:pt x="9618" y="132382"/>
                    </a:lnTo>
                    <a:lnTo>
                      <a:pt x="10922" y="171449"/>
                    </a:lnTo>
                    <a:lnTo>
                      <a:pt x="11148" y="212515"/>
                    </a:lnTo>
                    <a:lnTo>
                      <a:pt x="11225" y="256722"/>
                    </a:lnTo>
                    <a:lnTo>
                      <a:pt x="11244" y="271824"/>
                    </a:lnTo>
                  </a:path>
                </a:pathLst>
              </a:custGeom>
              <a:ln w="26577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03" name="Freeform 202"/>
          <p:cNvSpPr/>
          <p:nvPr/>
        </p:nvSpPr>
        <p:spPr>
          <a:xfrm>
            <a:off x="4902002" y="5739018"/>
            <a:ext cx="9554" cy="273742"/>
          </a:xfrm>
          <a:custGeom>
            <a:avLst/>
            <a:gdLst/>
            <a:ahLst/>
            <a:cxnLst/>
            <a:rect l="0" t="0" r="0" b="0"/>
            <a:pathLst>
              <a:path w="9554" h="273742">
                <a:moveTo>
                  <a:pt x="0" y="0"/>
                </a:moveTo>
                <a:lnTo>
                  <a:pt x="0" y="58617"/>
                </a:lnTo>
                <a:lnTo>
                  <a:pt x="7236" y="113960"/>
                </a:lnTo>
                <a:lnTo>
                  <a:pt x="9553" y="162967"/>
                </a:lnTo>
                <a:lnTo>
                  <a:pt x="7216" y="225690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4" name="Group 223"/>
          <p:cNvGrpSpPr/>
          <p:nvPr/>
        </p:nvGrpSpPr>
        <p:grpSpPr>
          <a:xfrm>
            <a:off x="6159454" y="3374686"/>
            <a:ext cx="3262017" cy="2205413"/>
            <a:chOff x="6159454" y="3374686"/>
            <a:chExt cx="3262017" cy="2205413"/>
          </a:xfrm>
        </p:grpSpPr>
        <p:sp>
          <p:nvSpPr>
            <p:cNvPr id="204" name="Freeform 203"/>
            <p:cNvSpPr/>
            <p:nvPr/>
          </p:nvSpPr>
          <p:spPr>
            <a:xfrm>
              <a:off x="6622425" y="3811316"/>
              <a:ext cx="298064" cy="458899"/>
            </a:xfrm>
            <a:custGeom>
              <a:avLst/>
              <a:gdLst/>
              <a:ahLst/>
              <a:cxnLst/>
              <a:rect l="0" t="0" r="0" b="0"/>
              <a:pathLst>
                <a:path w="298064" h="458899">
                  <a:moveTo>
                    <a:pt x="178984" y="0"/>
                  </a:moveTo>
                  <a:lnTo>
                    <a:pt x="125109" y="45469"/>
                  </a:lnTo>
                  <a:lnTo>
                    <a:pt x="73537" y="75109"/>
                  </a:lnTo>
                  <a:lnTo>
                    <a:pt x="67741" y="74639"/>
                  </a:lnTo>
                  <a:lnTo>
                    <a:pt x="65048" y="70816"/>
                  </a:lnTo>
                  <a:lnTo>
                    <a:pt x="64422" y="64758"/>
                  </a:lnTo>
                  <a:lnTo>
                    <a:pt x="67514" y="58380"/>
                  </a:lnTo>
                  <a:lnTo>
                    <a:pt x="97694" y="31332"/>
                  </a:lnTo>
                  <a:lnTo>
                    <a:pt x="119458" y="18605"/>
                  </a:lnTo>
                  <a:lnTo>
                    <a:pt x="162256" y="7202"/>
                  </a:lnTo>
                  <a:lnTo>
                    <a:pt x="209345" y="12644"/>
                  </a:lnTo>
                  <a:lnTo>
                    <a:pt x="241792" y="24803"/>
                  </a:lnTo>
                  <a:lnTo>
                    <a:pt x="252442" y="30573"/>
                  </a:lnTo>
                  <a:lnTo>
                    <a:pt x="259541" y="39100"/>
                  </a:lnTo>
                  <a:lnTo>
                    <a:pt x="267430" y="61051"/>
                  </a:lnTo>
                  <a:lnTo>
                    <a:pt x="266282" y="94128"/>
                  </a:lnTo>
                  <a:lnTo>
                    <a:pt x="252943" y="126156"/>
                  </a:lnTo>
                  <a:lnTo>
                    <a:pt x="208205" y="180431"/>
                  </a:lnTo>
                  <a:lnTo>
                    <a:pt x="172695" y="205409"/>
                  </a:lnTo>
                  <a:lnTo>
                    <a:pt x="166602" y="208299"/>
                  </a:lnTo>
                  <a:lnTo>
                    <a:pt x="164880" y="207886"/>
                  </a:lnTo>
                  <a:lnTo>
                    <a:pt x="166072" y="205271"/>
                  </a:lnTo>
                  <a:lnTo>
                    <a:pt x="170376" y="204698"/>
                  </a:lnTo>
                  <a:lnTo>
                    <a:pt x="212209" y="215155"/>
                  </a:lnTo>
                  <a:lnTo>
                    <a:pt x="237051" y="230515"/>
                  </a:lnTo>
                  <a:lnTo>
                    <a:pt x="266407" y="266242"/>
                  </a:lnTo>
                  <a:lnTo>
                    <a:pt x="291616" y="317146"/>
                  </a:lnTo>
                  <a:lnTo>
                    <a:pt x="298063" y="343335"/>
                  </a:lnTo>
                  <a:lnTo>
                    <a:pt x="297029" y="366673"/>
                  </a:lnTo>
                  <a:lnTo>
                    <a:pt x="284280" y="399542"/>
                  </a:lnTo>
                  <a:lnTo>
                    <a:pt x="260095" y="425919"/>
                  </a:lnTo>
                  <a:lnTo>
                    <a:pt x="225114" y="448552"/>
                  </a:lnTo>
                  <a:lnTo>
                    <a:pt x="179524" y="458898"/>
                  </a:lnTo>
                  <a:lnTo>
                    <a:pt x="126188" y="453987"/>
                  </a:lnTo>
                  <a:lnTo>
                    <a:pt x="64873" y="438633"/>
                  </a:lnTo>
                  <a:lnTo>
                    <a:pt x="27800" y="42320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938280" y="3821844"/>
              <a:ext cx="290744" cy="469395"/>
            </a:xfrm>
            <a:custGeom>
              <a:avLst/>
              <a:gdLst/>
              <a:ahLst/>
              <a:cxnLst/>
              <a:rect l="0" t="0" r="0" b="0"/>
              <a:pathLst>
                <a:path w="290744" h="469395">
                  <a:moveTo>
                    <a:pt x="157927" y="0"/>
                  </a:moveTo>
                  <a:lnTo>
                    <a:pt x="142286" y="17981"/>
                  </a:lnTo>
                  <a:lnTo>
                    <a:pt x="117494" y="58563"/>
                  </a:lnTo>
                  <a:lnTo>
                    <a:pt x="97723" y="80393"/>
                  </a:lnTo>
                  <a:lnTo>
                    <a:pt x="94394" y="81671"/>
                  </a:lnTo>
                  <a:lnTo>
                    <a:pt x="93345" y="79014"/>
                  </a:lnTo>
                  <a:lnTo>
                    <a:pt x="93815" y="73733"/>
                  </a:lnTo>
                  <a:lnTo>
                    <a:pt x="100577" y="61626"/>
                  </a:lnTo>
                  <a:lnTo>
                    <a:pt x="131787" y="27873"/>
                  </a:lnTo>
                  <a:lnTo>
                    <a:pt x="149819" y="13948"/>
                  </a:lnTo>
                  <a:lnTo>
                    <a:pt x="159541" y="10468"/>
                  </a:lnTo>
                  <a:lnTo>
                    <a:pt x="179701" y="9722"/>
                  </a:lnTo>
                  <a:lnTo>
                    <a:pt x="200360" y="19529"/>
                  </a:lnTo>
                  <a:lnTo>
                    <a:pt x="210782" y="27057"/>
                  </a:lnTo>
                  <a:lnTo>
                    <a:pt x="225482" y="47901"/>
                  </a:lnTo>
                  <a:lnTo>
                    <a:pt x="234744" y="72762"/>
                  </a:lnTo>
                  <a:lnTo>
                    <a:pt x="238861" y="99409"/>
                  </a:lnTo>
                  <a:lnTo>
                    <a:pt x="234451" y="123731"/>
                  </a:lnTo>
                  <a:lnTo>
                    <a:pt x="212557" y="167940"/>
                  </a:lnTo>
                  <a:lnTo>
                    <a:pt x="192571" y="194300"/>
                  </a:lnTo>
                  <a:lnTo>
                    <a:pt x="166242" y="211338"/>
                  </a:lnTo>
                  <a:lnTo>
                    <a:pt x="164641" y="213422"/>
                  </a:lnTo>
                  <a:lnTo>
                    <a:pt x="183573" y="214275"/>
                  </a:lnTo>
                  <a:lnTo>
                    <a:pt x="202081" y="222355"/>
                  </a:lnTo>
                  <a:lnTo>
                    <a:pt x="232231" y="245648"/>
                  </a:lnTo>
                  <a:lnTo>
                    <a:pt x="272896" y="306711"/>
                  </a:lnTo>
                  <a:lnTo>
                    <a:pt x="285063" y="334018"/>
                  </a:lnTo>
                  <a:lnTo>
                    <a:pt x="290743" y="374529"/>
                  </a:lnTo>
                  <a:lnTo>
                    <a:pt x="287926" y="398084"/>
                  </a:lnTo>
                  <a:lnTo>
                    <a:pt x="274175" y="431077"/>
                  </a:lnTo>
                  <a:lnTo>
                    <a:pt x="249693" y="457489"/>
                  </a:lnTo>
                  <a:lnTo>
                    <a:pt x="227177" y="466541"/>
                  </a:lnTo>
                  <a:lnTo>
                    <a:pt x="201574" y="469394"/>
                  </a:lnTo>
                  <a:lnTo>
                    <a:pt x="160851" y="463254"/>
                  </a:lnTo>
                  <a:lnTo>
                    <a:pt x="105169" y="437691"/>
                  </a:lnTo>
                  <a:lnTo>
                    <a:pt x="49110" y="40478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443647" y="4047871"/>
              <a:ext cx="262186" cy="689953"/>
            </a:xfrm>
            <a:custGeom>
              <a:avLst/>
              <a:gdLst/>
              <a:ahLst/>
              <a:cxnLst/>
              <a:rect l="0" t="0" r="0" b="0"/>
              <a:pathLst>
                <a:path w="262186" h="689953">
                  <a:moveTo>
                    <a:pt x="242156" y="163528"/>
                  </a:moveTo>
                  <a:lnTo>
                    <a:pt x="258944" y="101247"/>
                  </a:lnTo>
                  <a:lnTo>
                    <a:pt x="260778" y="62146"/>
                  </a:lnTo>
                  <a:lnTo>
                    <a:pt x="257062" y="38921"/>
                  </a:lnTo>
                  <a:lnTo>
                    <a:pt x="248391" y="20019"/>
                  </a:lnTo>
                  <a:lnTo>
                    <a:pt x="242803" y="11703"/>
                  </a:lnTo>
                  <a:lnTo>
                    <a:pt x="234399" y="6159"/>
                  </a:lnTo>
                  <a:lnTo>
                    <a:pt x="212582" y="0"/>
                  </a:lnTo>
                  <a:lnTo>
                    <a:pt x="179581" y="2121"/>
                  </a:lnTo>
                  <a:lnTo>
                    <a:pt x="161312" y="10293"/>
                  </a:lnTo>
                  <a:lnTo>
                    <a:pt x="130520" y="34603"/>
                  </a:lnTo>
                  <a:lnTo>
                    <a:pt x="122350" y="54365"/>
                  </a:lnTo>
                  <a:lnTo>
                    <a:pt x="117105" y="110769"/>
                  </a:lnTo>
                  <a:lnTo>
                    <a:pt x="121785" y="149846"/>
                  </a:lnTo>
                  <a:lnTo>
                    <a:pt x="136170" y="183650"/>
                  </a:lnTo>
                  <a:lnTo>
                    <a:pt x="151768" y="198987"/>
                  </a:lnTo>
                  <a:lnTo>
                    <a:pt x="160840" y="204715"/>
                  </a:lnTo>
                  <a:lnTo>
                    <a:pt x="183399" y="207959"/>
                  </a:lnTo>
                  <a:lnTo>
                    <a:pt x="195965" y="207187"/>
                  </a:lnTo>
                  <a:lnTo>
                    <a:pt x="216167" y="196970"/>
                  </a:lnTo>
                  <a:lnTo>
                    <a:pt x="231775" y="180730"/>
                  </a:lnTo>
                  <a:lnTo>
                    <a:pt x="242611" y="161815"/>
                  </a:lnTo>
                  <a:lnTo>
                    <a:pt x="245969" y="161216"/>
                  </a:lnTo>
                  <a:lnTo>
                    <a:pt x="248208" y="166666"/>
                  </a:lnTo>
                  <a:lnTo>
                    <a:pt x="251800" y="217440"/>
                  </a:lnTo>
                  <a:lnTo>
                    <a:pt x="259745" y="269324"/>
                  </a:lnTo>
                  <a:lnTo>
                    <a:pt x="262185" y="317837"/>
                  </a:lnTo>
                  <a:lnTo>
                    <a:pt x="261739" y="372635"/>
                  </a:lnTo>
                  <a:lnTo>
                    <a:pt x="254819" y="427491"/>
                  </a:lnTo>
                  <a:lnTo>
                    <a:pt x="253106" y="488630"/>
                  </a:lnTo>
                  <a:lnTo>
                    <a:pt x="241631" y="528526"/>
                  </a:lnTo>
                  <a:lnTo>
                    <a:pt x="215623" y="573448"/>
                  </a:lnTo>
                  <a:lnTo>
                    <a:pt x="186721" y="604350"/>
                  </a:lnTo>
                  <a:lnTo>
                    <a:pt x="127593" y="638097"/>
                  </a:lnTo>
                  <a:lnTo>
                    <a:pt x="76070" y="655490"/>
                  </a:lnTo>
                  <a:lnTo>
                    <a:pt x="27072" y="677123"/>
                  </a:lnTo>
                  <a:lnTo>
                    <a:pt x="0" y="689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751679" y="4065699"/>
              <a:ext cx="228923" cy="228337"/>
            </a:xfrm>
            <a:custGeom>
              <a:avLst/>
              <a:gdLst/>
              <a:ahLst/>
              <a:cxnLst/>
              <a:rect l="0" t="0" r="0" b="0"/>
              <a:pathLst>
                <a:path w="228923" h="228337">
                  <a:moveTo>
                    <a:pt x="134166" y="103586"/>
                  </a:moveTo>
                  <a:lnTo>
                    <a:pt x="128576" y="44969"/>
                  </a:lnTo>
                  <a:lnTo>
                    <a:pt x="113922" y="10178"/>
                  </a:lnTo>
                  <a:lnTo>
                    <a:pt x="106632" y="3879"/>
                  </a:lnTo>
                  <a:lnTo>
                    <a:pt x="98262" y="850"/>
                  </a:lnTo>
                  <a:lnTo>
                    <a:pt x="89173" y="0"/>
                  </a:lnTo>
                  <a:lnTo>
                    <a:pt x="72834" y="5295"/>
                  </a:lnTo>
                  <a:lnTo>
                    <a:pt x="65202" y="9983"/>
                  </a:lnTo>
                  <a:lnTo>
                    <a:pt x="21969" y="71562"/>
                  </a:lnTo>
                  <a:lnTo>
                    <a:pt x="6425" y="109045"/>
                  </a:lnTo>
                  <a:lnTo>
                    <a:pt x="0" y="149787"/>
                  </a:lnTo>
                  <a:lnTo>
                    <a:pt x="3686" y="197083"/>
                  </a:lnTo>
                  <a:lnTo>
                    <a:pt x="8575" y="209201"/>
                  </a:lnTo>
                  <a:lnTo>
                    <a:pt x="23365" y="225785"/>
                  </a:lnTo>
                  <a:lnTo>
                    <a:pt x="31052" y="228336"/>
                  </a:lnTo>
                  <a:lnTo>
                    <a:pt x="38517" y="227697"/>
                  </a:lnTo>
                  <a:lnTo>
                    <a:pt x="45834" y="224931"/>
                  </a:lnTo>
                  <a:lnTo>
                    <a:pt x="67309" y="204270"/>
                  </a:lnTo>
                  <a:lnTo>
                    <a:pt x="91104" y="155623"/>
                  </a:lnTo>
                  <a:lnTo>
                    <a:pt x="99180" y="121344"/>
                  </a:lnTo>
                  <a:lnTo>
                    <a:pt x="100313" y="108405"/>
                  </a:lnTo>
                  <a:lnTo>
                    <a:pt x="102239" y="104459"/>
                  </a:lnTo>
                  <a:lnTo>
                    <a:pt x="104692" y="106508"/>
                  </a:lnTo>
                  <a:lnTo>
                    <a:pt x="132859" y="167544"/>
                  </a:lnTo>
                  <a:lnTo>
                    <a:pt x="157955" y="192986"/>
                  </a:lnTo>
                  <a:lnTo>
                    <a:pt x="168742" y="197111"/>
                  </a:lnTo>
                  <a:lnTo>
                    <a:pt x="193207" y="198575"/>
                  </a:lnTo>
                  <a:lnTo>
                    <a:pt x="202772" y="196158"/>
                  </a:lnTo>
                  <a:lnTo>
                    <a:pt x="228922" y="177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001658" y="3832373"/>
              <a:ext cx="6067" cy="484312"/>
            </a:xfrm>
            <a:custGeom>
              <a:avLst/>
              <a:gdLst/>
              <a:ahLst/>
              <a:cxnLst/>
              <a:rect l="0" t="0" r="0" b="0"/>
              <a:pathLst>
                <a:path w="6067" h="484312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64802"/>
                  </a:lnTo>
                  <a:lnTo>
                    <a:pt x="3120" y="221069"/>
                  </a:lnTo>
                  <a:lnTo>
                    <a:pt x="6066" y="249161"/>
                  </a:lnTo>
                  <a:lnTo>
                    <a:pt x="1544" y="305324"/>
                  </a:lnTo>
                  <a:lnTo>
                    <a:pt x="457" y="353678"/>
                  </a:lnTo>
                  <a:lnTo>
                    <a:pt x="135" y="409340"/>
                  </a:lnTo>
                  <a:lnTo>
                    <a:pt x="39" y="4535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117471" y="3821844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7459"/>
                  </a:lnTo>
                  <a:lnTo>
                    <a:pt x="0" y="220153"/>
                  </a:lnTo>
                  <a:lnTo>
                    <a:pt x="0" y="282220"/>
                  </a:lnTo>
                  <a:lnTo>
                    <a:pt x="1170" y="335915"/>
                  </a:lnTo>
                  <a:lnTo>
                    <a:pt x="8333" y="390398"/>
                  </a:lnTo>
                  <a:lnTo>
                    <a:pt x="9878" y="428799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194339" y="4116642"/>
              <a:ext cx="169209" cy="216715"/>
            </a:xfrm>
            <a:custGeom>
              <a:avLst/>
              <a:gdLst/>
              <a:ahLst/>
              <a:cxnLst/>
              <a:rect l="0" t="0" r="0" b="0"/>
              <a:pathLst>
                <a:path w="169209" h="216715">
                  <a:moveTo>
                    <a:pt x="112645" y="0"/>
                  </a:moveTo>
                  <a:lnTo>
                    <a:pt x="79023" y="2340"/>
                  </a:lnTo>
                  <a:lnTo>
                    <a:pt x="54028" y="11179"/>
                  </a:lnTo>
                  <a:lnTo>
                    <a:pt x="33561" y="26025"/>
                  </a:lnTo>
                  <a:lnTo>
                    <a:pt x="17835" y="45492"/>
                  </a:lnTo>
                  <a:lnTo>
                    <a:pt x="3575" y="82759"/>
                  </a:lnTo>
                  <a:lnTo>
                    <a:pt x="0" y="122267"/>
                  </a:lnTo>
                  <a:lnTo>
                    <a:pt x="6999" y="156720"/>
                  </a:lnTo>
                  <a:lnTo>
                    <a:pt x="17338" y="178448"/>
                  </a:lnTo>
                  <a:lnTo>
                    <a:pt x="41902" y="204822"/>
                  </a:lnTo>
                  <a:lnTo>
                    <a:pt x="64436" y="213864"/>
                  </a:lnTo>
                  <a:lnTo>
                    <a:pt x="88880" y="216714"/>
                  </a:lnTo>
                  <a:lnTo>
                    <a:pt x="111441" y="214080"/>
                  </a:lnTo>
                  <a:lnTo>
                    <a:pt x="130048" y="202771"/>
                  </a:lnTo>
                  <a:lnTo>
                    <a:pt x="144946" y="184877"/>
                  </a:lnTo>
                  <a:lnTo>
                    <a:pt x="167967" y="127349"/>
                  </a:lnTo>
                  <a:lnTo>
                    <a:pt x="169208" y="105733"/>
                  </a:lnTo>
                  <a:lnTo>
                    <a:pt x="164690" y="84427"/>
                  </a:lnTo>
                  <a:lnTo>
                    <a:pt x="154883" y="63260"/>
                  </a:lnTo>
                  <a:lnTo>
                    <a:pt x="139606" y="48392"/>
                  </a:lnTo>
                  <a:lnTo>
                    <a:pt x="123458" y="40225"/>
                  </a:lnTo>
                  <a:lnTo>
                    <a:pt x="117514" y="39685"/>
                  </a:lnTo>
                  <a:lnTo>
                    <a:pt x="102117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380684" y="4041240"/>
              <a:ext cx="231628" cy="288149"/>
            </a:xfrm>
            <a:custGeom>
              <a:avLst/>
              <a:gdLst/>
              <a:ahLst/>
              <a:cxnLst/>
              <a:rect l="0" t="0" r="0" b="0"/>
              <a:pathLst>
                <a:path w="231628" h="288149">
                  <a:moveTo>
                    <a:pt x="0" y="96459"/>
                  </a:moveTo>
                  <a:lnTo>
                    <a:pt x="15641" y="114440"/>
                  </a:lnTo>
                  <a:lnTo>
                    <a:pt x="34844" y="166200"/>
                  </a:lnTo>
                  <a:lnTo>
                    <a:pt x="41848" y="219896"/>
                  </a:lnTo>
                  <a:lnTo>
                    <a:pt x="53283" y="272443"/>
                  </a:lnTo>
                  <a:lnTo>
                    <a:pt x="56579" y="283972"/>
                  </a:lnTo>
                  <a:lnTo>
                    <a:pt x="56436" y="288148"/>
                  </a:lnTo>
                  <a:lnTo>
                    <a:pt x="54002" y="287423"/>
                  </a:lnTo>
                  <a:lnTo>
                    <a:pt x="50039" y="283430"/>
                  </a:lnTo>
                  <a:lnTo>
                    <a:pt x="45636" y="266515"/>
                  </a:lnTo>
                  <a:lnTo>
                    <a:pt x="35341" y="211313"/>
                  </a:lnTo>
                  <a:lnTo>
                    <a:pt x="35447" y="158748"/>
                  </a:lnTo>
                  <a:lnTo>
                    <a:pt x="49641" y="97729"/>
                  </a:lnTo>
                  <a:lnTo>
                    <a:pt x="71404" y="34569"/>
                  </a:lnTo>
                  <a:lnTo>
                    <a:pt x="82818" y="17870"/>
                  </a:lnTo>
                  <a:lnTo>
                    <a:pt x="98809" y="5769"/>
                  </a:lnTo>
                  <a:lnTo>
                    <a:pt x="107987" y="904"/>
                  </a:lnTo>
                  <a:lnTo>
                    <a:pt x="116445" y="0"/>
                  </a:lnTo>
                  <a:lnTo>
                    <a:pt x="132082" y="5235"/>
                  </a:lnTo>
                  <a:lnTo>
                    <a:pt x="154039" y="21337"/>
                  </a:lnTo>
                  <a:lnTo>
                    <a:pt x="175363" y="52104"/>
                  </a:lnTo>
                  <a:lnTo>
                    <a:pt x="195123" y="104422"/>
                  </a:lnTo>
                  <a:lnTo>
                    <a:pt x="210291" y="159817"/>
                  </a:lnTo>
                  <a:lnTo>
                    <a:pt x="218963" y="215819"/>
                  </a:lnTo>
                  <a:lnTo>
                    <a:pt x="231627" y="254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897193" y="4861002"/>
              <a:ext cx="199015" cy="366218"/>
            </a:xfrm>
            <a:custGeom>
              <a:avLst/>
              <a:gdLst/>
              <a:ahLst/>
              <a:cxnLst/>
              <a:rect l="0" t="0" r="0" b="0"/>
              <a:pathLst>
                <a:path w="199015" h="366218">
                  <a:moveTo>
                    <a:pt x="156900" y="87392"/>
                  </a:moveTo>
                  <a:lnTo>
                    <a:pt x="136656" y="43429"/>
                  </a:lnTo>
                  <a:lnTo>
                    <a:pt x="117497" y="18733"/>
                  </a:lnTo>
                  <a:lnTo>
                    <a:pt x="91412" y="2187"/>
                  </a:lnTo>
                  <a:lnTo>
                    <a:pt x="71642" y="0"/>
                  </a:lnTo>
                  <a:lnTo>
                    <a:pt x="61457" y="1055"/>
                  </a:lnTo>
                  <a:lnTo>
                    <a:pt x="43901" y="11585"/>
                  </a:lnTo>
                  <a:lnTo>
                    <a:pt x="29469" y="27963"/>
                  </a:lnTo>
                  <a:lnTo>
                    <a:pt x="10672" y="70193"/>
                  </a:lnTo>
                  <a:lnTo>
                    <a:pt x="2439" y="112711"/>
                  </a:lnTo>
                  <a:lnTo>
                    <a:pt x="0" y="162354"/>
                  </a:lnTo>
                  <a:lnTo>
                    <a:pt x="2396" y="214107"/>
                  </a:lnTo>
                  <a:lnTo>
                    <a:pt x="10515" y="263367"/>
                  </a:lnTo>
                  <a:lnTo>
                    <a:pt x="29329" y="321933"/>
                  </a:lnTo>
                  <a:lnTo>
                    <a:pt x="48782" y="353287"/>
                  </a:lnTo>
                  <a:lnTo>
                    <a:pt x="57915" y="359412"/>
                  </a:lnTo>
                  <a:lnTo>
                    <a:pt x="80542" y="366217"/>
                  </a:lnTo>
                  <a:lnTo>
                    <a:pt x="90786" y="365692"/>
                  </a:lnTo>
                  <a:lnTo>
                    <a:pt x="117554" y="353775"/>
                  </a:lnTo>
                  <a:lnTo>
                    <a:pt x="162204" y="322021"/>
                  </a:lnTo>
                  <a:lnTo>
                    <a:pt x="189316" y="288286"/>
                  </a:lnTo>
                  <a:lnTo>
                    <a:pt x="199014" y="266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067808" y="4937865"/>
              <a:ext cx="164066" cy="286195"/>
            </a:xfrm>
            <a:custGeom>
              <a:avLst/>
              <a:gdLst/>
              <a:ahLst/>
              <a:cxnLst/>
              <a:rect l="0" t="0" r="0" b="0"/>
              <a:pathLst>
                <a:path w="164066" h="286195">
                  <a:moveTo>
                    <a:pt x="70513" y="0"/>
                  </a:moveTo>
                  <a:lnTo>
                    <a:pt x="35766" y="37086"/>
                  </a:lnTo>
                  <a:lnTo>
                    <a:pt x="11190" y="96409"/>
                  </a:lnTo>
                  <a:lnTo>
                    <a:pt x="0" y="151538"/>
                  </a:lnTo>
                  <a:lnTo>
                    <a:pt x="878" y="201268"/>
                  </a:lnTo>
                  <a:lnTo>
                    <a:pt x="11666" y="246808"/>
                  </a:lnTo>
                  <a:lnTo>
                    <a:pt x="17244" y="259295"/>
                  </a:lnTo>
                  <a:lnTo>
                    <a:pt x="32799" y="276289"/>
                  </a:lnTo>
                  <a:lnTo>
                    <a:pt x="41861" y="282459"/>
                  </a:lnTo>
                  <a:lnTo>
                    <a:pt x="61288" y="286194"/>
                  </a:lnTo>
                  <a:lnTo>
                    <a:pt x="71382" y="285552"/>
                  </a:lnTo>
                  <a:lnTo>
                    <a:pt x="88837" y="278601"/>
                  </a:lnTo>
                  <a:lnTo>
                    <a:pt x="119106" y="255074"/>
                  </a:lnTo>
                  <a:lnTo>
                    <a:pt x="146446" y="219491"/>
                  </a:lnTo>
                  <a:lnTo>
                    <a:pt x="159172" y="187867"/>
                  </a:lnTo>
                  <a:lnTo>
                    <a:pt x="164065" y="132732"/>
                  </a:lnTo>
                  <a:lnTo>
                    <a:pt x="162394" y="102276"/>
                  </a:lnTo>
                  <a:lnTo>
                    <a:pt x="141479" y="43104"/>
                  </a:lnTo>
                  <a:lnTo>
                    <a:pt x="127790" y="24617"/>
                  </a:lnTo>
                  <a:lnTo>
                    <a:pt x="106591" y="7294"/>
                  </a:lnTo>
                  <a:lnTo>
                    <a:pt x="91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296249" y="4946980"/>
              <a:ext cx="168456" cy="275155"/>
            </a:xfrm>
            <a:custGeom>
              <a:avLst/>
              <a:gdLst/>
              <a:ahLst/>
              <a:cxnLst/>
              <a:rect l="0" t="0" r="0" b="0"/>
              <a:pathLst>
                <a:path w="168456" h="275155">
                  <a:moveTo>
                    <a:pt x="0" y="127755"/>
                  </a:moveTo>
                  <a:lnTo>
                    <a:pt x="8333" y="165233"/>
                  </a:lnTo>
                  <a:lnTo>
                    <a:pt x="15684" y="216657"/>
                  </a:lnTo>
                  <a:lnTo>
                    <a:pt x="19464" y="257952"/>
                  </a:lnTo>
                  <a:lnTo>
                    <a:pt x="18826" y="263686"/>
                  </a:lnTo>
                  <a:lnTo>
                    <a:pt x="17230" y="263999"/>
                  </a:lnTo>
                  <a:lnTo>
                    <a:pt x="14996" y="260699"/>
                  </a:lnTo>
                  <a:lnTo>
                    <a:pt x="7997" y="209156"/>
                  </a:lnTo>
                  <a:lnTo>
                    <a:pt x="1579" y="155273"/>
                  </a:lnTo>
                  <a:lnTo>
                    <a:pt x="11661" y="97021"/>
                  </a:lnTo>
                  <a:lnTo>
                    <a:pt x="29394" y="37574"/>
                  </a:lnTo>
                  <a:lnTo>
                    <a:pt x="40750" y="19045"/>
                  </a:lnTo>
                  <a:lnTo>
                    <a:pt x="56715" y="6130"/>
                  </a:lnTo>
                  <a:lnTo>
                    <a:pt x="65886" y="1048"/>
                  </a:lnTo>
                  <a:lnTo>
                    <a:pt x="75509" y="0"/>
                  </a:lnTo>
                  <a:lnTo>
                    <a:pt x="95561" y="5075"/>
                  </a:lnTo>
                  <a:lnTo>
                    <a:pt x="113050" y="21368"/>
                  </a:lnTo>
                  <a:lnTo>
                    <a:pt x="132932" y="56849"/>
                  </a:lnTo>
                  <a:lnTo>
                    <a:pt x="150130" y="110760"/>
                  </a:lnTo>
                  <a:lnTo>
                    <a:pt x="157557" y="166469"/>
                  </a:lnTo>
                  <a:lnTo>
                    <a:pt x="165955" y="222533"/>
                  </a:lnTo>
                  <a:lnTo>
                    <a:pt x="168455" y="275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527876" y="4664124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10528" y="0"/>
                  </a:moveTo>
                  <a:lnTo>
                    <a:pt x="3292" y="28726"/>
                  </a:lnTo>
                  <a:lnTo>
                    <a:pt x="650" y="92112"/>
                  </a:lnTo>
                  <a:lnTo>
                    <a:pt x="5717" y="150386"/>
                  </a:lnTo>
                  <a:lnTo>
                    <a:pt x="9577" y="206957"/>
                  </a:lnTo>
                  <a:lnTo>
                    <a:pt x="10340" y="263192"/>
                  </a:lnTo>
                  <a:lnTo>
                    <a:pt x="10490" y="319360"/>
                  </a:lnTo>
                  <a:lnTo>
                    <a:pt x="9350" y="374346"/>
                  </a:lnTo>
                  <a:lnTo>
                    <a:pt x="2193" y="429574"/>
                  </a:lnTo>
                  <a:lnTo>
                    <a:pt x="649" y="47745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369948" y="4790466"/>
              <a:ext cx="263214" cy="105286"/>
            </a:xfrm>
            <a:custGeom>
              <a:avLst/>
              <a:gdLst/>
              <a:ahLst/>
              <a:cxnLst/>
              <a:rect l="0" t="0" r="0" b="0"/>
              <a:pathLst>
                <a:path w="263214" h="105286">
                  <a:moveTo>
                    <a:pt x="263213" y="0"/>
                  </a:moveTo>
                  <a:lnTo>
                    <a:pt x="219250" y="23719"/>
                  </a:lnTo>
                  <a:lnTo>
                    <a:pt x="156760" y="45122"/>
                  </a:lnTo>
                  <a:lnTo>
                    <a:pt x="101545" y="65195"/>
                  </a:lnTo>
                  <a:lnTo>
                    <a:pt x="46748" y="8766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597355" y="4958210"/>
              <a:ext cx="225319" cy="254014"/>
            </a:xfrm>
            <a:custGeom>
              <a:avLst/>
              <a:gdLst/>
              <a:ahLst/>
              <a:cxnLst/>
              <a:rect l="0" t="0" r="0" b="0"/>
              <a:pathLst>
                <a:path w="225319" h="254014">
                  <a:moveTo>
                    <a:pt x="141091" y="42826"/>
                  </a:moveTo>
                  <a:lnTo>
                    <a:pt x="111782" y="4452"/>
                  </a:lnTo>
                  <a:lnTo>
                    <a:pt x="102834" y="866"/>
                  </a:lnTo>
                  <a:lnTo>
                    <a:pt x="80414" y="0"/>
                  </a:lnTo>
                  <a:lnTo>
                    <a:pt x="61090" y="6635"/>
                  </a:lnTo>
                  <a:lnTo>
                    <a:pt x="52662" y="11680"/>
                  </a:lnTo>
                  <a:lnTo>
                    <a:pt x="29622" y="41136"/>
                  </a:lnTo>
                  <a:lnTo>
                    <a:pt x="9281" y="93012"/>
                  </a:lnTo>
                  <a:lnTo>
                    <a:pt x="0" y="134385"/>
                  </a:lnTo>
                  <a:lnTo>
                    <a:pt x="6159" y="187167"/>
                  </a:lnTo>
                  <a:lnTo>
                    <a:pt x="18443" y="220904"/>
                  </a:lnTo>
                  <a:lnTo>
                    <a:pt x="24230" y="231735"/>
                  </a:lnTo>
                  <a:lnTo>
                    <a:pt x="40019" y="246888"/>
                  </a:lnTo>
                  <a:lnTo>
                    <a:pt x="49143" y="252567"/>
                  </a:lnTo>
                  <a:lnTo>
                    <a:pt x="58735" y="254013"/>
                  </a:lnTo>
                  <a:lnTo>
                    <a:pt x="78752" y="249381"/>
                  </a:lnTo>
                  <a:lnTo>
                    <a:pt x="96226" y="236404"/>
                  </a:lnTo>
                  <a:lnTo>
                    <a:pt x="126509" y="199477"/>
                  </a:lnTo>
                  <a:lnTo>
                    <a:pt x="142359" y="163201"/>
                  </a:lnTo>
                  <a:lnTo>
                    <a:pt x="148875" y="117227"/>
                  </a:lnTo>
                  <a:lnTo>
                    <a:pt x="145011" y="74290"/>
                  </a:lnTo>
                  <a:lnTo>
                    <a:pt x="162582" y="128177"/>
                  </a:lnTo>
                  <a:lnTo>
                    <a:pt x="165947" y="138331"/>
                  </a:lnTo>
                  <a:lnTo>
                    <a:pt x="179043" y="155853"/>
                  </a:lnTo>
                  <a:lnTo>
                    <a:pt x="187450" y="163801"/>
                  </a:lnTo>
                  <a:lnTo>
                    <a:pt x="195393" y="167929"/>
                  </a:lnTo>
                  <a:lnTo>
                    <a:pt x="225318" y="1691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864788" y="497997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58617"/>
                  </a:lnTo>
                  <a:lnTo>
                    <a:pt x="9358" y="120027"/>
                  </a:lnTo>
                  <a:lnTo>
                    <a:pt x="2195" y="17219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864788" y="487469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919112" y="4924157"/>
              <a:ext cx="326419" cy="266940"/>
            </a:xfrm>
            <a:custGeom>
              <a:avLst/>
              <a:gdLst/>
              <a:ahLst/>
              <a:cxnLst/>
              <a:rect l="0" t="0" r="0" b="0"/>
              <a:pathLst>
                <a:path w="326419" h="266940">
                  <a:moveTo>
                    <a:pt x="19375" y="87408"/>
                  </a:moveTo>
                  <a:lnTo>
                    <a:pt x="19375" y="146024"/>
                  </a:lnTo>
                  <a:lnTo>
                    <a:pt x="20545" y="199029"/>
                  </a:lnTo>
                  <a:lnTo>
                    <a:pt x="24964" y="222415"/>
                  </a:lnTo>
                  <a:lnTo>
                    <a:pt x="24271" y="225375"/>
                  </a:lnTo>
                  <a:lnTo>
                    <a:pt x="21469" y="222670"/>
                  </a:lnTo>
                  <a:lnTo>
                    <a:pt x="17261" y="216187"/>
                  </a:lnTo>
                  <a:lnTo>
                    <a:pt x="6835" y="159117"/>
                  </a:lnTo>
                  <a:lnTo>
                    <a:pt x="0" y="104562"/>
                  </a:lnTo>
                  <a:lnTo>
                    <a:pt x="9992" y="46166"/>
                  </a:lnTo>
                  <a:lnTo>
                    <a:pt x="17544" y="25794"/>
                  </a:lnTo>
                  <a:lnTo>
                    <a:pt x="28700" y="8941"/>
                  </a:lnTo>
                  <a:lnTo>
                    <a:pt x="36120" y="4681"/>
                  </a:lnTo>
                  <a:lnTo>
                    <a:pt x="53723" y="3067"/>
                  </a:lnTo>
                  <a:lnTo>
                    <a:pt x="62161" y="6614"/>
                  </a:lnTo>
                  <a:lnTo>
                    <a:pt x="77775" y="19914"/>
                  </a:lnTo>
                  <a:lnTo>
                    <a:pt x="94131" y="52722"/>
                  </a:lnTo>
                  <a:lnTo>
                    <a:pt x="110138" y="104559"/>
                  </a:lnTo>
                  <a:lnTo>
                    <a:pt x="122517" y="166182"/>
                  </a:lnTo>
                  <a:lnTo>
                    <a:pt x="131472" y="221078"/>
                  </a:lnTo>
                  <a:lnTo>
                    <a:pt x="134087" y="253615"/>
                  </a:lnTo>
                  <a:lnTo>
                    <a:pt x="146577" y="193627"/>
                  </a:lnTo>
                  <a:lnTo>
                    <a:pt x="154288" y="173221"/>
                  </a:lnTo>
                  <a:lnTo>
                    <a:pt x="172953" y="148579"/>
                  </a:lnTo>
                  <a:lnTo>
                    <a:pt x="200190" y="127629"/>
                  </a:lnTo>
                  <a:lnTo>
                    <a:pt x="261691" y="100726"/>
                  </a:lnTo>
                  <a:lnTo>
                    <a:pt x="308605" y="69303"/>
                  </a:lnTo>
                  <a:lnTo>
                    <a:pt x="325521" y="43049"/>
                  </a:lnTo>
                  <a:lnTo>
                    <a:pt x="326418" y="34438"/>
                  </a:lnTo>
                  <a:lnTo>
                    <a:pt x="321174" y="18632"/>
                  </a:lnTo>
                  <a:lnTo>
                    <a:pt x="307926" y="6928"/>
                  </a:lnTo>
                  <a:lnTo>
                    <a:pt x="299480" y="2169"/>
                  </a:lnTo>
                  <a:lnTo>
                    <a:pt x="280737" y="0"/>
                  </a:lnTo>
                  <a:lnTo>
                    <a:pt x="261877" y="4106"/>
                  </a:lnTo>
                  <a:lnTo>
                    <a:pt x="217845" y="32302"/>
                  </a:lnTo>
                  <a:lnTo>
                    <a:pt x="192954" y="63801"/>
                  </a:lnTo>
                  <a:lnTo>
                    <a:pt x="167911" y="121777"/>
                  </a:lnTo>
                  <a:lnTo>
                    <a:pt x="162600" y="148306"/>
                  </a:lnTo>
                  <a:lnTo>
                    <a:pt x="168723" y="200346"/>
                  </a:lnTo>
                  <a:lnTo>
                    <a:pt x="175829" y="221830"/>
                  </a:lnTo>
                  <a:lnTo>
                    <a:pt x="186786" y="239178"/>
                  </a:lnTo>
                  <a:lnTo>
                    <a:pt x="211698" y="262098"/>
                  </a:lnTo>
                  <a:lnTo>
                    <a:pt x="222460" y="265869"/>
                  </a:lnTo>
                  <a:lnTo>
                    <a:pt x="246895" y="266939"/>
                  </a:lnTo>
                  <a:lnTo>
                    <a:pt x="303645" y="245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270459" y="4864165"/>
              <a:ext cx="110226" cy="286194"/>
            </a:xfrm>
            <a:custGeom>
              <a:avLst/>
              <a:gdLst/>
              <a:ahLst/>
              <a:cxnLst/>
              <a:rect l="0" t="0" r="0" b="0"/>
              <a:pathLst>
                <a:path w="110226" h="286194">
                  <a:moveTo>
                    <a:pt x="15468" y="189514"/>
                  </a:moveTo>
                  <a:lnTo>
                    <a:pt x="22704" y="217070"/>
                  </a:lnTo>
                  <a:lnTo>
                    <a:pt x="28466" y="270173"/>
                  </a:lnTo>
                  <a:lnTo>
                    <a:pt x="31152" y="281891"/>
                  </a:lnTo>
                  <a:lnTo>
                    <a:pt x="30604" y="286193"/>
                  </a:lnTo>
                  <a:lnTo>
                    <a:pt x="27898" y="285552"/>
                  </a:lnTo>
                  <a:lnTo>
                    <a:pt x="23754" y="281615"/>
                  </a:lnTo>
                  <a:lnTo>
                    <a:pt x="12334" y="248129"/>
                  </a:lnTo>
                  <a:lnTo>
                    <a:pt x="7131" y="201162"/>
                  </a:lnTo>
                  <a:lnTo>
                    <a:pt x="0" y="150201"/>
                  </a:lnTo>
                  <a:lnTo>
                    <a:pt x="3921" y="90155"/>
                  </a:lnTo>
                  <a:lnTo>
                    <a:pt x="13867" y="54399"/>
                  </a:lnTo>
                  <a:lnTo>
                    <a:pt x="24895" y="32366"/>
                  </a:lnTo>
                  <a:lnTo>
                    <a:pt x="40715" y="17115"/>
                  </a:lnTo>
                  <a:lnTo>
                    <a:pt x="60614" y="7607"/>
                  </a:lnTo>
                  <a:lnTo>
                    <a:pt x="1102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8443855" y="4937865"/>
              <a:ext cx="182266" cy="324088"/>
            </a:xfrm>
            <a:custGeom>
              <a:avLst/>
              <a:gdLst/>
              <a:ahLst/>
              <a:cxnLst/>
              <a:rect l="0" t="0" r="0" b="0"/>
              <a:pathLst>
                <a:path w="182266" h="324088">
                  <a:moveTo>
                    <a:pt x="115814" y="0"/>
                  </a:moveTo>
                  <a:lnTo>
                    <a:pt x="60769" y="19128"/>
                  </a:lnTo>
                  <a:lnTo>
                    <a:pt x="15600" y="43119"/>
                  </a:lnTo>
                  <a:lnTo>
                    <a:pt x="6891" y="49803"/>
                  </a:lnTo>
                  <a:lnTo>
                    <a:pt x="2254" y="58938"/>
                  </a:lnTo>
                  <a:lnTo>
                    <a:pt x="221" y="81567"/>
                  </a:lnTo>
                  <a:lnTo>
                    <a:pt x="3658" y="90643"/>
                  </a:lnTo>
                  <a:lnTo>
                    <a:pt x="16833" y="103847"/>
                  </a:lnTo>
                  <a:lnTo>
                    <a:pt x="72335" y="137143"/>
                  </a:lnTo>
                  <a:lnTo>
                    <a:pt x="124992" y="173171"/>
                  </a:lnTo>
                  <a:lnTo>
                    <a:pt x="170369" y="224805"/>
                  </a:lnTo>
                  <a:lnTo>
                    <a:pt x="180225" y="243803"/>
                  </a:lnTo>
                  <a:lnTo>
                    <a:pt x="182265" y="267064"/>
                  </a:lnTo>
                  <a:lnTo>
                    <a:pt x="181172" y="279818"/>
                  </a:lnTo>
                  <a:lnTo>
                    <a:pt x="170598" y="300229"/>
                  </a:lnTo>
                  <a:lnTo>
                    <a:pt x="162864" y="308947"/>
                  </a:lnTo>
                  <a:lnTo>
                    <a:pt x="135555" y="318634"/>
                  </a:lnTo>
                  <a:lnTo>
                    <a:pt x="86957" y="324087"/>
                  </a:lnTo>
                  <a:lnTo>
                    <a:pt x="46042" y="32258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159454" y="3374686"/>
              <a:ext cx="3262017" cy="2205413"/>
            </a:xfrm>
            <a:custGeom>
              <a:avLst/>
              <a:gdLst/>
              <a:ahLst/>
              <a:cxnLst/>
              <a:rect l="0" t="0" r="0" b="0"/>
              <a:pathLst>
                <a:path w="3262017" h="2205413">
                  <a:moveTo>
                    <a:pt x="2126473" y="205003"/>
                  </a:moveTo>
                  <a:lnTo>
                    <a:pt x="2074453" y="159221"/>
                  </a:lnTo>
                  <a:lnTo>
                    <a:pt x="2010958" y="125405"/>
                  </a:lnTo>
                  <a:lnTo>
                    <a:pt x="1957383" y="99246"/>
                  </a:lnTo>
                  <a:lnTo>
                    <a:pt x="1896151" y="77138"/>
                  </a:lnTo>
                  <a:lnTo>
                    <a:pt x="1839471" y="65211"/>
                  </a:lnTo>
                  <a:lnTo>
                    <a:pt x="1783813" y="48679"/>
                  </a:lnTo>
                  <a:lnTo>
                    <a:pt x="1724688" y="34552"/>
                  </a:lnTo>
                  <a:lnTo>
                    <a:pt x="1680400" y="26692"/>
                  </a:lnTo>
                  <a:lnTo>
                    <a:pt x="1633420" y="19299"/>
                  </a:lnTo>
                  <a:lnTo>
                    <a:pt x="1585244" y="12113"/>
                  </a:lnTo>
                  <a:lnTo>
                    <a:pt x="1536537" y="8140"/>
                  </a:lnTo>
                  <a:lnTo>
                    <a:pt x="1487593" y="5204"/>
                  </a:lnTo>
                  <a:lnTo>
                    <a:pt x="1438545" y="0"/>
                  </a:lnTo>
                  <a:lnTo>
                    <a:pt x="1386329" y="27"/>
                  </a:lnTo>
                  <a:lnTo>
                    <a:pt x="1333097" y="2768"/>
                  </a:lnTo>
                  <a:lnTo>
                    <a:pt x="1282141" y="3987"/>
                  </a:lnTo>
                  <a:lnTo>
                    <a:pt x="1229079" y="10767"/>
                  </a:lnTo>
                  <a:lnTo>
                    <a:pt x="1174300" y="20410"/>
                  </a:lnTo>
                  <a:lnTo>
                    <a:pt x="1118759" y="28595"/>
                  </a:lnTo>
                  <a:lnTo>
                    <a:pt x="1065997" y="39252"/>
                  </a:lnTo>
                  <a:lnTo>
                    <a:pt x="1014082" y="52957"/>
                  </a:lnTo>
                  <a:lnTo>
                    <a:pt x="959813" y="70746"/>
                  </a:lnTo>
                  <a:lnTo>
                    <a:pt x="904498" y="90351"/>
                  </a:lnTo>
                  <a:lnTo>
                    <a:pt x="848718" y="111932"/>
                  </a:lnTo>
                  <a:lnTo>
                    <a:pt x="792731" y="137122"/>
                  </a:lnTo>
                  <a:lnTo>
                    <a:pt x="739772" y="163915"/>
                  </a:lnTo>
                  <a:lnTo>
                    <a:pt x="688939" y="191421"/>
                  </a:lnTo>
                  <a:lnTo>
                    <a:pt x="639050" y="219243"/>
                  </a:lnTo>
                  <a:lnTo>
                    <a:pt x="589582" y="247207"/>
                  </a:lnTo>
                  <a:lnTo>
                    <a:pt x="541469" y="276402"/>
                  </a:lnTo>
                  <a:lnTo>
                    <a:pt x="496689" y="308875"/>
                  </a:lnTo>
                  <a:lnTo>
                    <a:pt x="437606" y="360042"/>
                  </a:lnTo>
                  <a:lnTo>
                    <a:pt x="377467" y="417837"/>
                  </a:lnTo>
                  <a:lnTo>
                    <a:pt x="320783" y="479415"/>
                  </a:lnTo>
                  <a:lnTo>
                    <a:pt x="272532" y="542114"/>
                  </a:lnTo>
                  <a:lnTo>
                    <a:pt x="223010" y="605145"/>
                  </a:lnTo>
                  <a:lnTo>
                    <a:pt x="194884" y="650346"/>
                  </a:lnTo>
                  <a:lnTo>
                    <a:pt x="169516" y="696561"/>
                  </a:lnTo>
                  <a:lnTo>
                    <a:pt x="142643" y="740498"/>
                  </a:lnTo>
                  <a:lnTo>
                    <a:pt x="118222" y="786542"/>
                  </a:lnTo>
                  <a:lnTo>
                    <a:pt x="95670" y="835471"/>
                  </a:lnTo>
                  <a:lnTo>
                    <a:pt x="73948" y="888413"/>
                  </a:lnTo>
                  <a:lnTo>
                    <a:pt x="55715" y="940019"/>
                  </a:lnTo>
                  <a:lnTo>
                    <a:pt x="40983" y="991421"/>
                  </a:lnTo>
                  <a:lnTo>
                    <a:pt x="30535" y="1045462"/>
                  </a:lnTo>
                  <a:lnTo>
                    <a:pt x="21993" y="1100676"/>
                  </a:lnTo>
                  <a:lnTo>
                    <a:pt x="14297" y="1155241"/>
                  </a:lnTo>
                  <a:lnTo>
                    <a:pt x="6976" y="1206788"/>
                  </a:lnTo>
                  <a:lnTo>
                    <a:pt x="2943" y="1263234"/>
                  </a:lnTo>
                  <a:lnTo>
                    <a:pt x="1151" y="1321075"/>
                  </a:lnTo>
                  <a:lnTo>
                    <a:pt x="354" y="1374079"/>
                  </a:lnTo>
                  <a:lnTo>
                    <a:pt x="0" y="1428052"/>
                  </a:lnTo>
                  <a:lnTo>
                    <a:pt x="2182" y="1482065"/>
                  </a:lnTo>
                  <a:lnTo>
                    <a:pt x="10951" y="1533368"/>
                  </a:lnTo>
                  <a:lnTo>
                    <a:pt x="19528" y="1583465"/>
                  </a:lnTo>
                  <a:lnTo>
                    <a:pt x="28408" y="1633026"/>
                  </a:lnTo>
                  <a:lnTo>
                    <a:pt x="40155" y="1682349"/>
                  </a:lnTo>
                  <a:lnTo>
                    <a:pt x="56294" y="1728448"/>
                  </a:lnTo>
                  <a:lnTo>
                    <a:pt x="85110" y="1790742"/>
                  </a:lnTo>
                  <a:lnTo>
                    <a:pt x="115876" y="1846244"/>
                  </a:lnTo>
                  <a:lnTo>
                    <a:pt x="150337" y="1899734"/>
                  </a:lnTo>
                  <a:lnTo>
                    <a:pt x="203904" y="1959032"/>
                  </a:lnTo>
                  <a:lnTo>
                    <a:pt x="260715" y="2012946"/>
                  </a:lnTo>
                  <a:lnTo>
                    <a:pt x="309976" y="2053502"/>
                  </a:lnTo>
                  <a:lnTo>
                    <a:pt x="361617" y="2087096"/>
                  </a:lnTo>
                  <a:lnTo>
                    <a:pt x="413963" y="2112387"/>
                  </a:lnTo>
                  <a:lnTo>
                    <a:pt x="467687" y="2134699"/>
                  </a:lnTo>
                  <a:lnTo>
                    <a:pt x="527540" y="2156128"/>
                  </a:lnTo>
                  <a:lnTo>
                    <a:pt x="589727" y="2176125"/>
                  </a:lnTo>
                  <a:lnTo>
                    <a:pt x="652606" y="2189979"/>
                  </a:lnTo>
                  <a:lnTo>
                    <a:pt x="715691" y="2200323"/>
                  </a:lnTo>
                  <a:lnTo>
                    <a:pt x="778837" y="2203908"/>
                  </a:lnTo>
                  <a:lnTo>
                    <a:pt x="820944" y="2204747"/>
                  </a:lnTo>
                  <a:lnTo>
                    <a:pt x="866175" y="2205119"/>
                  </a:lnTo>
                  <a:lnTo>
                    <a:pt x="913573" y="2205285"/>
                  </a:lnTo>
                  <a:lnTo>
                    <a:pt x="961936" y="2205359"/>
                  </a:lnTo>
                  <a:lnTo>
                    <a:pt x="1007607" y="2205391"/>
                  </a:lnTo>
                  <a:lnTo>
                    <a:pt x="1052472" y="2205406"/>
                  </a:lnTo>
                  <a:lnTo>
                    <a:pt x="1099708" y="2205412"/>
                  </a:lnTo>
                  <a:lnTo>
                    <a:pt x="1147997" y="2202296"/>
                  </a:lnTo>
                  <a:lnTo>
                    <a:pt x="1196755" y="2198181"/>
                  </a:lnTo>
                  <a:lnTo>
                    <a:pt x="1245722" y="2196352"/>
                  </a:lnTo>
                  <a:lnTo>
                    <a:pt x="1291661" y="2195539"/>
                  </a:lnTo>
                  <a:lnTo>
                    <a:pt x="1335476" y="2195178"/>
                  </a:lnTo>
                  <a:lnTo>
                    <a:pt x="1378345" y="2195017"/>
                  </a:lnTo>
                  <a:lnTo>
                    <a:pt x="1423914" y="2194946"/>
                  </a:lnTo>
                  <a:lnTo>
                    <a:pt x="1470294" y="2194915"/>
                  </a:lnTo>
                  <a:lnTo>
                    <a:pt x="1514303" y="2194900"/>
                  </a:lnTo>
                  <a:lnTo>
                    <a:pt x="1572953" y="2189303"/>
                  </a:lnTo>
                  <a:lnTo>
                    <a:pt x="1632964" y="2185825"/>
                  </a:lnTo>
                  <a:lnTo>
                    <a:pt x="1695199" y="2184794"/>
                  </a:lnTo>
                  <a:lnTo>
                    <a:pt x="1758093" y="2178900"/>
                  </a:lnTo>
                  <a:lnTo>
                    <a:pt x="1815593" y="2169744"/>
                  </a:lnTo>
                  <a:lnTo>
                    <a:pt x="1875263" y="2159623"/>
                  </a:lnTo>
                  <a:lnTo>
                    <a:pt x="1937397" y="2149215"/>
                  </a:lnTo>
                  <a:lnTo>
                    <a:pt x="2000261" y="2133133"/>
                  </a:lnTo>
                  <a:lnTo>
                    <a:pt x="2063340" y="2119139"/>
                  </a:lnTo>
                  <a:lnTo>
                    <a:pt x="2108552" y="2108190"/>
                  </a:lnTo>
                  <a:lnTo>
                    <a:pt x="2154773" y="2095525"/>
                  </a:lnTo>
                  <a:lnTo>
                    <a:pt x="2198713" y="2082097"/>
                  </a:lnTo>
                  <a:lnTo>
                    <a:pt x="2241637" y="2068330"/>
                  </a:lnTo>
                  <a:lnTo>
                    <a:pt x="2284112" y="2054413"/>
                  </a:lnTo>
                  <a:lnTo>
                    <a:pt x="2347486" y="2033423"/>
                  </a:lnTo>
                  <a:lnTo>
                    <a:pt x="2410717" y="2013556"/>
                  </a:lnTo>
                  <a:lnTo>
                    <a:pt x="2452845" y="2003942"/>
                  </a:lnTo>
                  <a:lnTo>
                    <a:pt x="2498085" y="1992650"/>
                  </a:lnTo>
                  <a:lnTo>
                    <a:pt x="2544318" y="1979833"/>
                  </a:lnTo>
                  <a:lnTo>
                    <a:pt x="2588263" y="1966337"/>
                  </a:lnTo>
                  <a:lnTo>
                    <a:pt x="2631190" y="1952540"/>
                  </a:lnTo>
                  <a:lnTo>
                    <a:pt x="2673666" y="1938610"/>
                  </a:lnTo>
                  <a:lnTo>
                    <a:pt x="2735871" y="1917613"/>
                  </a:lnTo>
                  <a:lnTo>
                    <a:pt x="2793036" y="1896574"/>
                  </a:lnTo>
                  <a:lnTo>
                    <a:pt x="2852738" y="1874352"/>
                  </a:lnTo>
                  <a:lnTo>
                    <a:pt x="2907992" y="1847231"/>
                  </a:lnTo>
                  <a:lnTo>
                    <a:pt x="2960238" y="1822687"/>
                  </a:lnTo>
                  <a:lnTo>
                    <a:pt x="3023526" y="1783546"/>
                  </a:lnTo>
                  <a:lnTo>
                    <a:pt x="3086418" y="1736430"/>
                  </a:lnTo>
                  <a:lnTo>
                    <a:pt x="3135495" y="1682063"/>
                  </a:lnTo>
                  <a:lnTo>
                    <a:pt x="3175865" y="1623143"/>
                  </a:lnTo>
                  <a:lnTo>
                    <a:pt x="3206716" y="1561116"/>
                  </a:lnTo>
                  <a:lnTo>
                    <a:pt x="3228254" y="1512395"/>
                  </a:lnTo>
                  <a:lnTo>
                    <a:pt x="3243865" y="1460914"/>
                  </a:lnTo>
                  <a:lnTo>
                    <a:pt x="3250309" y="1408616"/>
                  </a:lnTo>
                  <a:lnTo>
                    <a:pt x="3252219" y="1350486"/>
                  </a:lnTo>
                  <a:lnTo>
                    <a:pt x="3258374" y="1294398"/>
                  </a:lnTo>
                  <a:lnTo>
                    <a:pt x="3262016" y="1235146"/>
                  </a:lnTo>
                  <a:lnTo>
                    <a:pt x="3257507" y="1173136"/>
                  </a:lnTo>
                  <a:lnTo>
                    <a:pt x="3248763" y="1115898"/>
                  </a:lnTo>
                  <a:lnTo>
                    <a:pt x="3238763" y="1056305"/>
                  </a:lnTo>
                  <a:lnTo>
                    <a:pt x="3222801" y="994194"/>
                  </a:lnTo>
                  <a:lnTo>
                    <a:pt x="3203254" y="936926"/>
                  </a:lnTo>
                  <a:lnTo>
                    <a:pt x="3177055" y="877324"/>
                  </a:lnTo>
                  <a:lnTo>
                    <a:pt x="3147065" y="815210"/>
                  </a:lnTo>
                  <a:lnTo>
                    <a:pt x="3110363" y="757942"/>
                  </a:lnTo>
                  <a:lnTo>
                    <a:pt x="3064264" y="703929"/>
                  </a:lnTo>
                  <a:lnTo>
                    <a:pt x="3013560" y="645291"/>
                  </a:lnTo>
                  <a:lnTo>
                    <a:pt x="2955903" y="594641"/>
                  </a:lnTo>
                  <a:lnTo>
                    <a:pt x="2894366" y="544409"/>
                  </a:lnTo>
                  <a:lnTo>
                    <a:pt x="2831679" y="492481"/>
                  </a:lnTo>
                  <a:lnTo>
                    <a:pt x="2786558" y="460672"/>
                  </a:lnTo>
                  <a:lnTo>
                    <a:pt x="2738039" y="430938"/>
                  </a:lnTo>
                  <a:lnTo>
                    <a:pt x="2685279" y="402124"/>
                  </a:lnTo>
                  <a:lnTo>
                    <a:pt x="2633755" y="373721"/>
                  </a:lnTo>
                  <a:lnTo>
                    <a:pt x="2582389" y="346669"/>
                  </a:lnTo>
                  <a:lnTo>
                    <a:pt x="2528364" y="322948"/>
                  </a:lnTo>
                  <a:lnTo>
                    <a:pt x="2470037" y="300707"/>
                  </a:lnTo>
                  <a:lnTo>
                    <a:pt x="2410190" y="280293"/>
                  </a:lnTo>
                  <a:lnTo>
                    <a:pt x="2352395" y="263422"/>
                  </a:lnTo>
                  <a:lnTo>
                    <a:pt x="2292393" y="248124"/>
                  </a:lnTo>
                  <a:lnTo>
                    <a:pt x="2229461" y="233527"/>
                  </a:lnTo>
                  <a:lnTo>
                    <a:pt x="2196302" y="226358"/>
                  </a:lnTo>
                  <a:lnTo>
                    <a:pt x="2162497" y="219239"/>
                  </a:lnTo>
                  <a:lnTo>
                    <a:pt x="2129433" y="213324"/>
                  </a:lnTo>
                  <a:lnTo>
                    <a:pt x="2096861" y="208211"/>
                  </a:lnTo>
                  <a:lnTo>
                    <a:pt x="2064618" y="203632"/>
                  </a:lnTo>
                  <a:lnTo>
                    <a:pt x="2031424" y="199410"/>
                  </a:lnTo>
                  <a:lnTo>
                    <a:pt x="1997596" y="195425"/>
                  </a:lnTo>
                  <a:lnTo>
                    <a:pt x="1963347" y="191599"/>
                  </a:lnTo>
                  <a:lnTo>
                    <a:pt x="1927645" y="190218"/>
                  </a:lnTo>
                  <a:lnTo>
                    <a:pt x="1890976" y="190467"/>
                  </a:lnTo>
                  <a:lnTo>
                    <a:pt x="1853662" y="191803"/>
                  </a:lnTo>
                  <a:lnTo>
                    <a:pt x="1813577" y="193863"/>
                  </a:lnTo>
                  <a:lnTo>
                    <a:pt x="1771647" y="196406"/>
                  </a:lnTo>
                  <a:lnTo>
                    <a:pt x="1728486" y="199272"/>
                  </a:lnTo>
                  <a:lnTo>
                    <a:pt x="1680529" y="202456"/>
                  </a:lnTo>
                  <a:lnTo>
                    <a:pt x="1642162" y="205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79025" y="231626"/>
            <a:ext cx="9296665" cy="505369"/>
            <a:chOff x="379025" y="231626"/>
            <a:chExt cx="9296665" cy="505369"/>
          </a:xfrm>
        </p:grpSpPr>
        <p:sp>
          <p:nvSpPr>
            <p:cNvPr id="2" name="Freeform 1"/>
            <p:cNvSpPr/>
            <p:nvPr/>
          </p:nvSpPr>
          <p:spPr>
            <a:xfrm>
              <a:off x="484310" y="294797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326384"/>
                  </a:moveTo>
                  <a:lnTo>
                    <a:pt x="25997" y="309616"/>
                  </a:lnTo>
                  <a:lnTo>
                    <a:pt x="26372" y="292025"/>
                  </a:lnTo>
                  <a:lnTo>
                    <a:pt x="28099" y="272509"/>
                  </a:lnTo>
                  <a:lnTo>
                    <a:pt x="16627" y="215347"/>
                  </a:lnTo>
                  <a:lnTo>
                    <a:pt x="11733" y="153759"/>
                  </a:lnTo>
                  <a:lnTo>
                    <a:pt x="10767" y="95320"/>
                  </a:lnTo>
                  <a:lnTo>
                    <a:pt x="3325" y="342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255400"/>
              <a:ext cx="350291" cy="415647"/>
            </a:xfrm>
            <a:custGeom>
              <a:avLst/>
              <a:gdLst/>
              <a:ahLst/>
              <a:cxnLst/>
              <a:rect l="0" t="0" r="0" b="0"/>
              <a:pathLst>
                <a:path w="350291" h="415647">
                  <a:moveTo>
                    <a:pt x="0" y="60454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64153" y="6451"/>
                  </a:lnTo>
                  <a:lnTo>
                    <a:pt x="106226" y="0"/>
                  </a:lnTo>
                  <a:lnTo>
                    <a:pt x="157204" y="6225"/>
                  </a:lnTo>
                  <a:lnTo>
                    <a:pt x="219386" y="22103"/>
                  </a:lnTo>
                  <a:lnTo>
                    <a:pt x="275054" y="57583"/>
                  </a:lnTo>
                  <a:lnTo>
                    <a:pt x="315104" y="111910"/>
                  </a:lnTo>
                  <a:lnTo>
                    <a:pt x="333570" y="147450"/>
                  </a:lnTo>
                  <a:lnTo>
                    <a:pt x="350290" y="201381"/>
                  </a:lnTo>
                  <a:lnTo>
                    <a:pt x="350105" y="243110"/>
                  </a:lnTo>
                  <a:lnTo>
                    <a:pt x="338392" y="297963"/>
                  </a:lnTo>
                  <a:lnTo>
                    <a:pt x="314761" y="340686"/>
                  </a:lnTo>
                  <a:lnTo>
                    <a:pt x="281974" y="377592"/>
                  </a:lnTo>
                  <a:lnTo>
                    <a:pt x="252004" y="397096"/>
                  </a:lnTo>
                  <a:lnTo>
                    <a:pt x="194795" y="412997"/>
                  </a:lnTo>
                  <a:lnTo>
                    <a:pt x="152604" y="415646"/>
                  </a:lnTo>
                  <a:lnTo>
                    <a:pt x="95442" y="403557"/>
                  </a:lnTo>
                  <a:lnTo>
                    <a:pt x="52643" y="3973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0580" y="454667"/>
              <a:ext cx="209099" cy="214650"/>
            </a:xfrm>
            <a:custGeom>
              <a:avLst/>
              <a:gdLst/>
              <a:ahLst/>
              <a:cxnLst/>
              <a:rect l="0" t="0" r="0" b="0"/>
              <a:pathLst>
                <a:path w="209099" h="214650">
                  <a:moveTo>
                    <a:pt x="124870" y="145457"/>
                  </a:moveTo>
                  <a:lnTo>
                    <a:pt x="117635" y="117901"/>
                  </a:lnTo>
                  <a:lnTo>
                    <a:pt x="108753" y="61678"/>
                  </a:lnTo>
                  <a:lnTo>
                    <a:pt x="85162" y="10755"/>
                  </a:lnTo>
                  <a:lnTo>
                    <a:pt x="76171" y="4183"/>
                  </a:lnTo>
                  <a:lnTo>
                    <a:pt x="53703" y="0"/>
                  </a:lnTo>
                  <a:lnTo>
                    <a:pt x="44670" y="2862"/>
                  </a:lnTo>
                  <a:lnTo>
                    <a:pt x="37478" y="8280"/>
                  </a:lnTo>
                  <a:lnTo>
                    <a:pt x="26368" y="23658"/>
                  </a:lnTo>
                  <a:lnTo>
                    <a:pt x="5978" y="72356"/>
                  </a:lnTo>
                  <a:lnTo>
                    <a:pt x="0" y="122395"/>
                  </a:lnTo>
                  <a:lnTo>
                    <a:pt x="1304" y="161111"/>
                  </a:lnTo>
                  <a:lnTo>
                    <a:pt x="9901" y="180100"/>
                  </a:lnTo>
                  <a:lnTo>
                    <a:pt x="27894" y="203945"/>
                  </a:lnTo>
                  <a:lnTo>
                    <a:pt x="47455" y="212396"/>
                  </a:lnTo>
                  <a:lnTo>
                    <a:pt x="59222" y="214649"/>
                  </a:lnTo>
                  <a:lnTo>
                    <a:pt x="69406" y="213812"/>
                  </a:lnTo>
                  <a:lnTo>
                    <a:pt x="86962" y="206642"/>
                  </a:lnTo>
                  <a:lnTo>
                    <a:pt x="109999" y="183863"/>
                  </a:lnTo>
                  <a:lnTo>
                    <a:pt x="126053" y="149298"/>
                  </a:lnTo>
                  <a:lnTo>
                    <a:pt x="133553" y="105055"/>
                  </a:lnTo>
                  <a:lnTo>
                    <a:pt x="134168" y="106824"/>
                  </a:lnTo>
                  <a:lnTo>
                    <a:pt x="140745" y="137696"/>
                  </a:lnTo>
                  <a:lnTo>
                    <a:pt x="155570" y="161745"/>
                  </a:lnTo>
                  <a:lnTo>
                    <a:pt x="174781" y="183688"/>
                  </a:lnTo>
                  <a:lnTo>
                    <a:pt x="181541" y="187322"/>
                  </a:lnTo>
                  <a:lnTo>
                    <a:pt x="188387" y="188575"/>
                  </a:lnTo>
                  <a:lnTo>
                    <a:pt x="209098" y="187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494839"/>
              <a:ext cx="147400" cy="163359"/>
            </a:xfrm>
            <a:custGeom>
              <a:avLst/>
              <a:gdLst/>
              <a:ahLst/>
              <a:cxnLst/>
              <a:rect l="0" t="0" r="0" b="0"/>
              <a:pathLst>
                <a:path w="147400" h="163359">
                  <a:moveTo>
                    <a:pt x="0" y="0"/>
                  </a:moveTo>
                  <a:lnTo>
                    <a:pt x="29309" y="29308"/>
                  </a:lnTo>
                  <a:lnTo>
                    <a:pt x="51881" y="83119"/>
                  </a:lnTo>
                  <a:lnTo>
                    <a:pt x="78495" y="136724"/>
                  </a:lnTo>
                  <a:lnTo>
                    <a:pt x="91819" y="157862"/>
                  </a:lnTo>
                  <a:lnTo>
                    <a:pt x="98647" y="162563"/>
                  </a:lnTo>
                  <a:lnTo>
                    <a:pt x="105539" y="163358"/>
                  </a:lnTo>
                  <a:lnTo>
                    <a:pt x="112474" y="161548"/>
                  </a:lnTo>
                  <a:lnTo>
                    <a:pt x="117096" y="155662"/>
                  </a:lnTo>
                  <a:lnTo>
                    <a:pt x="130714" y="99628"/>
                  </a:lnTo>
                  <a:lnTo>
                    <a:pt x="144393" y="45875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3602" y="536953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101758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8663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5504" y="264906"/>
              <a:ext cx="144787" cy="424526"/>
            </a:xfrm>
            <a:custGeom>
              <a:avLst/>
              <a:gdLst/>
              <a:ahLst/>
              <a:cxnLst/>
              <a:rect l="0" t="0" r="0" b="0"/>
              <a:pathLst>
                <a:path w="144787" h="424526">
                  <a:moveTo>
                    <a:pt x="92143" y="314161"/>
                  </a:moveTo>
                  <a:lnTo>
                    <a:pt x="89024" y="271469"/>
                  </a:lnTo>
                  <a:lnTo>
                    <a:pt x="77571" y="240290"/>
                  </a:lnTo>
                  <a:lnTo>
                    <a:pt x="71900" y="229819"/>
                  </a:lnTo>
                  <a:lnTo>
                    <a:pt x="64610" y="225177"/>
                  </a:lnTo>
                  <a:lnTo>
                    <a:pt x="56240" y="224423"/>
                  </a:lnTo>
                  <a:lnTo>
                    <a:pt x="47151" y="226260"/>
                  </a:lnTo>
                  <a:lnTo>
                    <a:pt x="39921" y="230994"/>
                  </a:lnTo>
                  <a:lnTo>
                    <a:pt x="28769" y="245612"/>
                  </a:lnTo>
                  <a:lnTo>
                    <a:pt x="4696" y="304085"/>
                  </a:lnTo>
                  <a:lnTo>
                    <a:pt x="0" y="360307"/>
                  </a:lnTo>
                  <a:lnTo>
                    <a:pt x="7390" y="396464"/>
                  </a:lnTo>
                  <a:lnTo>
                    <a:pt x="17820" y="418590"/>
                  </a:lnTo>
                  <a:lnTo>
                    <a:pt x="25047" y="423555"/>
                  </a:lnTo>
                  <a:lnTo>
                    <a:pt x="33374" y="424525"/>
                  </a:lnTo>
                  <a:lnTo>
                    <a:pt x="42436" y="422832"/>
                  </a:lnTo>
                  <a:lnTo>
                    <a:pt x="58743" y="408472"/>
                  </a:lnTo>
                  <a:lnTo>
                    <a:pt x="94244" y="353877"/>
                  </a:lnTo>
                  <a:lnTo>
                    <a:pt x="107064" y="306691"/>
                  </a:lnTo>
                  <a:lnTo>
                    <a:pt x="111382" y="249947"/>
                  </a:lnTo>
                  <a:lnTo>
                    <a:pt x="112662" y="194399"/>
                  </a:lnTo>
                  <a:lnTo>
                    <a:pt x="111871" y="135176"/>
                  </a:lnTo>
                  <a:lnTo>
                    <a:pt x="104747" y="80064"/>
                  </a:lnTo>
                  <a:lnTo>
                    <a:pt x="95228" y="29030"/>
                  </a:lnTo>
                  <a:lnTo>
                    <a:pt x="88445" y="2602"/>
                  </a:lnTo>
                  <a:lnTo>
                    <a:pt x="84998" y="0"/>
                  </a:lnTo>
                  <a:lnTo>
                    <a:pt x="81531" y="4115"/>
                  </a:lnTo>
                  <a:lnTo>
                    <a:pt x="78049" y="12707"/>
                  </a:lnTo>
                  <a:lnTo>
                    <a:pt x="77300" y="31613"/>
                  </a:lnTo>
                  <a:lnTo>
                    <a:pt x="80763" y="89113"/>
                  </a:lnTo>
                  <a:lnTo>
                    <a:pt x="89852" y="146355"/>
                  </a:lnTo>
                  <a:lnTo>
                    <a:pt x="99523" y="201659"/>
                  </a:lnTo>
                  <a:lnTo>
                    <a:pt x="109798" y="260160"/>
                  </a:lnTo>
                  <a:lnTo>
                    <a:pt x="123750" y="319915"/>
                  </a:lnTo>
                  <a:lnTo>
                    <a:pt x="134263" y="348621"/>
                  </a:lnTo>
                  <a:lnTo>
                    <a:pt x="144786" y="366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7852" y="494839"/>
              <a:ext cx="7237" cy="168457"/>
            </a:xfrm>
            <a:custGeom>
              <a:avLst/>
              <a:gdLst/>
              <a:ahLst/>
              <a:cxnLst/>
              <a:rect l="0" t="0" r="0" b="0"/>
              <a:pathLst>
                <a:path w="7237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1296"/>
                  </a:lnTo>
                  <a:lnTo>
                    <a:pt x="723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97017" y="457664"/>
              <a:ext cx="103449" cy="187585"/>
            </a:xfrm>
            <a:custGeom>
              <a:avLst/>
              <a:gdLst/>
              <a:ahLst/>
              <a:cxnLst/>
              <a:rect l="0" t="0" r="0" b="0"/>
              <a:pathLst>
                <a:path w="103449" h="187585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2" y="24803"/>
                  </a:lnTo>
                  <a:lnTo>
                    <a:pt x="1946" y="50277"/>
                  </a:lnTo>
                  <a:lnTo>
                    <a:pt x="0" y="69904"/>
                  </a:lnTo>
                  <a:lnTo>
                    <a:pt x="1118" y="80051"/>
                  </a:lnTo>
                  <a:lnTo>
                    <a:pt x="6543" y="85646"/>
                  </a:lnTo>
                  <a:lnTo>
                    <a:pt x="14840" y="88207"/>
                  </a:lnTo>
                  <a:lnTo>
                    <a:pt x="61776" y="95088"/>
                  </a:lnTo>
                  <a:lnTo>
                    <a:pt x="91115" y="109967"/>
                  </a:lnTo>
                  <a:lnTo>
                    <a:pt x="96957" y="118458"/>
                  </a:lnTo>
                  <a:lnTo>
                    <a:pt x="103448" y="140371"/>
                  </a:lnTo>
                  <a:lnTo>
                    <a:pt x="102839" y="150426"/>
                  </a:lnTo>
                  <a:lnTo>
                    <a:pt x="95924" y="167837"/>
                  </a:lnTo>
                  <a:lnTo>
                    <a:pt x="78812" y="180255"/>
                  </a:lnTo>
                  <a:lnTo>
                    <a:pt x="67698" y="185204"/>
                  </a:lnTo>
                  <a:lnTo>
                    <a:pt x="45990" y="187584"/>
                  </a:lnTo>
                  <a:lnTo>
                    <a:pt x="26984" y="184742"/>
                  </a:lnTo>
                  <a:lnTo>
                    <a:pt x="335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26798" y="31585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9"/>
                  </a:lnTo>
                  <a:lnTo>
                    <a:pt x="5589" y="216714"/>
                  </a:lnTo>
                  <a:lnTo>
                    <a:pt x="9552" y="277988"/>
                  </a:lnTo>
                  <a:lnTo>
                    <a:pt x="10335" y="32700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5320" y="341851"/>
              <a:ext cx="277030" cy="314842"/>
            </a:xfrm>
            <a:custGeom>
              <a:avLst/>
              <a:gdLst/>
              <a:ahLst/>
              <a:cxnLst/>
              <a:rect l="0" t="0" r="0" b="0"/>
              <a:pathLst>
                <a:path w="277030" h="314842">
                  <a:moveTo>
                    <a:pt x="112047" y="5589"/>
                  </a:moveTo>
                  <a:lnTo>
                    <a:pt x="95280" y="0"/>
                  </a:lnTo>
                  <a:lnTo>
                    <a:pt x="77689" y="3495"/>
                  </a:lnTo>
                  <a:lnTo>
                    <a:pt x="59342" y="14017"/>
                  </a:lnTo>
                  <a:lnTo>
                    <a:pt x="37030" y="39672"/>
                  </a:lnTo>
                  <a:lnTo>
                    <a:pt x="8943" y="95735"/>
                  </a:lnTo>
                  <a:lnTo>
                    <a:pt x="0" y="141743"/>
                  </a:lnTo>
                  <a:lnTo>
                    <a:pt x="2939" y="186831"/>
                  </a:lnTo>
                  <a:lnTo>
                    <a:pt x="22818" y="235582"/>
                  </a:lnTo>
                  <a:lnTo>
                    <a:pt x="43625" y="267147"/>
                  </a:lnTo>
                  <a:lnTo>
                    <a:pt x="71497" y="290668"/>
                  </a:lnTo>
                  <a:lnTo>
                    <a:pt x="122782" y="313607"/>
                  </a:lnTo>
                  <a:lnTo>
                    <a:pt x="143724" y="314841"/>
                  </a:lnTo>
                  <a:lnTo>
                    <a:pt x="164731" y="310321"/>
                  </a:lnTo>
                  <a:lnTo>
                    <a:pt x="226695" y="275152"/>
                  </a:lnTo>
                  <a:lnTo>
                    <a:pt x="249872" y="253396"/>
                  </a:lnTo>
                  <a:lnTo>
                    <a:pt x="264668" y="224072"/>
                  </a:lnTo>
                  <a:lnTo>
                    <a:pt x="277029" y="172835"/>
                  </a:lnTo>
                  <a:lnTo>
                    <a:pt x="276620" y="146601"/>
                  </a:lnTo>
                  <a:lnTo>
                    <a:pt x="257293" y="101164"/>
                  </a:lnTo>
                  <a:lnTo>
                    <a:pt x="230945" y="58393"/>
                  </a:lnTo>
                  <a:lnTo>
                    <a:pt x="214024" y="43485"/>
                  </a:lnTo>
                  <a:lnTo>
                    <a:pt x="164254" y="14392"/>
                  </a:lnTo>
                  <a:lnTo>
                    <a:pt x="122576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81760" y="579067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0621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4321" y="547820"/>
              <a:ext cx="126343" cy="117205"/>
            </a:xfrm>
            <a:custGeom>
              <a:avLst/>
              <a:gdLst/>
              <a:ahLst/>
              <a:cxnLst/>
              <a:rect l="0" t="0" r="0" b="0"/>
              <a:pathLst>
                <a:path w="126343" h="117205">
                  <a:moveTo>
                    <a:pt x="0" y="31247"/>
                  </a:moveTo>
                  <a:lnTo>
                    <a:pt x="8333" y="68725"/>
                  </a:lnTo>
                  <a:lnTo>
                    <a:pt x="15684" y="114559"/>
                  </a:lnTo>
                  <a:lnTo>
                    <a:pt x="17475" y="117204"/>
                  </a:lnTo>
                  <a:lnTo>
                    <a:pt x="18669" y="114288"/>
                  </a:lnTo>
                  <a:lnTo>
                    <a:pt x="20742" y="63413"/>
                  </a:lnTo>
                  <a:lnTo>
                    <a:pt x="23303" y="25700"/>
                  </a:lnTo>
                  <a:lnTo>
                    <a:pt x="32194" y="6945"/>
                  </a:lnTo>
                  <a:lnTo>
                    <a:pt x="40180" y="2177"/>
                  </a:lnTo>
                  <a:lnTo>
                    <a:pt x="61531" y="0"/>
                  </a:lnTo>
                  <a:lnTo>
                    <a:pt x="80380" y="6051"/>
                  </a:lnTo>
                  <a:lnTo>
                    <a:pt x="88681" y="10940"/>
                  </a:lnTo>
                  <a:lnTo>
                    <a:pt x="101025" y="25731"/>
                  </a:lnTo>
                  <a:lnTo>
                    <a:pt x="118481" y="63823"/>
                  </a:lnTo>
                  <a:lnTo>
                    <a:pt x="126342" y="115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0613" y="536404"/>
              <a:ext cx="140092" cy="140418"/>
            </a:xfrm>
            <a:custGeom>
              <a:avLst/>
              <a:gdLst/>
              <a:ahLst/>
              <a:cxnLst/>
              <a:rect l="0" t="0" r="0" b="0"/>
              <a:pathLst>
                <a:path w="140092" h="140418">
                  <a:moveTo>
                    <a:pt x="76920" y="21606"/>
                  </a:moveTo>
                  <a:lnTo>
                    <a:pt x="65742" y="4838"/>
                  </a:lnTo>
                  <a:lnTo>
                    <a:pt x="58939" y="1069"/>
                  </a:lnTo>
                  <a:lnTo>
                    <a:pt x="42023" y="0"/>
                  </a:lnTo>
                  <a:lnTo>
                    <a:pt x="33768" y="3692"/>
                  </a:lnTo>
                  <a:lnTo>
                    <a:pt x="18357" y="17154"/>
                  </a:lnTo>
                  <a:lnTo>
                    <a:pt x="2116" y="55642"/>
                  </a:lnTo>
                  <a:lnTo>
                    <a:pt x="0" y="81187"/>
                  </a:lnTo>
                  <a:lnTo>
                    <a:pt x="4129" y="103068"/>
                  </a:lnTo>
                  <a:lnTo>
                    <a:pt x="13763" y="120592"/>
                  </a:lnTo>
                  <a:lnTo>
                    <a:pt x="28963" y="133060"/>
                  </a:lnTo>
                  <a:lnTo>
                    <a:pt x="37930" y="138023"/>
                  </a:lnTo>
                  <a:lnTo>
                    <a:pt x="57251" y="140417"/>
                  </a:lnTo>
                  <a:lnTo>
                    <a:pt x="77537" y="136412"/>
                  </a:lnTo>
                  <a:lnTo>
                    <a:pt x="140091" y="105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00704" y="336911"/>
              <a:ext cx="213110" cy="305328"/>
            </a:xfrm>
            <a:custGeom>
              <a:avLst/>
              <a:gdLst/>
              <a:ahLst/>
              <a:cxnLst/>
              <a:rect l="0" t="0" r="0" b="0"/>
              <a:pathLst>
                <a:path w="213110" h="305328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15684" y="159757"/>
                  </a:lnTo>
                  <a:lnTo>
                    <a:pt x="27232" y="217257"/>
                  </a:lnTo>
                  <a:lnTo>
                    <a:pt x="33845" y="270556"/>
                  </a:lnTo>
                  <a:lnTo>
                    <a:pt x="37269" y="286364"/>
                  </a:lnTo>
                  <a:lnTo>
                    <a:pt x="36545" y="285666"/>
                  </a:lnTo>
                  <a:lnTo>
                    <a:pt x="34892" y="281691"/>
                  </a:lnTo>
                  <a:lnTo>
                    <a:pt x="40355" y="228977"/>
                  </a:lnTo>
                  <a:lnTo>
                    <a:pt x="40941" y="215822"/>
                  </a:lnTo>
                  <a:lnTo>
                    <a:pt x="44842" y="208223"/>
                  </a:lnTo>
                  <a:lnTo>
                    <a:pt x="50952" y="204326"/>
                  </a:lnTo>
                  <a:lnTo>
                    <a:pt x="58534" y="202898"/>
                  </a:lnTo>
                  <a:lnTo>
                    <a:pt x="64760" y="205455"/>
                  </a:lnTo>
                  <a:lnTo>
                    <a:pt x="74795" y="217656"/>
                  </a:lnTo>
                  <a:lnTo>
                    <a:pt x="102772" y="272479"/>
                  </a:lnTo>
                  <a:lnTo>
                    <a:pt x="108848" y="287218"/>
                  </a:lnTo>
                  <a:lnTo>
                    <a:pt x="108830" y="286236"/>
                  </a:lnTo>
                  <a:lnTo>
                    <a:pt x="107648" y="282071"/>
                  </a:lnTo>
                  <a:lnTo>
                    <a:pt x="112575" y="268085"/>
                  </a:lnTo>
                  <a:lnTo>
                    <a:pt x="134801" y="236099"/>
                  </a:lnTo>
                  <a:lnTo>
                    <a:pt x="198197" y="194443"/>
                  </a:lnTo>
                  <a:lnTo>
                    <a:pt x="210141" y="176497"/>
                  </a:lnTo>
                  <a:lnTo>
                    <a:pt x="213109" y="156822"/>
                  </a:lnTo>
                  <a:lnTo>
                    <a:pt x="212263" y="146662"/>
                  </a:lnTo>
                  <a:lnTo>
                    <a:pt x="207019" y="139889"/>
                  </a:lnTo>
                  <a:lnTo>
                    <a:pt x="188715" y="132363"/>
                  </a:lnTo>
                  <a:lnTo>
                    <a:pt x="168102" y="135257"/>
                  </a:lnTo>
                  <a:lnTo>
                    <a:pt x="157691" y="139305"/>
                  </a:lnTo>
                  <a:lnTo>
                    <a:pt x="143005" y="153160"/>
                  </a:lnTo>
                  <a:lnTo>
                    <a:pt x="137450" y="161769"/>
                  </a:lnTo>
                  <a:lnTo>
                    <a:pt x="129634" y="196241"/>
                  </a:lnTo>
                  <a:lnTo>
                    <a:pt x="135398" y="241405"/>
                  </a:lnTo>
                  <a:lnTo>
                    <a:pt x="141286" y="262879"/>
                  </a:lnTo>
                  <a:lnTo>
                    <a:pt x="154041" y="281002"/>
                  </a:lnTo>
                  <a:lnTo>
                    <a:pt x="162355" y="289110"/>
                  </a:lnTo>
                  <a:lnTo>
                    <a:pt x="180952" y="298120"/>
                  </a:lnTo>
                  <a:lnTo>
                    <a:pt x="21057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3682" y="468193"/>
              <a:ext cx="147636" cy="176785"/>
            </a:xfrm>
            <a:custGeom>
              <a:avLst/>
              <a:gdLst/>
              <a:ahLst/>
              <a:cxnLst/>
              <a:rect l="0" t="0" r="0" b="0"/>
              <a:pathLst>
                <a:path w="147636" h="176785">
                  <a:moveTo>
                    <a:pt x="86048" y="5589"/>
                  </a:moveTo>
                  <a:lnTo>
                    <a:pt x="69281" y="0"/>
                  </a:lnTo>
                  <a:lnTo>
                    <a:pt x="51690" y="375"/>
                  </a:lnTo>
                  <a:lnTo>
                    <a:pt x="33343" y="5611"/>
                  </a:lnTo>
                  <a:lnTo>
                    <a:pt x="17390" y="15737"/>
                  </a:lnTo>
                  <a:lnTo>
                    <a:pt x="5621" y="31156"/>
                  </a:lnTo>
                  <a:lnTo>
                    <a:pt x="844" y="40181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2329" y="69137"/>
                  </a:lnTo>
                  <a:lnTo>
                    <a:pt x="75364" y="86803"/>
                  </a:lnTo>
                  <a:lnTo>
                    <a:pt x="105889" y="98153"/>
                  </a:lnTo>
                  <a:lnTo>
                    <a:pt x="145087" y="129057"/>
                  </a:lnTo>
                  <a:lnTo>
                    <a:pt x="147635" y="137034"/>
                  </a:lnTo>
                  <a:lnTo>
                    <a:pt x="144225" y="155256"/>
                  </a:lnTo>
                  <a:lnTo>
                    <a:pt x="137701" y="162689"/>
                  </a:lnTo>
                  <a:lnTo>
                    <a:pt x="117974" y="174067"/>
                  </a:lnTo>
                  <a:lnTo>
                    <a:pt x="93608" y="176784"/>
                  </a:lnTo>
                  <a:lnTo>
                    <a:pt x="59822" y="171737"/>
                  </a:lnTo>
                  <a:lnTo>
                    <a:pt x="33406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53513" y="231626"/>
              <a:ext cx="42114" cy="421141"/>
            </a:xfrm>
            <a:custGeom>
              <a:avLst/>
              <a:gdLst/>
              <a:ahLst/>
              <a:cxnLst/>
              <a:rect l="0" t="0" r="0" b="0"/>
              <a:pathLst>
                <a:path w="42114" h="421141">
                  <a:moveTo>
                    <a:pt x="42113" y="0"/>
                  </a:moveTo>
                  <a:lnTo>
                    <a:pt x="30661" y="52051"/>
                  </a:lnTo>
                  <a:lnTo>
                    <a:pt x="23902" y="111349"/>
                  </a:lnTo>
                  <a:lnTo>
                    <a:pt x="22321" y="157113"/>
                  </a:lnTo>
                  <a:lnTo>
                    <a:pt x="21619" y="204749"/>
                  </a:lnTo>
                  <a:lnTo>
                    <a:pt x="18187" y="250097"/>
                  </a:lnTo>
                  <a:lnTo>
                    <a:pt x="12797" y="308850"/>
                  </a:lnTo>
                  <a:lnTo>
                    <a:pt x="10976" y="37062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00870" y="38955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13777" y="2340"/>
                  </a:lnTo>
                  <a:lnTo>
                    <a:pt x="62075" y="166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4864" y="515083"/>
              <a:ext cx="193448" cy="151973"/>
            </a:xfrm>
            <a:custGeom>
              <a:avLst/>
              <a:gdLst/>
              <a:ahLst/>
              <a:cxnLst/>
              <a:rect l="0" t="0" r="0" b="0"/>
              <a:pathLst>
                <a:path w="193448" h="151973">
                  <a:moveTo>
                    <a:pt x="98690" y="74512"/>
                  </a:moveTo>
                  <a:lnTo>
                    <a:pt x="84036" y="21485"/>
                  </a:lnTo>
                  <a:lnTo>
                    <a:pt x="78392" y="13424"/>
                  </a:lnTo>
                  <a:lnTo>
                    <a:pt x="62763" y="1349"/>
                  </a:lnTo>
                  <a:lnTo>
                    <a:pt x="53682" y="0"/>
                  </a:lnTo>
                  <a:lnTo>
                    <a:pt x="34233" y="4741"/>
                  </a:lnTo>
                  <a:lnTo>
                    <a:pt x="20129" y="17767"/>
                  </a:lnTo>
                  <a:lnTo>
                    <a:pt x="5613" y="47950"/>
                  </a:lnTo>
                  <a:lnTo>
                    <a:pt x="0" y="73235"/>
                  </a:lnTo>
                  <a:lnTo>
                    <a:pt x="5930" y="124476"/>
                  </a:lnTo>
                  <a:lnTo>
                    <a:pt x="8774" y="135898"/>
                  </a:lnTo>
                  <a:lnTo>
                    <a:pt x="15349" y="143512"/>
                  </a:lnTo>
                  <a:lnTo>
                    <a:pt x="35133" y="151972"/>
                  </a:lnTo>
                  <a:lnTo>
                    <a:pt x="44620" y="151889"/>
                  </a:lnTo>
                  <a:lnTo>
                    <a:pt x="61401" y="145557"/>
                  </a:lnTo>
                  <a:lnTo>
                    <a:pt x="73538" y="131824"/>
                  </a:lnTo>
                  <a:lnTo>
                    <a:pt x="90862" y="94412"/>
                  </a:lnTo>
                  <a:lnTo>
                    <a:pt x="96981" y="90118"/>
                  </a:lnTo>
                  <a:lnTo>
                    <a:pt x="104570" y="89596"/>
                  </a:lnTo>
                  <a:lnTo>
                    <a:pt x="162378" y="103378"/>
                  </a:lnTo>
                  <a:lnTo>
                    <a:pt x="193447" y="106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7253" y="32638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52050"/>
                  </a:lnTo>
                  <a:lnTo>
                    <a:pt x="8334" y="101990"/>
                  </a:lnTo>
                  <a:lnTo>
                    <a:pt x="10096" y="160786"/>
                  </a:lnTo>
                  <a:lnTo>
                    <a:pt x="21925" y="220088"/>
                  </a:lnTo>
                  <a:lnTo>
                    <a:pt x="31484" y="28084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11482" y="336911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5589" y="62093"/>
                  </a:lnTo>
                  <a:lnTo>
                    <a:pt x="9552" y="113478"/>
                  </a:lnTo>
                  <a:lnTo>
                    <a:pt x="13455" y="168688"/>
                  </a:lnTo>
                  <a:lnTo>
                    <a:pt x="25144" y="230243"/>
                  </a:lnTo>
                  <a:lnTo>
                    <a:pt x="31483" y="289152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486739"/>
              <a:ext cx="126342" cy="176041"/>
            </a:xfrm>
            <a:custGeom>
              <a:avLst/>
              <a:gdLst/>
              <a:ahLst/>
              <a:cxnLst/>
              <a:rect l="0" t="0" r="0" b="0"/>
              <a:pathLst>
                <a:path w="126342" h="176041">
                  <a:moveTo>
                    <a:pt x="0" y="134442"/>
                  </a:moveTo>
                  <a:lnTo>
                    <a:pt x="19150" y="117631"/>
                  </a:lnTo>
                  <a:lnTo>
                    <a:pt x="67628" y="84944"/>
                  </a:lnTo>
                  <a:lnTo>
                    <a:pt x="90487" y="58554"/>
                  </a:lnTo>
                  <a:lnTo>
                    <a:pt x="94250" y="48755"/>
                  </a:lnTo>
                  <a:lnTo>
                    <a:pt x="95311" y="28509"/>
                  </a:lnTo>
                  <a:lnTo>
                    <a:pt x="91616" y="19366"/>
                  </a:lnTo>
                  <a:lnTo>
                    <a:pt x="78153" y="2969"/>
                  </a:lnTo>
                  <a:lnTo>
                    <a:pt x="70819" y="0"/>
                  </a:lnTo>
                  <a:lnTo>
                    <a:pt x="63590" y="360"/>
                  </a:lnTo>
                  <a:lnTo>
                    <a:pt x="56431" y="2940"/>
                  </a:lnTo>
                  <a:lnTo>
                    <a:pt x="42238" y="15165"/>
                  </a:lnTo>
                  <a:lnTo>
                    <a:pt x="24213" y="41779"/>
                  </a:lnTo>
                  <a:lnTo>
                    <a:pt x="19651" y="51610"/>
                  </a:lnTo>
                  <a:lnTo>
                    <a:pt x="18820" y="93391"/>
                  </a:lnTo>
                  <a:lnTo>
                    <a:pt x="25983" y="137227"/>
                  </a:lnTo>
                  <a:lnTo>
                    <a:pt x="41574" y="159466"/>
                  </a:lnTo>
                  <a:lnTo>
                    <a:pt x="52282" y="168672"/>
                  </a:lnTo>
                  <a:lnTo>
                    <a:pt x="64100" y="173640"/>
                  </a:lnTo>
                  <a:lnTo>
                    <a:pt x="89710" y="176040"/>
                  </a:lnTo>
                  <a:lnTo>
                    <a:pt x="107331" y="173207"/>
                  </a:lnTo>
                  <a:lnTo>
                    <a:pt x="126341" y="166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22052" y="442196"/>
              <a:ext cx="94757" cy="182861"/>
            </a:xfrm>
            <a:custGeom>
              <a:avLst/>
              <a:gdLst/>
              <a:ahLst/>
              <a:cxnLst/>
              <a:rect l="0" t="0" r="0" b="0"/>
              <a:pathLst>
                <a:path w="94757" h="182861">
                  <a:moveTo>
                    <a:pt x="0" y="105285"/>
                  </a:moveTo>
                  <a:lnTo>
                    <a:pt x="17958" y="159160"/>
                  </a:lnTo>
                  <a:lnTo>
                    <a:pt x="25858" y="182860"/>
                  </a:lnTo>
                  <a:lnTo>
                    <a:pt x="4774" y="123796"/>
                  </a:lnTo>
                  <a:lnTo>
                    <a:pt x="3291" y="98305"/>
                  </a:lnTo>
                  <a:lnTo>
                    <a:pt x="6532" y="75277"/>
                  </a:lnTo>
                  <a:lnTo>
                    <a:pt x="14991" y="56463"/>
                  </a:lnTo>
                  <a:lnTo>
                    <a:pt x="39486" y="25322"/>
                  </a:lnTo>
                  <a:lnTo>
                    <a:pt x="65512" y="932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30712" y="284269"/>
              <a:ext cx="28294" cy="421141"/>
            </a:xfrm>
            <a:custGeom>
              <a:avLst/>
              <a:gdLst/>
              <a:ahLst/>
              <a:cxnLst/>
              <a:rect l="0" t="0" r="0" b="0"/>
              <a:pathLst>
                <a:path w="28294" h="421141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1" y="141321"/>
                  </a:lnTo>
                  <a:lnTo>
                    <a:pt x="6972" y="196718"/>
                  </a:lnTo>
                  <a:lnTo>
                    <a:pt x="10303" y="249601"/>
                  </a:lnTo>
                  <a:lnTo>
                    <a:pt x="17952" y="312156"/>
                  </a:lnTo>
                  <a:lnTo>
                    <a:pt x="26700" y="373599"/>
                  </a:lnTo>
                  <a:lnTo>
                    <a:pt x="2829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80021" y="452725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56425" y="3119"/>
                  </a:lnTo>
                  <a:lnTo>
                    <a:pt x="101478" y="14654"/>
                  </a:lnTo>
                  <a:lnTo>
                    <a:pt x="46734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22176" y="252683"/>
              <a:ext cx="178985" cy="452727"/>
            </a:xfrm>
            <a:custGeom>
              <a:avLst/>
              <a:gdLst/>
              <a:ahLst/>
              <a:cxnLst/>
              <a:rect l="0" t="0" r="0" b="0"/>
              <a:pathLst>
                <a:path w="178985" h="452727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61870"/>
                  </a:lnTo>
                  <a:lnTo>
                    <a:pt x="19160" y="216678"/>
                  </a:lnTo>
                  <a:lnTo>
                    <a:pt x="27918" y="273128"/>
                  </a:lnTo>
                  <a:lnTo>
                    <a:pt x="30499" y="321263"/>
                  </a:lnTo>
                  <a:lnTo>
                    <a:pt x="31263" y="371400"/>
                  </a:lnTo>
                  <a:lnTo>
                    <a:pt x="31490" y="407052"/>
                  </a:lnTo>
                  <a:lnTo>
                    <a:pt x="32747" y="352020"/>
                  </a:lnTo>
                  <a:lnTo>
                    <a:pt x="46239" y="289812"/>
                  </a:lnTo>
                  <a:lnTo>
                    <a:pt x="61923" y="259916"/>
                  </a:lnTo>
                  <a:lnTo>
                    <a:pt x="69358" y="256335"/>
                  </a:lnTo>
                  <a:lnTo>
                    <a:pt x="77824" y="256288"/>
                  </a:lnTo>
                  <a:lnTo>
                    <a:pt x="95420" y="262475"/>
                  </a:lnTo>
                  <a:lnTo>
                    <a:pt x="111039" y="273023"/>
                  </a:lnTo>
                  <a:lnTo>
                    <a:pt x="122660" y="291750"/>
                  </a:lnTo>
                  <a:lnTo>
                    <a:pt x="150640" y="347039"/>
                  </a:lnTo>
                  <a:lnTo>
                    <a:pt x="171468" y="405620"/>
                  </a:lnTo>
                  <a:lnTo>
                    <a:pt x="178984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4055" y="498795"/>
              <a:ext cx="208733" cy="185963"/>
            </a:xfrm>
            <a:custGeom>
              <a:avLst/>
              <a:gdLst/>
              <a:ahLst/>
              <a:cxnLst/>
              <a:rect l="0" t="0" r="0" b="0"/>
              <a:pathLst>
                <a:path w="208733" h="185963">
                  <a:moveTo>
                    <a:pt x="135033" y="69743"/>
                  </a:moveTo>
                  <a:lnTo>
                    <a:pt x="125458" y="45697"/>
                  </a:lnTo>
                  <a:lnTo>
                    <a:pt x="95629" y="10150"/>
                  </a:lnTo>
                  <a:lnTo>
                    <a:pt x="75796" y="2313"/>
                  </a:lnTo>
                  <a:lnTo>
                    <a:pt x="52553" y="0"/>
                  </a:lnTo>
                  <a:lnTo>
                    <a:pt x="30525" y="2872"/>
                  </a:lnTo>
                  <a:lnTo>
                    <a:pt x="22077" y="7615"/>
                  </a:lnTo>
                  <a:lnTo>
                    <a:pt x="9571" y="22243"/>
                  </a:lnTo>
                  <a:lnTo>
                    <a:pt x="1543" y="61389"/>
                  </a:lnTo>
                  <a:lnTo>
                    <a:pt x="0" y="117443"/>
                  </a:lnTo>
                  <a:lnTo>
                    <a:pt x="7936" y="152507"/>
                  </a:lnTo>
                  <a:lnTo>
                    <a:pt x="18494" y="174377"/>
                  </a:lnTo>
                  <a:lnTo>
                    <a:pt x="26925" y="180444"/>
                  </a:lnTo>
                  <a:lnTo>
                    <a:pt x="48770" y="184064"/>
                  </a:lnTo>
                  <a:lnTo>
                    <a:pt x="58807" y="181052"/>
                  </a:lnTo>
                  <a:lnTo>
                    <a:pt x="76199" y="168347"/>
                  </a:lnTo>
                  <a:lnTo>
                    <a:pt x="93554" y="141463"/>
                  </a:lnTo>
                  <a:lnTo>
                    <a:pt x="106105" y="105682"/>
                  </a:lnTo>
                  <a:lnTo>
                    <a:pt x="109898" y="100721"/>
                  </a:lnTo>
                  <a:lnTo>
                    <a:pt x="113597" y="100924"/>
                  </a:lnTo>
                  <a:lnTo>
                    <a:pt x="159995" y="164136"/>
                  </a:lnTo>
                  <a:lnTo>
                    <a:pt x="173813" y="180326"/>
                  </a:lnTo>
                  <a:lnTo>
                    <a:pt x="180774" y="184409"/>
                  </a:lnTo>
                  <a:lnTo>
                    <a:pt x="187753" y="185962"/>
                  </a:lnTo>
                  <a:lnTo>
                    <a:pt x="208732" y="185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12516" y="528700"/>
              <a:ext cx="115029" cy="166014"/>
            </a:xfrm>
            <a:custGeom>
              <a:avLst/>
              <a:gdLst/>
              <a:ahLst/>
              <a:cxnLst/>
              <a:rect l="0" t="0" r="0" b="0"/>
              <a:pathLst>
                <a:path w="115029" h="166014">
                  <a:moveTo>
                    <a:pt x="9743" y="8253"/>
                  </a:moveTo>
                  <a:lnTo>
                    <a:pt x="9743" y="57184"/>
                  </a:lnTo>
                  <a:lnTo>
                    <a:pt x="9743" y="105029"/>
                  </a:lnTo>
                  <a:lnTo>
                    <a:pt x="15809" y="166013"/>
                  </a:lnTo>
                  <a:lnTo>
                    <a:pt x="3194" y="121187"/>
                  </a:lnTo>
                  <a:lnTo>
                    <a:pt x="0" y="67042"/>
                  </a:lnTo>
                  <a:lnTo>
                    <a:pt x="4959" y="11547"/>
                  </a:lnTo>
                  <a:lnTo>
                    <a:pt x="11233" y="4600"/>
                  </a:lnTo>
                  <a:lnTo>
                    <a:pt x="20095" y="1138"/>
                  </a:lnTo>
                  <a:lnTo>
                    <a:pt x="30682" y="0"/>
                  </a:lnTo>
                  <a:lnTo>
                    <a:pt x="40080" y="2751"/>
                  </a:lnTo>
                  <a:lnTo>
                    <a:pt x="56761" y="15166"/>
                  </a:lnTo>
                  <a:lnTo>
                    <a:pt x="85364" y="51732"/>
                  </a:lnTo>
                  <a:lnTo>
                    <a:pt x="107338" y="103189"/>
                  </a:lnTo>
                  <a:lnTo>
                    <a:pt x="115028" y="155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50845" y="242155"/>
              <a:ext cx="134669" cy="421141"/>
            </a:xfrm>
            <a:custGeom>
              <a:avLst/>
              <a:gdLst/>
              <a:ahLst/>
              <a:cxnLst/>
              <a:rect l="0" t="0" r="0" b="0"/>
              <a:pathLst>
                <a:path w="134669" h="421141">
                  <a:moveTo>
                    <a:pt x="8326" y="0"/>
                  </a:moveTo>
                  <a:lnTo>
                    <a:pt x="11445" y="57264"/>
                  </a:lnTo>
                  <a:lnTo>
                    <a:pt x="16659" y="109774"/>
                  </a:lnTo>
                  <a:lnTo>
                    <a:pt x="18204" y="163547"/>
                  </a:lnTo>
                  <a:lnTo>
                    <a:pt x="18661" y="212235"/>
                  </a:lnTo>
                  <a:lnTo>
                    <a:pt x="18797" y="266825"/>
                  </a:lnTo>
                  <a:lnTo>
                    <a:pt x="18837" y="321215"/>
                  </a:lnTo>
                  <a:lnTo>
                    <a:pt x="24440" y="381514"/>
                  </a:lnTo>
                  <a:lnTo>
                    <a:pt x="23748" y="388874"/>
                  </a:lnTo>
                  <a:lnTo>
                    <a:pt x="20947" y="391440"/>
                  </a:lnTo>
                  <a:lnTo>
                    <a:pt x="16740" y="390812"/>
                  </a:lnTo>
                  <a:lnTo>
                    <a:pt x="12765" y="386883"/>
                  </a:lnTo>
                  <a:lnTo>
                    <a:pt x="5230" y="373159"/>
                  </a:lnTo>
                  <a:lnTo>
                    <a:pt x="0" y="340113"/>
                  </a:lnTo>
                  <a:lnTo>
                    <a:pt x="9540" y="281571"/>
                  </a:lnTo>
                  <a:lnTo>
                    <a:pt x="12645" y="268433"/>
                  </a:lnTo>
                  <a:lnTo>
                    <a:pt x="19394" y="259674"/>
                  </a:lnTo>
                  <a:lnTo>
                    <a:pt x="39371" y="249941"/>
                  </a:lnTo>
                  <a:lnTo>
                    <a:pt x="48910" y="249686"/>
                  </a:lnTo>
                  <a:lnTo>
                    <a:pt x="65748" y="255641"/>
                  </a:lnTo>
                  <a:lnTo>
                    <a:pt x="88380" y="277737"/>
                  </a:lnTo>
                  <a:lnTo>
                    <a:pt x="115819" y="317814"/>
                  </a:lnTo>
                  <a:lnTo>
                    <a:pt x="128563" y="356080"/>
                  </a:lnTo>
                  <a:lnTo>
                    <a:pt x="133462" y="401573"/>
                  </a:lnTo>
                  <a:lnTo>
                    <a:pt x="13466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42618" y="547481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6570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14046" y="442196"/>
              <a:ext cx="119412" cy="208377"/>
            </a:xfrm>
            <a:custGeom>
              <a:avLst/>
              <a:gdLst/>
              <a:ahLst/>
              <a:cxnLst/>
              <a:rect l="0" t="0" r="0" b="0"/>
              <a:pathLst>
                <a:path w="119412" h="208377">
                  <a:moveTo>
                    <a:pt x="71508" y="0"/>
                  </a:moveTo>
                  <a:lnTo>
                    <a:pt x="27546" y="14655"/>
                  </a:lnTo>
                  <a:lnTo>
                    <a:pt x="10635" y="27570"/>
                  </a:lnTo>
                  <a:lnTo>
                    <a:pt x="2850" y="35928"/>
                  </a:lnTo>
                  <a:lnTo>
                    <a:pt x="0" y="45009"/>
                  </a:lnTo>
                  <a:lnTo>
                    <a:pt x="3071" y="64458"/>
                  </a:lnTo>
                  <a:lnTo>
                    <a:pt x="8336" y="72218"/>
                  </a:lnTo>
                  <a:lnTo>
                    <a:pt x="23545" y="83960"/>
                  </a:lnTo>
                  <a:lnTo>
                    <a:pt x="82447" y="114052"/>
                  </a:lnTo>
                  <a:lnTo>
                    <a:pt x="108155" y="133879"/>
                  </a:lnTo>
                  <a:lnTo>
                    <a:pt x="117042" y="153869"/>
                  </a:lnTo>
                  <a:lnTo>
                    <a:pt x="119411" y="165750"/>
                  </a:lnTo>
                  <a:lnTo>
                    <a:pt x="115805" y="188311"/>
                  </a:lnTo>
                  <a:lnTo>
                    <a:pt x="111568" y="199240"/>
                  </a:lnTo>
                  <a:lnTo>
                    <a:pt x="105234" y="205356"/>
                  </a:lnTo>
                  <a:lnTo>
                    <a:pt x="97502" y="208264"/>
                  </a:lnTo>
                  <a:lnTo>
                    <a:pt x="79551" y="208376"/>
                  </a:lnTo>
                  <a:lnTo>
                    <a:pt x="2939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3885" y="442196"/>
              <a:ext cx="147566" cy="215525"/>
            </a:xfrm>
            <a:custGeom>
              <a:avLst/>
              <a:gdLst/>
              <a:ahLst/>
              <a:cxnLst/>
              <a:rect l="0" t="0" r="0" b="0"/>
              <a:pathLst>
                <a:path w="147566" h="215525">
                  <a:moveTo>
                    <a:pt x="147565" y="0"/>
                  </a:moveTo>
                  <a:lnTo>
                    <a:pt x="84138" y="17959"/>
                  </a:lnTo>
                  <a:lnTo>
                    <a:pt x="31718" y="40739"/>
                  </a:lnTo>
                  <a:lnTo>
                    <a:pt x="5745" y="60294"/>
                  </a:lnTo>
                  <a:lnTo>
                    <a:pt x="1546" y="68272"/>
                  </a:lnTo>
                  <a:lnTo>
                    <a:pt x="0" y="86495"/>
                  </a:lnTo>
                  <a:lnTo>
                    <a:pt x="4735" y="95098"/>
                  </a:lnTo>
                  <a:lnTo>
                    <a:pt x="22474" y="110896"/>
                  </a:lnTo>
                  <a:lnTo>
                    <a:pt x="84504" y="139641"/>
                  </a:lnTo>
                  <a:lnTo>
                    <a:pt x="118125" y="162678"/>
                  </a:lnTo>
                  <a:lnTo>
                    <a:pt x="132921" y="176027"/>
                  </a:lnTo>
                  <a:lnTo>
                    <a:pt x="135463" y="184032"/>
                  </a:lnTo>
                  <a:lnTo>
                    <a:pt x="132048" y="202285"/>
                  </a:lnTo>
                  <a:lnTo>
                    <a:pt x="125523" y="208556"/>
                  </a:lnTo>
                  <a:lnTo>
                    <a:pt x="105793" y="215524"/>
                  </a:lnTo>
                  <a:lnTo>
                    <a:pt x="68378" y="213858"/>
                  </a:lnTo>
                  <a:lnTo>
                    <a:pt x="2122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82660" y="526424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2368" y="16768"/>
                  </a:lnTo>
                  <a:lnTo>
                    <a:pt x="0" y="40598"/>
                  </a:lnTo>
                  <a:lnTo>
                    <a:pt x="2423" y="97967"/>
                  </a:lnTo>
                  <a:lnTo>
                    <a:pt x="301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43565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87744" y="460480"/>
              <a:ext cx="151181" cy="213344"/>
            </a:xfrm>
            <a:custGeom>
              <a:avLst/>
              <a:gdLst/>
              <a:ahLst/>
              <a:cxnLst/>
              <a:rect l="0" t="0" r="0" b="0"/>
              <a:pathLst>
                <a:path w="151181" h="213344">
                  <a:moveTo>
                    <a:pt x="76919" y="13302"/>
                  </a:moveTo>
                  <a:lnTo>
                    <a:pt x="65741" y="2123"/>
                  </a:lnTo>
                  <a:lnTo>
                    <a:pt x="58938" y="0"/>
                  </a:lnTo>
                  <a:lnTo>
                    <a:pt x="42021" y="761"/>
                  </a:lnTo>
                  <a:lnTo>
                    <a:pt x="25924" y="8118"/>
                  </a:lnTo>
                  <a:lnTo>
                    <a:pt x="18356" y="13356"/>
                  </a:lnTo>
                  <a:lnTo>
                    <a:pt x="6827" y="28534"/>
                  </a:lnTo>
                  <a:lnTo>
                    <a:pt x="2115" y="37494"/>
                  </a:lnTo>
                  <a:lnTo>
                    <a:pt x="0" y="56809"/>
                  </a:lnTo>
                  <a:lnTo>
                    <a:pt x="1073" y="66873"/>
                  </a:lnTo>
                  <a:lnTo>
                    <a:pt x="6468" y="75922"/>
                  </a:lnTo>
                  <a:lnTo>
                    <a:pt x="24940" y="92216"/>
                  </a:lnTo>
                  <a:lnTo>
                    <a:pt x="80992" y="113334"/>
                  </a:lnTo>
                  <a:lnTo>
                    <a:pt x="115951" y="127429"/>
                  </a:lnTo>
                  <a:lnTo>
                    <a:pt x="133651" y="143574"/>
                  </a:lnTo>
                  <a:lnTo>
                    <a:pt x="151180" y="172394"/>
                  </a:lnTo>
                  <a:lnTo>
                    <a:pt x="150993" y="181364"/>
                  </a:lnTo>
                  <a:lnTo>
                    <a:pt x="147358" y="189684"/>
                  </a:lnTo>
                  <a:lnTo>
                    <a:pt x="141426" y="197571"/>
                  </a:lnTo>
                  <a:lnTo>
                    <a:pt x="122357" y="206333"/>
                  </a:lnTo>
                  <a:lnTo>
                    <a:pt x="66390" y="213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263212"/>
              <a:ext cx="19573" cy="431669"/>
            </a:xfrm>
            <a:custGeom>
              <a:avLst/>
              <a:gdLst/>
              <a:ahLst/>
              <a:cxnLst/>
              <a:rect l="0" t="0" r="0" b="0"/>
              <a:pathLst>
                <a:path w="19573" h="431669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19" y="167094"/>
                  </a:lnTo>
                  <a:lnTo>
                    <a:pt x="8333" y="216406"/>
                  </a:lnTo>
                  <a:lnTo>
                    <a:pt x="15684" y="279183"/>
                  </a:lnTo>
                  <a:lnTo>
                    <a:pt x="19464" y="331115"/>
                  </a:lnTo>
                  <a:lnTo>
                    <a:pt x="19572" y="392395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75192" y="431668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09839" y="0"/>
                  </a:lnTo>
                  <a:lnTo>
                    <a:pt x="501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27007" y="492212"/>
              <a:ext cx="132636" cy="181612"/>
            </a:xfrm>
            <a:custGeom>
              <a:avLst/>
              <a:gdLst/>
              <a:ahLst/>
              <a:cxnLst/>
              <a:rect l="0" t="0" r="0" b="0"/>
              <a:pathLst>
                <a:path w="132636" h="181612">
                  <a:moveTo>
                    <a:pt x="6112" y="76326"/>
                  </a:moveTo>
                  <a:lnTo>
                    <a:pt x="55043" y="76326"/>
                  </a:lnTo>
                  <a:lnTo>
                    <a:pt x="108584" y="70737"/>
                  </a:lnTo>
                  <a:lnTo>
                    <a:pt x="117710" y="65581"/>
                  </a:lnTo>
                  <a:lnTo>
                    <a:pt x="130970" y="50494"/>
                  </a:lnTo>
                  <a:lnTo>
                    <a:pt x="132635" y="41557"/>
                  </a:lnTo>
                  <a:lnTo>
                    <a:pt x="128245" y="22269"/>
                  </a:lnTo>
                  <a:lnTo>
                    <a:pt x="122629" y="14552"/>
                  </a:lnTo>
                  <a:lnTo>
                    <a:pt x="107030" y="2858"/>
                  </a:lnTo>
                  <a:lnTo>
                    <a:pt x="85280" y="0"/>
                  </a:lnTo>
                  <a:lnTo>
                    <a:pt x="61185" y="3799"/>
                  </a:lnTo>
                  <a:lnTo>
                    <a:pt x="29059" y="19092"/>
                  </a:lnTo>
                  <a:lnTo>
                    <a:pt x="12021" y="31782"/>
                  </a:lnTo>
                  <a:lnTo>
                    <a:pt x="2889" y="51459"/>
                  </a:lnTo>
                  <a:lnTo>
                    <a:pt x="0" y="75803"/>
                  </a:lnTo>
                  <a:lnTo>
                    <a:pt x="2616" y="102220"/>
                  </a:lnTo>
                  <a:lnTo>
                    <a:pt x="10797" y="123320"/>
                  </a:lnTo>
                  <a:lnTo>
                    <a:pt x="23402" y="140496"/>
                  </a:lnTo>
                  <a:lnTo>
                    <a:pt x="50229" y="162150"/>
                  </a:lnTo>
                  <a:lnTo>
                    <a:pt x="70173" y="172182"/>
                  </a:lnTo>
                  <a:lnTo>
                    <a:pt x="132454" y="181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93528" y="463253"/>
              <a:ext cx="123861" cy="203918"/>
            </a:xfrm>
            <a:custGeom>
              <a:avLst/>
              <a:gdLst/>
              <a:ahLst/>
              <a:cxnLst/>
              <a:rect l="0" t="0" r="0" b="0"/>
              <a:pathLst>
                <a:path w="123861" h="203918">
                  <a:moveTo>
                    <a:pt x="18575" y="126342"/>
                  </a:moveTo>
                  <a:lnTo>
                    <a:pt x="36534" y="180217"/>
                  </a:lnTo>
                  <a:lnTo>
                    <a:pt x="44433" y="203917"/>
                  </a:lnTo>
                  <a:lnTo>
                    <a:pt x="30632" y="167193"/>
                  </a:lnTo>
                  <a:lnTo>
                    <a:pt x="5894" y="124559"/>
                  </a:lnTo>
                  <a:lnTo>
                    <a:pt x="0" y="88639"/>
                  </a:lnTo>
                  <a:lnTo>
                    <a:pt x="4860" y="65132"/>
                  </a:lnTo>
                  <a:lnTo>
                    <a:pt x="9432" y="53950"/>
                  </a:lnTo>
                  <a:lnTo>
                    <a:pt x="17159" y="46495"/>
                  </a:lnTo>
                  <a:lnTo>
                    <a:pt x="70801" y="27960"/>
                  </a:lnTo>
                  <a:lnTo>
                    <a:pt x="109740" y="14015"/>
                  </a:lnTo>
                  <a:lnTo>
                    <a:pt x="1238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91215" y="284269"/>
              <a:ext cx="20972" cy="452726"/>
            </a:xfrm>
            <a:custGeom>
              <a:avLst/>
              <a:gdLst/>
              <a:ahLst/>
              <a:cxnLst/>
              <a:rect l="0" t="0" r="0" b="0"/>
              <a:pathLst>
                <a:path w="20972" h="452726">
                  <a:moveTo>
                    <a:pt x="10443" y="0"/>
                  </a:moveTo>
                  <a:lnTo>
                    <a:pt x="2110" y="48931"/>
                  </a:lnTo>
                  <a:lnTo>
                    <a:pt x="348" y="108061"/>
                  </a:lnTo>
                  <a:lnTo>
                    <a:pt x="0" y="164802"/>
                  </a:lnTo>
                  <a:lnTo>
                    <a:pt x="3051" y="221070"/>
                  </a:lnTo>
                  <a:lnTo>
                    <a:pt x="8982" y="277245"/>
                  </a:lnTo>
                  <a:lnTo>
                    <a:pt x="17390" y="327335"/>
                  </a:lnTo>
                  <a:lnTo>
                    <a:pt x="20264" y="388009"/>
                  </a:lnTo>
                  <a:lnTo>
                    <a:pt x="20762" y="424972"/>
                  </a:lnTo>
                  <a:lnTo>
                    <a:pt x="20971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11033" y="389554"/>
              <a:ext cx="127496" cy="284270"/>
            </a:xfrm>
            <a:custGeom>
              <a:avLst/>
              <a:gdLst/>
              <a:ahLst/>
              <a:cxnLst/>
              <a:rect l="0" t="0" r="0" b="0"/>
              <a:pathLst>
                <a:path w="127496" h="284270">
                  <a:moveTo>
                    <a:pt x="116967" y="0"/>
                  </a:moveTo>
                  <a:lnTo>
                    <a:pt x="67469" y="55087"/>
                  </a:lnTo>
                  <a:lnTo>
                    <a:pt x="29571" y="94154"/>
                  </a:lnTo>
                  <a:lnTo>
                    <a:pt x="12614" y="109697"/>
                  </a:lnTo>
                  <a:lnTo>
                    <a:pt x="1177" y="128303"/>
                  </a:lnTo>
                  <a:lnTo>
                    <a:pt x="0" y="137008"/>
                  </a:lnTo>
                  <a:lnTo>
                    <a:pt x="4931" y="152919"/>
                  </a:lnTo>
                  <a:lnTo>
                    <a:pt x="40398" y="205465"/>
                  </a:lnTo>
                  <a:lnTo>
                    <a:pt x="98482" y="264483"/>
                  </a:lnTo>
                  <a:lnTo>
                    <a:pt x="12749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60961" y="520151"/>
              <a:ext cx="188138" cy="148246"/>
            </a:xfrm>
            <a:custGeom>
              <a:avLst/>
              <a:gdLst/>
              <a:ahLst/>
              <a:cxnLst/>
              <a:rect l="0" t="0" r="0" b="0"/>
              <a:pathLst>
                <a:path w="188138" h="148246">
                  <a:moveTo>
                    <a:pt x="40739" y="132615"/>
                  </a:moveTo>
                  <a:lnTo>
                    <a:pt x="64784" y="123040"/>
                  </a:lnTo>
                  <a:lnTo>
                    <a:pt x="79112" y="112372"/>
                  </a:lnTo>
                  <a:lnTo>
                    <a:pt x="87040" y="93593"/>
                  </a:lnTo>
                  <a:lnTo>
                    <a:pt x="89393" y="68479"/>
                  </a:lnTo>
                  <a:lnTo>
                    <a:pt x="86539" y="37820"/>
                  </a:lnTo>
                  <a:lnTo>
                    <a:pt x="75133" y="14055"/>
                  </a:lnTo>
                  <a:lnTo>
                    <a:pt x="67177" y="4442"/>
                  </a:lnTo>
                  <a:lnTo>
                    <a:pt x="58364" y="373"/>
                  </a:lnTo>
                  <a:lnTo>
                    <a:pt x="48979" y="0"/>
                  </a:lnTo>
                  <a:lnTo>
                    <a:pt x="39213" y="2091"/>
                  </a:lnTo>
                  <a:lnTo>
                    <a:pt x="22123" y="13773"/>
                  </a:lnTo>
                  <a:lnTo>
                    <a:pt x="14290" y="21802"/>
                  </a:lnTo>
                  <a:lnTo>
                    <a:pt x="5587" y="46320"/>
                  </a:lnTo>
                  <a:lnTo>
                    <a:pt x="0" y="104131"/>
                  </a:lnTo>
                  <a:lnTo>
                    <a:pt x="5475" y="126195"/>
                  </a:lnTo>
                  <a:lnTo>
                    <a:pt x="10210" y="135354"/>
                  </a:lnTo>
                  <a:lnTo>
                    <a:pt x="18046" y="141460"/>
                  </a:lnTo>
                  <a:lnTo>
                    <a:pt x="39232" y="148245"/>
                  </a:lnTo>
                  <a:lnTo>
                    <a:pt x="47923" y="146544"/>
                  </a:lnTo>
                  <a:lnTo>
                    <a:pt x="54887" y="141901"/>
                  </a:lnTo>
                  <a:lnTo>
                    <a:pt x="65743" y="127384"/>
                  </a:lnTo>
                  <a:lnTo>
                    <a:pt x="74468" y="109233"/>
                  </a:lnTo>
                  <a:lnTo>
                    <a:pt x="82366" y="68768"/>
                  </a:lnTo>
                  <a:lnTo>
                    <a:pt x="84868" y="68994"/>
                  </a:lnTo>
                  <a:lnTo>
                    <a:pt x="122191" y="108639"/>
                  </a:lnTo>
                  <a:lnTo>
                    <a:pt x="142060" y="116110"/>
                  </a:lnTo>
                  <a:lnTo>
                    <a:pt x="188137" y="122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38570" y="326383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3119" y="48931"/>
                  </a:lnTo>
                  <a:lnTo>
                    <a:pt x="8333" y="103015"/>
                  </a:lnTo>
                  <a:lnTo>
                    <a:pt x="12997" y="158425"/>
                  </a:lnTo>
                  <a:lnTo>
                    <a:pt x="25054" y="214178"/>
                  </a:lnTo>
                  <a:lnTo>
                    <a:pt x="35239" y="267401"/>
                  </a:lnTo>
                  <a:lnTo>
                    <a:pt x="47992" y="329117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64870" y="468193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7" y="0"/>
                  </a:lnTo>
                  <a:lnTo>
                    <a:pt x="144626" y="375"/>
                  </a:lnTo>
                  <a:lnTo>
                    <a:pt x="85986" y="12138"/>
                  </a:lnTo>
                  <a:lnTo>
                    <a:pt x="22906" y="2118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85969" y="54748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75440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66019" y="484067"/>
              <a:ext cx="117724" cy="224242"/>
            </a:xfrm>
            <a:custGeom>
              <a:avLst/>
              <a:gdLst/>
              <a:ahLst/>
              <a:cxnLst/>
              <a:rect l="0" t="0" r="0" b="0"/>
              <a:pathLst>
                <a:path w="117724" h="224242">
                  <a:moveTo>
                    <a:pt x="4178" y="73943"/>
                  </a:moveTo>
                  <a:lnTo>
                    <a:pt x="22159" y="89584"/>
                  </a:lnTo>
                  <a:lnTo>
                    <a:pt x="39075" y="97662"/>
                  </a:lnTo>
                  <a:lnTo>
                    <a:pt x="61412" y="98913"/>
                  </a:lnTo>
                  <a:lnTo>
                    <a:pt x="85767" y="94399"/>
                  </a:lnTo>
                  <a:lnTo>
                    <a:pt x="108290" y="84594"/>
                  </a:lnTo>
                  <a:lnTo>
                    <a:pt x="114530" y="77534"/>
                  </a:lnTo>
                  <a:lnTo>
                    <a:pt x="117520" y="69318"/>
                  </a:lnTo>
                  <a:lnTo>
                    <a:pt x="117723" y="50830"/>
                  </a:lnTo>
                  <a:lnTo>
                    <a:pt x="113913" y="30915"/>
                  </a:lnTo>
                  <a:lnTo>
                    <a:pt x="99603" y="5562"/>
                  </a:lnTo>
                  <a:lnTo>
                    <a:pt x="91192" y="1449"/>
                  </a:lnTo>
                  <a:lnTo>
                    <a:pt x="69367" y="0"/>
                  </a:lnTo>
                  <a:lnTo>
                    <a:pt x="59335" y="3590"/>
                  </a:lnTo>
                  <a:lnTo>
                    <a:pt x="41950" y="16939"/>
                  </a:lnTo>
                  <a:lnTo>
                    <a:pt x="24598" y="44185"/>
                  </a:lnTo>
                  <a:lnTo>
                    <a:pt x="920" y="105689"/>
                  </a:lnTo>
                  <a:lnTo>
                    <a:pt x="0" y="126657"/>
                  </a:lnTo>
                  <a:lnTo>
                    <a:pt x="9179" y="161312"/>
                  </a:lnTo>
                  <a:lnTo>
                    <a:pt x="26716" y="194976"/>
                  </a:lnTo>
                  <a:lnTo>
                    <a:pt x="41101" y="210794"/>
                  </a:lnTo>
                  <a:lnTo>
                    <a:pt x="59192" y="221723"/>
                  </a:lnTo>
                  <a:lnTo>
                    <a:pt x="78932" y="224241"/>
                  </a:lnTo>
                  <a:lnTo>
                    <a:pt x="109463" y="221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49181" y="694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12435" y="326383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8333" y="223208"/>
                  </a:lnTo>
                  <a:lnTo>
                    <a:pt x="10095" y="283256"/>
                  </a:lnTo>
                  <a:lnTo>
                    <a:pt x="10471" y="34489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65036" y="326383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0654" y="8333"/>
                  </a:lnTo>
                  <a:lnTo>
                    <a:pt x="180118" y="10095"/>
                  </a:lnTo>
                  <a:lnTo>
                    <a:pt x="129147" y="10400"/>
                  </a:lnTo>
                  <a:lnTo>
                    <a:pt x="69097" y="11673"/>
                  </a:lnTo>
                  <a:lnTo>
                    <a:pt x="25347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339427" y="294797"/>
              <a:ext cx="336263" cy="442198"/>
            </a:xfrm>
            <a:custGeom>
              <a:avLst/>
              <a:gdLst/>
              <a:ahLst/>
              <a:cxnLst/>
              <a:rect l="0" t="0" r="0" b="0"/>
              <a:pathLst>
                <a:path w="336263" h="442198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9115"/>
                  </a:lnTo>
                  <a:lnTo>
                    <a:pt x="7741" y="211079"/>
                  </a:lnTo>
                  <a:lnTo>
                    <a:pt x="12364" y="264533"/>
                  </a:lnTo>
                  <a:lnTo>
                    <a:pt x="18819" y="325215"/>
                  </a:lnTo>
                  <a:lnTo>
                    <a:pt x="19937" y="370621"/>
                  </a:lnTo>
                  <a:lnTo>
                    <a:pt x="18924" y="375763"/>
                  </a:lnTo>
                  <a:lnTo>
                    <a:pt x="17079" y="374511"/>
                  </a:lnTo>
                  <a:lnTo>
                    <a:pt x="14679" y="368997"/>
                  </a:lnTo>
                  <a:lnTo>
                    <a:pt x="10827" y="319290"/>
                  </a:lnTo>
                  <a:lnTo>
                    <a:pt x="13185" y="263198"/>
                  </a:lnTo>
                  <a:lnTo>
                    <a:pt x="19538" y="237470"/>
                  </a:lnTo>
                  <a:lnTo>
                    <a:pt x="30160" y="218236"/>
                  </a:lnTo>
                  <a:lnTo>
                    <a:pt x="36267" y="214511"/>
                  </a:lnTo>
                  <a:lnTo>
                    <a:pt x="42679" y="214367"/>
                  </a:lnTo>
                  <a:lnTo>
                    <a:pt x="49293" y="216611"/>
                  </a:lnTo>
                  <a:lnTo>
                    <a:pt x="75369" y="236537"/>
                  </a:lnTo>
                  <a:lnTo>
                    <a:pt x="106046" y="274711"/>
                  </a:lnTo>
                  <a:lnTo>
                    <a:pt x="134052" y="332101"/>
                  </a:lnTo>
                  <a:lnTo>
                    <a:pt x="151476" y="379246"/>
                  </a:lnTo>
                  <a:lnTo>
                    <a:pt x="155558" y="409377"/>
                  </a:lnTo>
                  <a:lnTo>
                    <a:pt x="156132" y="407449"/>
                  </a:lnTo>
                  <a:lnTo>
                    <a:pt x="156513" y="401484"/>
                  </a:lnTo>
                  <a:lnTo>
                    <a:pt x="163177" y="388618"/>
                  </a:lnTo>
                  <a:lnTo>
                    <a:pt x="206756" y="340367"/>
                  </a:lnTo>
                  <a:lnTo>
                    <a:pt x="266287" y="302008"/>
                  </a:lnTo>
                  <a:lnTo>
                    <a:pt x="310107" y="275658"/>
                  </a:lnTo>
                  <a:lnTo>
                    <a:pt x="312976" y="268000"/>
                  </a:lnTo>
                  <a:lnTo>
                    <a:pt x="312549" y="259386"/>
                  </a:lnTo>
                  <a:lnTo>
                    <a:pt x="309925" y="250133"/>
                  </a:lnTo>
                  <a:lnTo>
                    <a:pt x="304666" y="242795"/>
                  </a:lnTo>
                  <a:lnTo>
                    <a:pt x="289464" y="231521"/>
                  </a:lnTo>
                  <a:lnTo>
                    <a:pt x="271009" y="228851"/>
                  </a:lnTo>
                  <a:lnTo>
                    <a:pt x="230566" y="236668"/>
                  </a:lnTo>
                  <a:lnTo>
                    <a:pt x="212857" y="249076"/>
                  </a:lnTo>
                  <a:lnTo>
                    <a:pt x="198357" y="266288"/>
                  </a:lnTo>
                  <a:lnTo>
                    <a:pt x="188013" y="285637"/>
                  </a:lnTo>
                  <a:lnTo>
                    <a:pt x="181202" y="321850"/>
                  </a:lnTo>
                  <a:lnTo>
                    <a:pt x="185848" y="345426"/>
                  </a:lnTo>
                  <a:lnTo>
                    <a:pt x="201618" y="375310"/>
                  </a:lnTo>
                  <a:lnTo>
                    <a:pt x="224228" y="398982"/>
                  </a:lnTo>
                  <a:lnTo>
                    <a:pt x="244355" y="412462"/>
                  </a:lnTo>
                  <a:lnTo>
                    <a:pt x="303434" y="434498"/>
                  </a:lnTo>
                  <a:lnTo>
                    <a:pt x="33626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94374" y="947564"/>
            <a:ext cx="3717869" cy="610654"/>
            <a:chOff x="494374" y="947564"/>
            <a:chExt cx="3717869" cy="610654"/>
          </a:xfrm>
        </p:grpSpPr>
        <p:sp>
          <p:nvSpPr>
            <p:cNvPr id="57" name="Freeform 56"/>
            <p:cNvSpPr/>
            <p:nvPr/>
          </p:nvSpPr>
          <p:spPr>
            <a:xfrm>
              <a:off x="494374" y="1122636"/>
              <a:ext cx="206099" cy="295805"/>
            </a:xfrm>
            <a:custGeom>
              <a:avLst/>
              <a:gdLst/>
              <a:ahLst/>
              <a:cxnLst/>
              <a:rect l="0" t="0" r="0" b="0"/>
              <a:pathLst>
                <a:path w="206099" h="295805">
                  <a:moveTo>
                    <a:pt x="168921" y="24970"/>
                  </a:moveTo>
                  <a:lnTo>
                    <a:pt x="157742" y="13791"/>
                  </a:lnTo>
                  <a:lnTo>
                    <a:pt x="128434" y="1251"/>
                  </a:lnTo>
                  <a:lnTo>
                    <a:pt x="106473" y="0"/>
                  </a:lnTo>
                  <a:lnTo>
                    <a:pt x="47137" y="5737"/>
                  </a:lnTo>
                  <a:lnTo>
                    <a:pt x="20403" y="20571"/>
                  </a:lnTo>
                  <a:lnTo>
                    <a:pt x="5037" y="33153"/>
                  </a:lnTo>
                  <a:lnTo>
                    <a:pt x="1173" y="42124"/>
                  </a:lnTo>
                  <a:lnTo>
                    <a:pt x="0" y="64569"/>
                  </a:lnTo>
                  <a:lnTo>
                    <a:pt x="6497" y="83904"/>
                  </a:lnTo>
                  <a:lnTo>
                    <a:pt x="29732" y="115380"/>
                  </a:lnTo>
                  <a:lnTo>
                    <a:pt x="55540" y="131437"/>
                  </a:lnTo>
                  <a:lnTo>
                    <a:pt x="117523" y="142672"/>
                  </a:lnTo>
                  <a:lnTo>
                    <a:pt x="167087" y="155194"/>
                  </a:lnTo>
                  <a:lnTo>
                    <a:pt x="186043" y="168245"/>
                  </a:lnTo>
                  <a:lnTo>
                    <a:pt x="194374" y="176639"/>
                  </a:lnTo>
                  <a:lnTo>
                    <a:pt x="203630" y="198443"/>
                  </a:lnTo>
                  <a:lnTo>
                    <a:pt x="206098" y="210809"/>
                  </a:lnTo>
                  <a:lnTo>
                    <a:pt x="202602" y="233907"/>
                  </a:lnTo>
                  <a:lnTo>
                    <a:pt x="192079" y="254701"/>
                  </a:lnTo>
                  <a:lnTo>
                    <a:pt x="175704" y="271742"/>
                  </a:lnTo>
                  <a:lnTo>
                    <a:pt x="146754" y="288900"/>
                  </a:lnTo>
                  <a:lnTo>
                    <a:pt x="104771" y="295804"/>
                  </a:lnTo>
                  <a:lnTo>
                    <a:pt x="78409" y="291180"/>
                  </a:lnTo>
                  <a:lnTo>
                    <a:pt x="46956" y="275422"/>
                  </a:lnTo>
                  <a:lnTo>
                    <a:pt x="31656" y="262624"/>
                  </a:lnTo>
                  <a:lnTo>
                    <a:pt x="10993" y="235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0328" y="1221305"/>
              <a:ext cx="132346" cy="160141"/>
            </a:xfrm>
            <a:custGeom>
              <a:avLst/>
              <a:gdLst/>
              <a:ahLst/>
              <a:cxnLst/>
              <a:rect l="0" t="0" r="0" b="0"/>
              <a:pathLst>
                <a:path w="132346" h="160141">
                  <a:moveTo>
                    <a:pt x="19309" y="10529"/>
                  </a:moveTo>
                  <a:lnTo>
                    <a:pt x="8130" y="27296"/>
                  </a:lnTo>
                  <a:lnTo>
                    <a:pt x="1179" y="60081"/>
                  </a:lnTo>
                  <a:lnTo>
                    <a:pt x="0" y="111910"/>
                  </a:lnTo>
                  <a:lnTo>
                    <a:pt x="4098" y="135136"/>
                  </a:lnTo>
                  <a:lnTo>
                    <a:pt x="9168" y="143903"/>
                  </a:lnTo>
                  <a:lnTo>
                    <a:pt x="24161" y="156764"/>
                  </a:lnTo>
                  <a:lnTo>
                    <a:pt x="45642" y="160140"/>
                  </a:lnTo>
                  <a:lnTo>
                    <a:pt x="68447" y="156571"/>
                  </a:lnTo>
                  <a:lnTo>
                    <a:pt x="94440" y="141408"/>
                  </a:lnTo>
                  <a:lnTo>
                    <a:pt x="109632" y="128749"/>
                  </a:lnTo>
                  <a:lnTo>
                    <a:pt x="125750" y="97290"/>
                  </a:lnTo>
                  <a:lnTo>
                    <a:pt x="132345" y="58332"/>
                  </a:lnTo>
                  <a:lnTo>
                    <a:pt x="1245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79150" y="1189250"/>
              <a:ext cx="252685" cy="160846"/>
            </a:xfrm>
            <a:custGeom>
              <a:avLst/>
              <a:gdLst/>
              <a:ahLst/>
              <a:cxnLst/>
              <a:rect l="0" t="0" r="0" b="0"/>
              <a:pathLst>
                <a:path w="252685" h="160846">
                  <a:moveTo>
                    <a:pt x="0" y="53112"/>
                  </a:moveTo>
                  <a:lnTo>
                    <a:pt x="17958" y="106987"/>
                  </a:lnTo>
                  <a:lnTo>
                    <a:pt x="35149" y="158559"/>
                  </a:lnTo>
                  <a:lnTo>
                    <a:pt x="35131" y="160845"/>
                  </a:lnTo>
                  <a:lnTo>
                    <a:pt x="28872" y="150906"/>
                  </a:lnTo>
                  <a:lnTo>
                    <a:pt x="22600" y="97993"/>
                  </a:lnTo>
                  <a:lnTo>
                    <a:pt x="23854" y="51852"/>
                  </a:lnTo>
                  <a:lnTo>
                    <a:pt x="32438" y="30715"/>
                  </a:lnTo>
                  <a:lnTo>
                    <a:pt x="40343" y="24143"/>
                  </a:lnTo>
                  <a:lnTo>
                    <a:pt x="61604" y="16840"/>
                  </a:lnTo>
                  <a:lnTo>
                    <a:pt x="71485" y="18402"/>
                  </a:lnTo>
                  <a:lnTo>
                    <a:pt x="88703" y="29497"/>
                  </a:lnTo>
                  <a:lnTo>
                    <a:pt x="105961" y="55474"/>
                  </a:lnTo>
                  <a:lnTo>
                    <a:pt x="110415" y="58196"/>
                  </a:lnTo>
                  <a:lnTo>
                    <a:pt x="114554" y="56501"/>
                  </a:lnTo>
                  <a:lnTo>
                    <a:pt x="154960" y="5025"/>
                  </a:lnTo>
                  <a:lnTo>
                    <a:pt x="162968" y="1167"/>
                  </a:lnTo>
                  <a:lnTo>
                    <a:pt x="181225" y="0"/>
                  </a:lnTo>
                  <a:lnTo>
                    <a:pt x="197917" y="6500"/>
                  </a:lnTo>
                  <a:lnTo>
                    <a:pt x="213135" y="18358"/>
                  </a:lnTo>
                  <a:lnTo>
                    <a:pt x="233687" y="44764"/>
                  </a:lnTo>
                  <a:lnTo>
                    <a:pt x="246535" y="75985"/>
                  </a:lnTo>
                  <a:lnTo>
                    <a:pt x="252684" y="1373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40005" y="1200248"/>
              <a:ext cx="141685" cy="136932"/>
            </a:xfrm>
            <a:custGeom>
              <a:avLst/>
              <a:gdLst/>
              <a:ahLst/>
              <a:cxnLst/>
              <a:rect l="0" t="0" r="0" b="0"/>
              <a:pathLst>
                <a:path w="141685" h="136932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6" y="11179"/>
                  </a:lnTo>
                  <a:lnTo>
                    <a:pt x="11556" y="26025"/>
                  </a:lnTo>
                  <a:lnTo>
                    <a:pt x="3556" y="45492"/>
                  </a:lnTo>
                  <a:lnTo>
                    <a:pt x="0" y="69742"/>
                  </a:lnTo>
                  <a:lnTo>
                    <a:pt x="4659" y="92998"/>
                  </a:lnTo>
                  <a:lnTo>
                    <a:pt x="15698" y="113862"/>
                  </a:lnTo>
                  <a:lnTo>
                    <a:pt x="32303" y="130934"/>
                  </a:lnTo>
                  <a:lnTo>
                    <a:pt x="41644" y="135253"/>
                  </a:lnTo>
                  <a:lnTo>
                    <a:pt x="61382" y="136931"/>
                  </a:lnTo>
                  <a:lnTo>
                    <a:pt x="92224" y="131299"/>
                  </a:lnTo>
                  <a:lnTo>
                    <a:pt x="118000" y="116633"/>
                  </a:lnTo>
                  <a:lnTo>
                    <a:pt x="130023" y="100970"/>
                  </a:lnTo>
                  <a:lnTo>
                    <a:pt x="138096" y="81140"/>
                  </a:lnTo>
                  <a:lnTo>
                    <a:pt x="141684" y="56730"/>
                  </a:lnTo>
                  <a:lnTo>
                    <a:pt x="137039" y="36522"/>
                  </a:lnTo>
                  <a:lnTo>
                    <a:pt x="132525" y="27857"/>
                  </a:lnTo>
                  <a:lnTo>
                    <a:pt x="127176" y="22081"/>
                  </a:lnTo>
                  <a:lnTo>
                    <a:pt x="10244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87064" y="984543"/>
              <a:ext cx="123838" cy="310463"/>
            </a:xfrm>
            <a:custGeom>
              <a:avLst/>
              <a:gdLst/>
              <a:ahLst/>
              <a:cxnLst/>
              <a:rect l="0" t="0" r="0" b="0"/>
              <a:pathLst>
                <a:path w="123838" h="310463">
                  <a:moveTo>
                    <a:pt x="50138" y="310462"/>
                  </a:moveTo>
                  <a:lnTo>
                    <a:pt x="56204" y="278010"/>
                  </a:lnTo>
                  <a:lnTo>
                    <a:pt x="45578" y="214941"/>
                  </a:lnTo>
                  <a:lnTo>
                    <a:pt x="31213" y="156586"/>
                  </a:lnTo>
                  <a:lnTo>
                    <a:pt x="10178" y="99999"/>
                  </a:lnTo>
                  <a:lnTo>
                    <a:pt x="0" y="43761"/>
                  </a:lnTo>
                  <a:lnTo>
                    <a:pt x="4848" y="21912"/>
                  </a:lnTo>
                  <a:lnTo>
                    <a:pt x="9416" y="12810"/>
                  </a:lnTo>
                  <a:lnTo>
                    <a:pt x="17141" y="6743"/>
                  </a:lnTo>
                  <a:lnTo>
                    <a:pt x="38202" y="0"/>
                  </a:lnTo>
                  <a:lnTo>
                    <a:pt x="70778" y="1794"/>
                  </a:lnTo>
                  <a:lnTo>
                    <a:pt x="123837" y="261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74031" y="114760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34236" y="968621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4" y="0"/>
                  </a:moveTo>
                  <a:lnTo>
                    <a:pt x="0" y="37478"/>
                  </a:lnTo>
                  <a:lnTo>
                    <a:pt x="1575" y="84804"/>
                  </a:lnTo>
                  <a:lnTo>
                    <a:pt x="9451" y="147570"/>
                  </a:lnTo>
                  <a:lnTo>
                    <a:pt x="16073" y="204382"/>
                  </a:lnTo>
                  <a:lnTo>
                    <a:pt x="23900" y="259911"/>
                  </a:lnTo>
                  <a:lnTo>
                    <a:pt x="28306" y="320316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05699" y="1126549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6" y="14654"/>
                  </a:lnTo>
                  <a:lnTo>
                    <a:pt x="150422" y="20962"/>
                  </a:lnTo>
                  <a:lnTo>
                    <a:pt x="94660" y="29140"/>
                  </a:lnTo>
                  <a:lnTo>
                    <a:pt x="38586" y="31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42265" y="968621"/>
              <a:ext cx="310917" cy="348369"/>
            </a:xfrm>
            <a:custGeom>
              <a:avLst/>
              <a:gdLst/>
              <a:ahLst/>
              <a:cxnLst/>
              <a:rect l="0" t="0" r="0" b="0"/>
              <a:pathLst>
                <a:path w="310917" h="348369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5" y="132448"/>
                  </a:lnTo>
                  <a:lnTo>
                    <a:pt x="23665" y="188203"/>
                  </a:lnTo>
                  <a:lnTo>
                    <a:pt x="28883" y="238648"/>
                  </a:lnTo>
                  <a:lnTo>
                    <a:pt x="35537" y="297615"/>
                  </a:lnTo>
                  <a:lnTo>
                    <a:pt x="33743" y="303695"/>
                  </a:lnTo>
                  <a:lnTo>
                    <a:pt x="30208" y="304239"/>
                  </a:lnTo>
                  <a:lnTo>
                    <a:pt x="25511" y="301092"/>
                  </a:lnTo>
                  <a:lnTo>
                    <a:pt x="20293" y="285117"/>
                  </a:lnTo>
                  <a:lnTo>
                    <a:pt x="17838" y="224503"/>
                  </a:lnTo>
                  <a:lnTo>
                    <a:pt x="21952" y="201555"/>
                  </a:lnTo>
                  <a:lnTo>
                    <a:pt x="27026" y="192862"/>
                  </a:lnTo>
                  <a:lnTo>
                    <a:pt x="42023" y="180083"/>
                  </a:lnTo>
                  <a:lnTo>
                    <a:pt x="50936" y="177377"/>
                  </a:lnTo>
                  <a:lnTo>
                    <a:pt x="70197" y="177490"/>
                  </a:lnTo>
                  <a:lnTo>
                    <a:pt x="79077" y="182668"/>
                  </a:lnTo>
                  <a:lnTo>
                    <a:pt x="117403" y="231881"/>
                  </a:lnTo>
                  <a:lnTo>
                    <a:pt x="141471" y="292636"/>
                  </a:lnTo>
                  <a:lnTo>
                    <a:pt x="149576" y="328863"/>
                  </a:lnTo>
                  <a:lnTo>
                    <a:pt x="151472" y="346203"/>
                  </a:lnTo>
                  <a:lnTo>
                    <a:pt x="167472" y="293596"/>
                  </a:lnTo>
                  <a:lnTo>
                    <a:pt x="173173" y="283468"/>
                  </a:lnTo>
                  <a:lnTo>
                    <a:pt x="188865" y="269096"/>
                  </a:lnTo>
                  <a:lnTo>
                    <a:pt x="208708" y="259978"/>
                  </a:lnTo>
                  <a:lnTo>
                    <a:pt x="267590" y="248056"/>
                  </a:lnTo>
                  <a:lnTo>
                    <a:pt x="273843" y="242579"/>
                  </a:lnTo>
                  <a:lnTo>
                    <a:pt x="276842" y="235419"/>
                  </a:lnTo>
                  <a:lnTo>
                    <a:pt x="277671" y="227136"/>
                  </a:lnTo>
                  <a:lnTo>
                    <a:pt x="272354" y="211694"/>
                  </a:lnTo>
                  <a:lnTo>
                    <a:pt x="267660" y="204300"/>
                  </a:lnTo>
                  <a:lnTo>
                    <a:pt x="259852" y="199371"/>
                  </a:lnTo>
                  <a:lnTo>
                    <a:pt x="238698" y="193895"/>
                  </a:lnTo>
                  <a:lnTo>
                    <a:pt x="216818" y="197700"/>
                  </a:lnTo>
                  <a:lnTo>
                    <a:pt x="206070" y="201990"/>
                  </a:lnTo>
                  <a:lnTo>
                    <a:pt x="197735" y="209529"/>
                  </a:lnTo>
                  <a:lnTo>
                    <a:pt x="185354" y="230385"/>
                  </a:lnTo>
                  <a:lnTo>
                    <a:pt x="182191" y="258371"/>
                  </a:lnTo>
                  <a:lnTo>
                    <a:pt x="185855" y="289137"/>
                  </a:lnTo>
                  <a:lnTo>
                    <a:pt x="195282" y="318408"/>
                  </a:lnTo>
                  <a:lnTo>
                    <a:pt x="210390" y="337657"/>
                  </a:lnTo>
                  <a:lnTo>
                    <a:pt x="219332" y="344428"/>
                  </a:lnTo>
                  <a:lnTo>
                    <a:pt x="228803" y="347772"/>
                  </a:lnTo>
                  <a:lnTo>
                    <a:pt x="248685" y="348368"/>
                  </a:lnTo>
                  <a:lnTo>
                    <a:pt x="287705" y="339218"/>
                  </a:lnTo>
                  <a:lnTo>
                    <a:pt x="31091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16352" y="122130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84766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58466" y="1126549"/>
              <a:ext cx="178985" cy="155480"/>
            </a:xfrm>
            <a:custGeom>
              <a:avLst/>
              <a:gdLst/>
              <a:ahLst/>
              <a:cxnLst/>
              <a:rect l="0" t="0" r="0" b="0"/>
              <a:pathLst>
                <a:path w="178985" h="155480">
                  <a:moveTo>
                    <a:pt x="0" y="52642"/>
                  </a:moveTo>
                  <a:lnTo>
                    <a:pt x="27511" y="106517"/>
                  </a:lnTo>
                  <a:lnTo>
                    <a:pt x="39607" y="136066"/>
                  </a:lnTo>
                  <a:lnTo>
                    <a:pt x="52809" y="155479"/>
                  </a:lnTo>
                  <a:lnTo>
                    <a:pt x="51584" y="155125"/>
                  </a:lnTo>
                  <a:lnTo>
                    <a:pt x="48427" y="152550"/>
                  </a:lnTo>
                  <a:lnTo>
                    <a:pt x="38395" y="132157"/>
                  </a:lnTo>
                  <a:lnTo>
                    <a:pt x="33603" y="98299"/>
                  </a:lnTo>
                  <a:lnTo>
                    <a:pt x="37773" y="64221"/>
                  </a:lnTo>
                  <a:lnTo>
                    <a:pt x="42729" y="55682"/>
                  </a:lnTo>
                  <a:lnTo>
                    <a:pt x="57595" y="43075"/>
                  </a:lnTo>
                  <a:lnTo>
                    <a:pt x="116248" y="1794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73540" y="979150"/>
              <a:ext cx="256958" cy="326384"/>
            </a:xfrm>
            <a:custGeom>
              <a:avLst/>
              <a:gdLst/>
              <a:ahLst/>
              <a:cxnLst/>
              <a:rect l="0" t="0" r="0" b="0"/>
              <a:pathLst>
                <a:path w="256958" h="326384">
                  <a:moveTo>
                    <a:pt x="6066" y="0"/>
                  </a:moveTo>
                  <a:lnTo>
                    <a:pt x="0" y="49263"/>
                  </a:lnTo>
                  <a:lnTo>
                    <a:pt x="3749" y="100514"/>
                  </a:lnTo>
                  <a:lnTo>
                    <a:pt x="6549" y="158463"/>
                  </a:lnTo>
                  <a:lnTo>
                    <a:pt x="13098" y="212028"/>
                  </a:lnTo>
                  <a:lnTo>
                    <a:pt x="15904" y="272642"/>
                  </a:lnTo>
                  <a:lnTo>
                    <a:pt x="16287" y="291970"/>
                  </a:lnTo>
                  <a:lnTo>
                    <a:pt x="19696" y="229407"/>
                  </a:lnTo>
                  <a:lnTo>
                    <a:pt x="26162" y="204904"/>
                  </a:lnTo>
                  <a:lnTo>
                    <a:pt x="36834" y="186215"/>
                  </a:lnTo>
                  <a:lnTo>
                    <a:pt x="44126" y="181465"/>
                  </a:lnTo>
                  <a:lnTo>
                    <a:pt x="61586" y="179307"/>
                  </a:lnTo>
                  <a:lnTo>
                    <a:pt x="69985" y="182709"/>
                  </a:lnTo>
                  <a:lnTo>
                    <a:pt x="85557" y="195847"/>
                  </a:lnTo>
                  <a:lnTo>
                    <a:pt x="106212" y="240114"/>
                  </a:lnTo>
                  <a:lnTo>
                    <a:pt x="114136" y="262305"/>
                  </a:lnTo>
                  <a:lnTo>
                    <a:pt x="117887" y="266117"/>
                  </a:lnTo>
                  <a:lnTo>
                    <a:pt x="121558" y="265149"/>
                  </a:lnTo>
                  <a:lnTo>
                    <a:pt x="141443" y="243968"/>
                  </a:lnTo>
                  <a:lnTo>
                    <a:pt x="172260" y="229694"/>
                  </a:lnTo>
                  <a:lnTo>
                    <a:pt x="235199" y="219111"/>
                  </a:lnTo>
                  <a:lnTo>
                    <a:pt x="246559" y="216264"/>
                  </a:lnTo>
                  <a:lnTo>
                    <a:pt x="252962" y="210856"/>
                  </a:lnTo>
                  <a:lnTo>
                    <a:pt x="256061" y="203742"/>
                  </a:lnTo>
                  <a:lnTo>
                    <a:pt x="256957" y="195489"/>
                  </a:lnTo>
                  <a:lnTo>
                    <a:pt x="251714" y="180081"/>
                  </a:lnTo>
                  <a:lnTo>
                    <a:pt x="247040" y="172696"/>
                  </a:lnTo>
                  <a:lnTo>
                    <a:pt x="239245" y="167773"/>
                  </a:lnTo>
                  <a:lnTo>
                    <a:pt x="218106" y="162303"/>
                  </a:lnTo>
                  <a:lnTo>
                    <a:pt x="208257" y="163184"/>
                  </a:lnTo>
                  <a:lnTo>
                    <a:pt x="191075" y="170402"/>
                  </a:lnTo>
                  <a:lnTo>
                    <a:pt x="168248" y="187620"/>
                  </a:lnTo>
                  <a:lnTo>
                    <a:pt x="152256" y="213128"/>
                  </a:lnTo>
                  <a:lnTo>
                    <a:pt x="145698" y="248503"/>
                  </a:lnTo>
                  <a:lnTo>
                    <a:pt x="150403" y="271882"/>
                  </a:lnTo>
                  <a:lnTo>
                    <a:pt x="166206" y="301656"/>
                  </a:lnTo>
                  <a:lnTo>
                    <a:pt x="172487" y="309898"/>
                  </a:lnTo>
                  <a:lnTo>
                    <a:pt x="191945" y="319057"/>
                  </a:lnTo>
                  <a:lnTo>
                    <a:pt x="22716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95461" y="120024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6209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74404" y="1084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78873" y="1173405"/>
              <a:ext cx="152595" cy="384813"/>
            </a:xfrm>
            <a:custGeom>
              <a:avLst/>
              <a:gdLst/>
              <a:ahLst/>
              <a:cxnLst/>
              <a:rect l="0" t="0" r="0" b="0"/>
              <a:pathLst>
                <a:path w="152595" h="384813">
                  <a:moveTo>
                    <a:pt x="106101" y="90014"/>
                  </a:moveTo>
                  <a:lnTo>
                    <a:pt x="102981" y="47323"/>
                  </a:lnTo>
                  <a:lnTo>
                    <a:pt x="96525" y="27756"/>
                  </a:lnTo>
                  <a:lnTo>
                    <a:pt x="85857" y="11261"/>
                  </a:lnTo>
                  <a:lnTo>
                    <a:pt x="77398" y="5927"/>
                  </a:lnTo>
                  <a:lnTo>
                    <a:pt x="55519" y="0"/>
                  </a:lnTo>
                  <a:lnTo>
                    <a:pt x="45473" y="759"/>
                  </a:lnTo>
                  <a:lnTo>
                    <a:pt x="28073" y="7841"/>
                  </a:lnTo>
                  <a:lnTo>
                    <a:pt x="12540" y="25027"/>
                  </a:lnTo>
                  <a:lnTo>
                    <a:pt x="5122" y="36161"/>
                  </a:lnTo>
                  <a:lnTo>
                    <a:pt x="0" y="57891"/>
                  </a:lnTo>
                  <a:lnTo>
                    <a:pt x="272" y="68598"/>
                  </a:lnTo>
                  <a:lnTo>
                    <a:pt x="6813" y="86735"/>
                  </a:lnTo>
                  <a:lnTo>
                    <a:pt x="11833" y="94847"/>
                  </a:lnTo>
                  <a:lnTo>
                    <a:pt x="18689" y="99085"/>
                  </a:lnTo>
                  <a:lnTo>
                    <a:pt x="35666" y="100675"/>
                  </a:lnTo>
                  <a:lnTo>
                    <a:pt x="51789" y="94362"/>
                  </a:lnTo>
                  <a:lnTo>
                    <a:pt x="81205" y="71246"/>
                  </a:lnTo>
                  <a:lnTo>
                    <a:pt x="87164" y="72823"/>
                  </a:lnTo>
                  <a:lnTo>
                    <a:pt x="92306" y="79723"/>
                  </a:lnTo>
                  <a:lnTo>
                    <a:pt x="108965" y="132825"/>
                  </a:lnTo>
                  <a:lnTo>
                    <a:pt x="130756" y="191234"/>
                  </a:lnTo>
                  <a:lnTo>
                    <a:pt x="147539" y="244712"/>
                  </a:lnTo>
                  <a:lnTo>
                    <a:pt x="152594" y="267563"/>
                  </a:lnTo>
                  <a:lnTo>
                    <a:pt x="150941" y="289418"/>
                  </a:lnTo>
                  <a:lnTo>
                    <a:pt x="137844" y="321452"/>
                  </a:lnTo>
                  <a:lnTo>
                    <a:pt x="122549" y="336375"/>
                  </a:lnTo>
                  <a:lnTo>
                    <a:pt x="63582" y="363200"/>
                  </a:lnTo>
                  <a:lnTo>
                    <a:pt x="11344" y="3848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16559" y="947564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0" y="0"/>
                  </a:moveTo>
                  <a:lnTo>
                    <a:pt x="14655" y="49552"/>
                  </a:lnTo>
                  <a:lnTo>
                    <a:pt x="24749" y="100080"/>
                  </a:lnTo>
                  <a:lnTo>
                    <a:pt x="38641" y="158329"/>
                  </a:lnTo>
                  <a:lnTo>
                    <a:pt x="47974" y="212639"/>
                  </a:lnTo>
                  <a:lnTo>
                    <a:pt x="52429" y="263956"/>
                  </a:lnTo>
                  <a:lnTo>
                    <a:pt x="58298" y="295408"/>
                  </a:lnTo>
                  <a:lnTo>
                    <a:pt x="57583" y="295205"/>
                  </a:lnTo>
                  <a:lnTo>
                    <a:pt x="55936" y="291560"/>
                  </a:lnTo>
                  <a:lnTo>
                    <a:pt x="61699" y="253258"/>
                  </a:lnTo>
                  <a:lnTo>
                    <a:pt x="67586" y="231882"/>
                  </a:lnTo>
                  <a:lnTo>
                    <a:pt x="74303" y="225948"/>
                  </a:lnTo>
                  <a:lnTo>
                    <a:pt x="83461" y="223162"/>
                  </a:lnTo>
                  <a:lnTo>
                    <a:pt x="94245" y="222474"/>
                  </a:lnTo>
                  <a:lnTo>
                    <a:pt x="115586" y="227949"/>
                  </a:lnTo>
                  <a:lnTo>
                    <a:pt x="135600" y="239351"/>
                  </a:lnTo>
                  <a:lnTo>
                    <a:pt x="158851" y="265501"/>
                  </a:lnTo>
                  <a:lnTo>
                    <a:pt x="17898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48186" y="98967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3120" y="48931"/>
                  </a:lnTo>
                  <a:lnTo>
                    <a:pt x="8334" y="96777"/>
                  </a:lnTo>
                  <a:lnTo>
                    <a:pt x="9878" y="147998"/>
                  </a:lnTo>
                  <a:lnTo>
                    <a:pt x="10336" y="197100"/>
                  </a:lnTo>
                  <a:lnTo>
                    <a:pt x="10472" y="235045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85015" y="106337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9078" y="3119"/>
                  </a:lnTo>
                  <a:lnTo>
                    <a:pt x="2904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6139" y="1094963"/>
              <a:ext cx="96104" cy="168457"/>
            </a:xfrm>
            <a:custGeom>
              <a:avLst/>
              <a:gdLst/>
              <a:ahLst/>
              <a:cxnLst/>
              <a:rect l="0" t="0" r="0" b="0"/>
              <a:pathLst>
                <a:path w="96104" h="168457">
                  <a:moveTo>
                    <a:pt x="84731" y="0"/>
                  </a:moveTo>
                  <a:lnTo>
                    <a:pt x="46213" y="9576"/>
                  </a:lnTo>
                  <a:lnTo>
                    <a:pt x="12435" y="32784"/>
                  </a:lnTo>
                  <a:lnTo>
                    <a:pt x="4948" y="39404"/>
                  </a:lnTo>
                  <a:lnTo>
                    <a:pt x="1127" y="47326"/>
                  </a:lnTo>
                  <a:lnTo>
                    <a:pt x="0" y="65488"/>
                  </a:lnTo>
                  <a:lnTo>
                    <a:pt x="4847" y="72904"/>
                  </a:lnTo>
                  <a:lnTo>
                    <a:pt x="22711" y="84265"/>
                  </a:lnTo>
                  <a:lnTo>
                    <a:pt x="79243" y="114079"/>
                  </a:lnTo>
                  <a:lnTo>
                    <a:pt x="91261" y="130251"/>
                  </a:lnTo>
                  <a:lnTo>
                    <a:pt x="96103" y="139476"/>
                  </a:lnTo>
                  <a:lnTo>
                    <a:pt x="94652" y="146797"/>
                  </a:lnTo>
                  <a:lnTo>
                    <a:pt x="89005" y="152847"/>
                  </a:lnTo>
                  <a:lnTo>
                    <a:pt x="80562" y="158050"/>
                  </a:lnTo>
                  <a:lnTo>
                    <a:pt x="36898" y="166401"/>
                  </a:lnTo>
                  <a:lnTo>
                    <a:pt x="1103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611482" y="968621"/>
            <a:ext cx="1263420" cy="347442"/>
            <a:chOff x="4611482" y="968621"/>
            <a:chExt cx="1263420" cy="347442"/>
          </a:xfrm>
        </p:grpSpPr>
        <p:sp>
          <p:nvSpPr>
            <p:cNvPr id="78" name="Freeform 77"/>
            <p:cNvSpPr/>
            <p:nvPr/>
          </p:nvSpPr>
          <p:spPr>
            <a:xfrm>
              <a:off x="4615944" y="1105492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13942" y="123547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11482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7823" y="1073906"/>
              <a:ext cx="95448" cy="184956"/>
            </a:xfrm>
            <a:custGeom>
              <a:avLst/>
              <a:gdLst/>
              <a:ahLst/>
              <a:cxnLst/>
              <a:rect l="0" t="0" r="0" b="0"/>
              <a:pathLst>
                <a:path w="95448" h="184956">
                  <a:moveTo>
                    <a:pt x="84229" y="0"/>
                  </a:moveTo>
                  <a:lnTo>
                    <a:pt x="66248" y="15641"/>
                  </a:lnTo>
                  <a:lnTo>
                    <a:pt x="25665" y="40433"/>
                  </a:lnTo>
                  <a:lnTo>
                    <a:pt x="9425" y="65793"/>
                  </a:lnTo>
                  <a:lnTo>
                    <a:pt x="8623" y="74278"/>
                  </a:lnTo>
                  <a:lnTo>
                    <a:pt x="13971" y="89944"/>
                  </a:lnTo>
                  <a:lnTo>
                    <a:pt x="30386" y="101587"/>
                  </a:lnTo>
                  <a:lnTo>
                    <a:pt x="73463" y="124182"/>
                  </a:lnTo>
                  <a:lnTo>
                    <a:pt x="88413" y="140590"/>
                  </a:lnTo>
                  <a:lnTo>
                    <a:pt x="94037" y="149879"/>
                  </a:lnTo>
                  <a:lnTo>
                    <a:pt x="95447" y="158411"/>
                  </a:lnTo>
                  <a:lnTo>
                    <a:pt x="94047" y="166439"/>
                  </a:lnTo>
                  <a:lnTo>
                    <a:pt x="90774" y="174130"/>
                  </a:lnTo>
                  <a:lnTo>
                    <a:pt x="83913" y="179258"/>
                  </a:lnTo>
                  <a:lnTo>
                    <a:pt x="63811" y="184955"/>
                  </a:lnTo>
                  <a:lnTo>
                    <a:pt x="31775" y="1825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80021" y="989678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19" y="176886"/>
                  </a:lnTo>
                  <a:lnTo>
                    <a:pt x="9064" y="234722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56602" y="1010735"/>
              <a:ext cx="184513" cy="255897"/>
            </a:xfrm>
            <a:custGeom>
              <a:avLst/>
              <a:gdLst/>
              <a:ahLst/>
              <a:cxnLst/>
              <a:rect l="0" t="0" r="0" b="0"/>
              <a:pathLst>
                <a:path w="184513" h="255897">
                  <a:moveTo>
                    <a:pt x="91875" y="10529"/>
                  </a:moveTo>
                  <a:lnTo>
                    <a:pt x="67828" y="20104"/>
                  </a:lnTo>
                  <a:lnTo>
                    <a:pt x="53501" y="30772"/>
                  </a:lnTo>
                  <a:lnTo>
                    <a:pt x="14873" y="88090"/>
                  </a:lnTo>
                  <a:lnTo>
                    <a:pt x="2899" y="118128"/>
                  </a:lnTo>
                  <a:lnTo>
                    <a:pt x="0" y="156144"/>
                  </a:lnTo>
                  <a:lnTo>
                    <a:pt x="7201" y="194704"/>
                  </a:lnTo>
                  <a:lnTo>
                    <a:pt x="17587" y="213657"/>
                  </a:lnTo>
                  <a:lnTo>
                    <a:pt x="42177" y="237481"/>
                  </a:lnTo>
                  <a:lnTo>
                    <a:pt x="77279" y="253769"/>
                  </a:lnTo>
                  <a:lnTo>
                    <a:pt x="100595" y="255896"/>
                  </a:lnTo>
                  <a:lnTo>
                    <a:pt x="111726" y="254825"/>
                  </a:lnTo>
                  <a:lnTo>
                    <a:pt x="133453" y="244277"/>
                  </a:lnTo>
                  <a:lnTo>
                    <a:pt x="153638" y="226721"/>
                  </a:lnTo>
                  <a:lnTo>
                    <a:pt x="170407" y="203320"/>
                  </a:lnTo>
                  <a:lnTo>
                    <a:pt x="181824" y="163839"/>
                  </a:lnTo>
                  <a:lnTo>
                    <a:pt x="184512" y="109746"/>
                  </a:lnTo>
                  <a:lnTo>
                    <a:pt x="176774" y="75021"/>
                  </a:lnTo>
                  <a:lnTo>
                    <a:pt x="153792" y="34966"/>
                  </a:lnTo>
                  <a:lnTo>
                    <a:pt x="139281" y="20220"/>
                  </a:lnTo>
                  <a:lnTo>
                    <a:pt x="112550" y="6511"/>
                  </a:lnTo>
                  <a:lnTo>
                    <a:pt x="81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53860" y="1042321"/>
              <a:ext cx="10472" cy="273742"/>
            </a:xfrm>
            <a:custGeom>
              <a:avLst/>
              <a:gdLst/>
              <a:ahLst/>
              <a:cxnLst/>
              <a:rect l="0" t="0" r="0" b="0"/>
              <a:pathLst>
                <a:path w="10472" h="273742">
                  <a:moveTo>
                    <a:pt x="10471" y="0"/>
                  </a:moveTo>
                  <a:lnTo>
                    <a:pt x="1406" y="58617"/>
                  </a:lnTo>
                  <a:lnTo>
                    <a:pt x="232" y="120026"/>
                  </a:lnTo>
                  <a:lnTo>
                    <a:pt x="0" y="178430"/>
                  </a:lnTo>
                  <a:lnTo>
                    <a:pt x="5543" y="235027"/>
                  </a:lnTo>
                  <a:lnTo>
                    <a:pt x="1047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12629" y="1063378"/>
              <a:ext cx="151703" cy="135534"/>
            </a:xfrm>
            <a:custGeom>
              <a:avLst/>
              <a:gdLst/>
              <a:ahLst/>
              <a:cxnLst/>
              <a:rect l="0" t="0" r="0" b="0"/>
              <a:pathLst>
                <a:path w="151703" h="135534">
                  <a:moveTo>
                    <a:pt x="151702" y="105285"/>
                  </a:moveTo>
                  <a:lnTo>
                    <a:pt x="134935" y="99696"/>
                  </a:lnTo>
                  <a:lnTo>
                    <a:pt x="117344" y="100071"/>
                  </a:lnTo>
                  <a:lnTo>
                    <a:pt x="56703" y="116280"/>
                  </a:lnTo>
                  <a:lnTo>
                    <a:pt x="14784" y="135533"/>
                  </a:lnTo>
                  <a:lnTo>
                    <a:pt x="7781" y="134809"/>
                  </a:lnTo>
                  <a:lnTo>
                    <a:pt x="3112" y="129647"/>
                  </a:lnTo>
                  <a:lnTo>
                    <a:pt x="0" y="121526"/>
                  </a:lnTo>
                  <a:lnTo>
                    <a:pt x="2781" y="100025"/>
                  </a:lnTo>
                  <a:lnTo>
                    <a:pt x="21650" y="42808"/>
                  </a:lnTo>
                  <a:lnTo>
                    <a:pt x="358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38031" y="968621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73700"/>
                  </a:moveTo>
                  <a:lnTo>
                    <a:pt x="18211" y="10733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22259" y="96862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94757"/>
                  </a:moveTo>
                  <a:lnTo>
                    <a:pt x="9065" y="36140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64373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285641" y="905450"/>
            <a:ext cx="3053310" cy="631711"/>
            <a:chOff x="6285641" y="905450"/>
            <a:chExt cx="3053310" cy="631711"/>
          </a:xfrm>
        </p:grpSpPr>
        <p:sp>
          <p:nvSpPr>
            <p:cNvPr id="89" name="Freeform 88"/>
            <p:cNvSpPr/>
            <p:nvPr/>
          </p:nvSpPr>
          <p:spPr>
            <a:xfrm>
              <a:off x="6285641" y="905450"/>
              <a:ext cx="31458" cy="431670"/>
            </a:xfrm>
            <a:custGeom>
              <a:avLst/>
              <a:gdLst/>
              <a:ahLst/>
              <a:cxnLst/>
              <a:rect l="0" t="0" r="0" b="0"/>
              <a:pathLst>
                <a:path w="31458" h="431670">
                  <a:moveTo>
                    <a:pt x="10400" y="0"/>
                  </a:moveTo>
                  <a:lnTo>
                    <a:pt x="2067" y="48931"/>
                  </a:lnTo>
                  <a:lnTo>
                    <a:pt x="522" y="96777"/>
                  </a:lnTo>
                  <a:lnTo>
                    <a:pt x="0" y="159757"/>
                  </a:lnTo>
                  <a:lnTo>
                    <a:pt x="5499" y="214232"/>
                  </a:lnTo>
                  <a:lnTo>
                    <a:pt x="14537" y="274826"/>
                  </a:lnTo>
                  <a:lnTo>
                    <a:pt x="19035" y="331645"/>
                  </a:lnTo>
                  <a:lnTo>
                    <a:pt x="20367" y="385524"/>
                  </a:lnTo>
                  <a:lnTo>
                    <a:pt x="31457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11855" y="926507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4" y="206583"/>
                  </a:lnTo>
                  <a:lnTo>
                    <a:pt x="10399" y="265151"/>
                  </a:lnTo>
                  <a:lnTo>
                    <a:pt x="10490" y="321369"/>
                  </a:lnTo>
                  <a:lnTo>
                    <a:pt x="10520" y="382022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06570" y="115813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4635" y="9879"/>
                  </a:lnTo>
                  <a:lnTo>
                    <a:pt x="86668" y="4391"/>
                  </a:lnTo>
                  <a:lnTo>
                    <a:pt x="27011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60617" y="1147606"/>
              <a:ext cx="101155" cy="160781"/>
            </a:xfrm>
            <a:custGeom>
              <a:avLst/>
              <a:gdLst/>
              <a:ahLst/>
              <a:cxnLst/>
              <a:rect l="0" t="0" r="0" b="0"/>
              <a:pathLst>
                <a:path w="101155" h="160781">
                  <a:moveTo>
                    <a:pt x="88108" y="0"/>
                  </a:moveTo>
                  <a:lnTo>
                    <a:pt x="65751" y="0"/>
                  </a:lnTo>
                  <a:lnTo>
                    <a:pt x="35081" y="11178"/>
                  </a:lnTo>
                  <a:lnTo>
                    <a:pt x="20477" y="26025"/>
                  </a:lnTo>
                  <a:lnTo>
                    <a:pt x="5678" y="57234"/>
                  </a:lnTo>
                  <a:lnTo>
                    <a:pt x="0" y="82759"/>
                  </a:lnTo>
                  <a:lnTo>
                    <a:pt x="1376" y="109701"/>
                  </a:lnTo>
                  <a:lnTo>
                    <a:pt x="9007" y="131034"/>
                  </a:lnTo>
                  <a:lnTo>
                    <a:pt x="14317" y="139999"/>
                  </a:lnTo>
                  <a:lnTo>
                    <a:pt x="29576" y="153078"/>
                  </a:lnTo>
                  <a:lnTo>
                    <a:pt x="38558" y="158204"/>
                  </a:lnTo>
                  <a:lnTo>
                    <a:pt x="57897" y="160780"/>
                  </a:lnTo>
                  <a:lnTo>
                    <a:pt x="67968" y="159829"/>
                  </a:lnTo>
                  <a:lnTo>
                    <a:pt x="75851" y="155686"/>
                  </a:lnTo>
                  <a:lnTo>
                    <a:pt x="87729" y="141723"/>
                  </a:lnTo>
                  <a:lnTo>
                    <a:pt x="100994" y="108542"/>
                  </a:lnTo>
                  <a:lnTo>
                    <a:pt x="101154" y="69075"/>
                  </a:lnTo>
                  <a:lnTo>
                    <a:pt x="93516" y="47858"/>
                  </a:lnTo>
                  <a:lnTo>
                    <a:pt x="565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06806" y="1116020"/>
              <a:ext cx="261661" cy="207318"/>
            </a:xfrm>
            <a:custGeom>
              <a:avLst/>
              <a:gdLst/>
              <a:ahLst/>
              <a:cxnLst/>
              <a:rect l="0" t="0" r="0" b="0"/>
              <a:pathLst>
                <a:path w="261661" h="207318">
                  <a:moveTo>
                    <a:pt x="15619" y="52643"/>
                  </a:moveTo>
                  <a:lnTo>
                    <a:pt x="0" y="116071"/>
                  </a:lnTo>
                  <a:lnTo>
                    <a:pt x="2048" y="136985"/>
                  </a:lnTo>
                  <a:lnTo>
                    <a:pt x="15367" y="168490"/>
                  </a:lnTo>
                  <a:lnTo>
                    <a:pt x="30714" y="183289"/>
                  </a:lnTo>
                  <a:lnTo>
                    <a:pt x="39720" y="188873"/>
                  </a:lnTo>
                  <a:lnTo>
                    <a:pt x="59085" y="191958"/>
                  </a:lnTo>
                  <a:lnTo>
                    <a:pt x="69163" y="191143"/>
                  </a:lnTo>
                  <a:lnTo>
                    <a:pt x="86599" y="183999"/>
                  </a:lnTo>
                  <a:lnTo>
                    <a:pt x="94525" y="178818"/>
                  </a:lnTo>
                  <a:lnTo>
                    <a:pt x="106450" y="160583"/>
                  </a:lnTo>
                  <a:lnTo>
                    <a:pt x="113310" y="138051"/>
                  </a:lnTo>
                  <a:lnTo>
                    <a:pt x="112460" y="116338"/>
                  </a:lnTo>
                  <a:lnTo>
                    <a:pt x="111765" y="113824"/>
                  </a:lnTo>
                  <a:lnTo>
                    <a:pt x="110993" y="123508"/>
                  </a:lnTo>
                  <a:lnTo>
                    <a:pt x="121736" y="149679"/>
                  </a:lnTo>
                  <a:lnTo>
                    <a:pt x="139738" y="179660"/>
                  </a:lnTo>
                  <a:lnTo>
                    <a:pt x="156181" y="194103"/>
                  </a:lnTo>
                  <a:lnTo>
                    <a:pt x="176356" y="203251"/>
                  </a:lnTo>
                  <a:lnTo>
                    <a:pt x="200921" y="207317"/>
                  </a:lnTo>
                  <a:lnTo>
                    <a:pt x="221198" y="202885"/>
                  </a:lnTo>
                  <a:lnTo>
                    <a:pt x="229880" y="198428"/>
                  </a:lnTo>
                  <a:lnTo>
                    <a:pt x="242647" y="180997"/>
                  </a:lnTo>
                  <a:lnTo>
                    <a:pt x="260375" y="131679"/>
                  </a:lnTo>
                  <a:lnTo>
                    <a:pt x="261660" y="107657"/>
                  </a:lnTo>
                  <a:lnTo>
                    <a:pt x="252952" y="58051"/>
                  </a:lnTo>
                  <a:lnTo>
                    <a:pt x="2261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43606" y="100020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11452" y="214373"/>
                  </a:lnTo>
                  <a:lnTo>
                    <a:pt x="19159" y="275922"/>
                  </a:lnTo>
                  <a:lnTo>
                    <a:pt x="20807" y="334787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27792" y="1116020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30897" y="14654"/>
                  </a:lnTo>
                  <a:lnTo>
                    <a:pt x="77892" y="28198"/>
                  </a:lnTo>
                  <a:lnTo>
                    <a:pt x="32414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32534" y="1186385"/>
              <a:ext cx="184814" cy="125889"/>
            </a:xfrm>
            <a:custGeom>
              <a:avLst/>
              <a:gdLst/>
              <a:ahLst/>
              <a:cxnLst/>
              <a:rect l="0" t="0" r="0" b="0"/>
              <a:pathLst>
                <a:path w="184814" h="125889">
                  <a:moveTo>
                    <a:pt x="111113" y="55977"/>
                  </a:moveTo>
                  <a:lnTo>
                    <a:pt x="101538" y="31931"/>
                  </a:lnTo>
                  <a:lnTo>
                    <a:pt x="90870" y="17604"/>
                  </a:lnTo>
                  <a:lnTo>
                    <a:pt x="66120" y="1973"/>
                  </a:lnTo>
                  <a:lnTo>
                    <a:pt x="46663" y="0"/>
                  </a:lnTo>
                  <a:lnTo>
                    <a:pt x="27487" y="4192"/>
                  </a:lnTo>
                  <a:lnTo>
                    <a:pt x="11165" y="13855"/>
                  </a:lnTo>
                  <a:lnTo>
                    <a:pt x="5876" y="23216"/>
                  </a:lnTo>
                  <a:lnTo>
                    <a:pt x="0" y="49216"/>
                  </a:lnTo>
                  <a:lnTo>
                    <a:pt x="2281" y="91149"/>
                  </a:lnTo>
                  <a:lnTo>
                    <a:pt x="10491" y="112943"/>
                  </a:lnTo>
                  <a:lnTo>
                    <a:pt x="15956" y="122030"/>
                  </a:lnTo>
                  <a:lnTo>
                    <a:pt x="23109" y="125749"/>
                  </a:lnTo>
                  <a:lnTo>
                    <a:pt x="31386" y="125888"/>
                  </a:lnTo>
                  <a:lnTo>
                    <a:pt x="48773" y="119804"/>
                  </a:lnTo>
                  <a:lnTo>
                    <a:pt x="64299" y="109301"/>
                  </a:lnTo>
                  <a:lnTo>
                    <a:pt x="75879" y="90595"/>
                  </a:lnTo>
                  <a:lnTo>
                    <a:pt x="80605" y="79056"/>
                  </a:lnTo>
                  <a:lnTo>
                    <a:pt x="86096" y="74872"/>
                  </a:lnTo>
                  <a:lnTo>
                    <a:pt x="92095" y="75593"/>
                  </a:lnTo>
                  <a:lnTo>
                    <a:pt x="153963" y="110581"/>
                  </a:lnTo>
                  <a:lnTo>
                    <a:pt x="168372" y="112221"/>
                  </a:lnTo>
                  <a:lnTo>
                    <a:pt x="184813" y="108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96290" y="1000207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3119" y="48930"/>
                  </a:lnTo>
                  <a:lnTo>
                    <a:pt x="11453" y="99896"/>
                  </a:lnTo>
                  <a:lnTo>
                    <a:pt x="18211" y="159450"/>
                  </a:lnTo>
                  <a:lnTo>
                    <a:pt x="23333" y="212191"/>
                  </a:lnTo>
                  <a:lnTo>
                    <a:pt x="35544" y="267042"/>
                  </a:lnTo>
                  <a:lnTo>
                    <a:pt x="41249" y="327595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80518" y="1000207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4654" y="168015"/>
                  </a:lnTo>
                  <a:lnTo>
                    <a:pt x="28198" y="227337"/>
                  </a:lnTo>
                  <a:lnTo>
                    <a:pt x="42138" y="280995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25747" y="1154800"/>
              <a:ext cx="196969" cy="171686"/>
            </a:xfrm>
            <a:custGeom>
              <a:avLst/>
              <a:gdLst/>
              <a:ahLst/>
              <a:cxnLst/>
              <a:rect l="0" t="0" r="0" b="0"/>
              <a:pathLst>
                <a:path w="196969" h="171686">
                  <a:moveTo>
                    <a:pt x="123268" y="55977"/>
                  </a:moveTo>
                  <a:lnTo>
                    <a:pt x="113693" y="31930"/>
                  </a:lnTo>
                  <a:lnTo>
                    <a:pt x="103025" y="17603"/>
                  </a:lnTo>
                  <a:lnTo>
                    <a:pt x="78276" y="1973"/>
                  </a:lnTo>
                  <a:lnTo>
                    <a:pt x="58818" y="0"/>
                  </a:lnTo>
                  <a:lnTo>
                    <a:pt x="39641" y="4192"/>
                  </a:lnTo>
                  <a:lnTo>
                    <a:pt x="23320" y="13854"/>
                  </a:lnTo>
                  <a:lnTo>
                    <a:pt x="11387" y="29067"/>
                  </a:lnTo>
                  <a:lnTo>
                    <a:pt x="3353" y="48696"/>
                  </a:lnTo>
                  <a:lnTo>
                    <a:pt x="0" y="87225"/>
                  </a:lnTo>
                  <a:lnTo>
                    <a:pt x="7066" y="131656"/>
                  </a:lnTo>
                  <a:lnTo>
                    <a:pt x="17421" y="152393"/>
                  </a:lnTo>
                  <a:lnTo>
                    <a:pt x="36061" y="166289"/>
                  </a:lnTo>
                  <a:lnTo>
                    <a:pt x="47583" y="171632"/>
                  </a:lnTo>
                  <a:lnTo>
                    <a:pt x="57603" y="171685"/>
                  </a:lnTo>
                  <a:lnTo>
                    <a:pt x="66623" y="168210"/>
                  </a:lnTo>
                  <a:lnTo>
                    <a:pt x="74977" y="162385"/>
                  </a:lnTo>
                  <a:lnTo>
                    <a:pt x="87378" y="143433"/>
                  </a:lnTo>
                  <a:lnTo>
                    <a:pt x="95619" y="119413"/>
                  </a:lnTo>
                  <a:lnTo>
                    <a:pt x="99281" y="93139"/>
                  </a:lnTo>
                  <a:lnTo>
                    <a:pt x="102597" y="86601"/>
                  </a:lnTo>
                  <a:lnTo>
                    <a:pt x="107148" y="84582"/>
                  </a:lnTo>
                  <a:lnTo>
                    <a:pt x="112521" y="85575"/>
                  </a:lnTo>
                  <a:lnTo>
                    <a:pt x="124731" y="96038"/>
                  </a:lnTo>
                  <a:lnTo>
                    <a:pt x="151633" y="125761"/>
                  </a:lnTo>
                  <a:lnTo>
                    <a:pt x="196968" y="150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33243" y="1126549"/>
              <a:ext cx="84229" cy="180425"/>
            </a:xfrm>
            <a:custGeom>
              <a:avLst/>
              <a:gdLst/>
              <a:ahLst/>
              <a:cxnLst/>
              <a:rect l="0" t="0" r="0" b="0"/>
              <a:pathLst>
                <a:path w="84229" h="180425">
                  <a:moveTo>
                    <a:pt x="0" y="84228"/>
                  </a:moveTo>
                  <a:lnTo>
                    <a:pt x="2340" y="117850"/>
                  </a:lnTo>
                  <a:lnTo>
                    <a:pt x="25172" y="180424"/>
                  </a:lnTo>
                  <a:lnTo>
                    <a:pt x="19098" y="154399"/>
                  </a:lnTo>
                  <a:lnTo>
                    <a:pt x="2948" y="91327"/>
                  </a:lnTo>
                  <a:lnTo>
                    <a:pt x="3993" y="54746"/>
                  </a:lnTo>
                  <a:lnTo>
                    <a:pt x="6172" y="43516"/>
                  </a:lnTo>
                  <a:lnTo>
                    <a:pt x="11134" y="34860"/>
                  </a:lnTo>
                  <a:lnTo>
                    <a:pt x="26006" y="22122"/>
                  </a:lnTo>
                  <a:lnTo>
                    <a:pt x="61809" y="558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35181" y="1155875"/>
              <a:ext cx="140219" cy="162654"/>
            </a:xfrm>
            <a:custGeom>
              <a:avLst/>
              <a:gdLst/>
              <a:ahLst/>
              <a:cxnLst/>
              <a:rect l="0" t="0" r="0" b="0"/>
              <a:pathLst>
                <a:path w="140219" h="162654">
                  <a:moveTo>
                    <a:pt x="34933" y="23316"/>
                  </a:moveTo>
                  <a:lnTo>
                    <a:pt x="52913" y="47363"/>
                  </a:lnTo>
                  <a:lnTo>
                    <a:pt x="69830" y="61690"/>
                  </a:lnTo>
                  <a:lnTo>
                    <a:pt x="92167" y="66497"/>
                  </a:lnTo>
                  <a:lnTo>
                    <a:pt x="104674" y="66142"/>
                  </a:lnTo>
                  <a:lnTo>
                    <a:pt x="114182" y="62395"/>
                  </a:lnTo>
                  <a:lnTo>
                    <a:pt x="127867" y="48873"/>
                  </a:lnTo>
                  <a:lnTo>
                    <a:pt x="130814" y="40354"/>
                  </a:lnTo>
                  <a:lnTo>
                    <a:pt x="130969" y="21530"/>
                  </a:lnTo>
                  <a:lnTo>
                    <a:pt x="127033" y="13937"/>
                  </a:lnTo>
                  <a:lnTo>
                    <a:pt x="113301" y="2380"/>
                  </a:lnTo>
                  <a:lnTo>
                    <a:pt x="104726" y="0"/>
                  </a:lnTo>
                  <a:lnTo>
                    <a:pt x="85839" y="475"/>
                  </a:lnTo>
                  <a:lnTo>
                    <a:pt x="68867" y="7706"/>
                  </a:lnTo>
                  <a:lnTo>
                    <a:pt x="17523" y="51711"/>
                  </a:lnTo>
                  <a:lnTo>
                    <a:pt x="1958" y="78133"/>
                  </a:lnTo>
                  <a:lnTo>
                    <a:pt x="0" y="97982"/>
                  </a:lnTo>
                  <a:lnTo>
                    <a:pt x="4199" y="118502"/>
                  </a:lnTo>
                  <a:lnTo>
                    <a:pt x="13865" y="139321"/>
                  </a:lnTo>
                  <a:lnTo>
                    <a:pt x="29079" y="154032"/>
                  </a:lnTo>
                  <a:lnTo>
                    <a:pt x="38049" y="159593"/>
                  </a:lnTo>
                  <a:lnTo>
                    <a:pt x="57375" y="162653"/>
                  </a:lnTo>
                  <a:lnTo>
                    <a:pt x="98378" y="155085"/>
                  </a:lnTo>
                  <a:lnTo>
                    <a:pt x="140218" y="128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80725" y="1021264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2" y="166208"/>
                  </a:lnTo>
                  <a:lnTo>
                    <a:pt x="23334" y="220432"/>
                  </a:lnTo>
                  <a:lnTo>
                    <a:pt x="29140" y="267304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54383" y="1147606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3835" y="0"/>
                  </a:lnTo>
                  <a:lnTo>
                    <a:pt x="114444" y="0"/>
                  </a:lnTo>
                  <a:lnTo>
                    <a:pt x="65885" y="0"/>
                  </a:lnTo>
                  <a:lnTo>
                    <a:pt x="281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86010" y="979150"/>
              <a:ext cx="264107" cy="315856"/>
            </a:xfrm>
            <a:custGeom>
              <a:avLst/>
              <a:gdLst/>
              <a:ahLst/>
              <a:cxnLst/>
              <a:rect l="0" t="0" r="0" b="0"/>
              <a:pathLst>
                <a:path w="264107" h="315856">
                  <a:moveTo>
                    <a:pt x="0" y="0"/>
                  </a:moveTo>
                  <a:lnTo>
                    <a:pt x="5589" y="62092"/>
                  </a:lnTo>
                  <a:lnTo>
                    <a:pt x="16789" y="121883"/>
                  </a:lnTo>
                  <a:lnTo>
                    <a:pt x="20962" y="172724"/>
                  </a:lnTo>
                  <a:lnTo>
                    <a:pt x="29088" y="223663"/>
                  </a:lnTo>
                  <a:lnTo>
                    <a:pt x="39195" y="283389"/>
                  </a:lnTo>
                  <a:lnTo>
                    <a:pt x="39647" y="301426"/>
                  </a:lnTo>
                  <a:lnTo>
                    <a:pt x="35949" y="289945"/>
                  </a:lnTo>
                  <a:lnTo>
                    <a:pt x="33618" y="244489"/>
                  </a:lnTo>
                  <a:lnTo>
                    <a:pt x="37558" y="222136"/>
                  </a:lnTo>
                  <a:lnTo>
                    <a:pt x="51942" y="195409"/>
                  </a:lnTo>
                  <a:lnTo>
                    <a:pt x="59195" y="191104"/>
                  </a:lnTo>
                  <a:lnTo>
                    <a:pt x="76612" y="189440"/>
                  </a:lnTo>
                  <a:lnTo>
                    <a:pt x="106148" y="200670"/>
                  </a:lnTo>
                  <a:lnTo>
                    <a:pt x="131537" y="224404"/>
                  </a:lnTo>
                  <a:lnTo>
                    <a:pt x="156764" y="274176"/>
                  </a:lnTo>
                  <a:lnTo>
                    <a:pt x="160661" y="284559"/>
                  </a:lnTo>
                  <a:lnTo>
                    <a:pt x="164429" y="286802"/>
                  </a:lnTo>
                  <a:lnTo>
                    <a:pt x="168112" y="283618"/>
                  </a:lnTo>
                  <a:lnTo>
                    <a:pt x="188015" y="250475"/>
                  </a:lnTo>
                  <a:lnTo>
                    <a:pt x="232816" y="211203"/>
                  </a:lnTo>
                  <a:lnTo>
                    <a:pt x="250873" y="195643"/>
                  </a:lnTo>
                  <a:lnTo>
                    <a:pt x="262798" y="177030"/>
                  </a:lnTo>
                  <a:lnTo>
                    <a:pt x="264106" y="168323"/>
                  </a:lnTo>
                  <a:lnTo>
                    <a:pt x="262638" y="160178"/>
                  </a:lnTo>
                  <a:lnTo>
                    <a:pt x="259320" y="152409"/>
                  </a:lnTo>
                  <a:lnTo>
                    <a:pt x="246275" y="140657"/>
                  </a:lnTo>
                  <a:lnTo>
                    <a:pt x="237883" y="135885"/>
                  </a:lnTo>
                  <a:lnTo>
                    <a:pt x="219199" y="133703"/>
                  </a:lnTo>
                  <a:lnTo>
                    <a:pt x="200367" y="137802"/>
                  </a:lnTo>
                  <a:lnTo>
                    <a:pt x="184198" y="147423"/>
                  </a:lnTo>
                  <a:lnTo>
                    <a:pt x="172333" y="165737"/>
                  </a:lnTo>
                  <a:lnTo>
                    <a:pt x="164330" y="190644"/>
                  </a:lnTo>
                  <a:lnTo>
                    <a:pt x="160774" y="221211"/>
                  </a:lnTo>
                  <a:lnTo>
                    <a:pt x="165432" y="248055"/>
                  </a:lnTo>
                  <a:lnTo>
                    <a:pt x="187486" y="293883"/>
                  </a:lnTo>
                  <a:lnTo>
                    <a:pt x="196350" y="301207"/>
                  </a:lnTo>
                  <a:lnTo>
                    <a:pt x="227674" y="311515"/>
                  </a:lnTo>
                  <a:lnTo>
                    <a:pt x="25268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91337" y="1210777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7753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022922" y="1158134"/>
              <a:ext cx="73701" cy="379027"/>
            </a:xfrm>
            <a:custGeom>
              <a:avLst/>
              <a:gdLst/>
              <a:ahLst/>
              <a:cxnLst/>
              <a:rect l="0" t="0" r="0" b="0"/>
              <a:pathLst>
                <a:path w="73701" h="379027">
                  <a:moveTo>
                    <a:pt x="73700" y="0"/>
                  </a:moveTo>
                  <a:lnTo>
                    <a:pt x="55741" y="56215"/>
                  </a:lnTo>
                  <a:lnTo>
                    <a:pt x="45501" y="103744"/>
                  </a:lnTo>
                  <a:lnTo>
                    <a:pt x="38550" y="145934"/>
                  </a:lnTo>
                  <a:lnTo>
                    <a:pt x="31561" y="188862"/>
                  </a:lnTo>
                  <a:lnTo>
                    <a:pt x="21049" y="249372"/>
                  </a:lnTo>
                  <a:lnTo>
                    <a:pt x="10526" y="301226"/>
                  </a:lnTo>
                  <a:lnTo>
                    <a:pt x="3120" y="3431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22964" y="1042321"/>
              <a:ext cx="115987" cy="200042"/>
            </a:xfrm>
            <a:custGeom>
              <a:avLst/>
              <a:gdLst/>
              <a:ahLst/>
              <a:cxnLst/>
              <a:rect l="0" t="0" r="0" b="0"/>
              <a:pathLst>
                <a:path w="115987" h="200042">
                  <a:moveTo>
                    <a:pt x="0" y="0"/>
                  </a:moveTo>
                  <a:lnTo>
                    <a:pt x="22356" y="0"/>
                  </a:lnTo>
                  <a:lnTo>
                    <a:pt x="84342" y="23719"/>
                  </a:lnTo>
                  <a:lnTo>
                    <a:pt x="102216" y="37448"/>
                  </a:lnTo>
                  <a:lnTo>
                    <a:pt x="110258" y="46022"/>
                  </a:lnTo>
                  <a:lnTo>
                    <a:pt x="114449" y="55248"/>
                  </a:lnTo>
                  <a:lnTo>
                    <a:pt x="115986" y="74857"/>
                  </a:lnTo>
                  <a:lnTo>
                    <a:pt x="112419" y="82660"/>
                  </a:lnTo>
                  <a:lnTo>
                    <a:pt x="99097" y="94450"/>
                  </a:lnTo>
                  <a:lnTo>
                    <a:pt x="41570" y="124577"/>
                  </a:lnTo>
                  <a:lnTo>
                    <a:pt x="27054" y="140765"/>
                  </a:lnTo>
                  <a:lnTo>
                    <a:pt x="8203" y="179754"/>
                  </a:lnTo>
                  <a:lnTo>
                    <a:pt x="6639" y="186516"/>
                  </a:lnTo>
                  <a:lnTo>
                    <a:pt x="6765" y="191025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65077" y="13581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6383" y="2421554"/>
            <a:ext cx="736996" cy="642239"/>
            <a:chOff x="326383" y="2421554"/>
            <a:chExt cx="736996" cy="642239"/>
          </a:xfrm>
        </p:grpSpPr>
        <p:sp>
          <p:nvSpPr>
            <p:cNvPr id="110" name="Freeform 109"/>
            <p:cNvSpPr/>
            <p:nvPr/>
          </p:nvSpPr>
          <p:spPr>
            <a:xfrm>
              <a:off x="536953" y="2442611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8726"/>
                  </a:lnTo>
                  <a:lnTo>
                    <a:pt x="0" y="219516"/>
                  </a:lnTo>
                  <a:lnTo>
                    <a:pt x="5589" y="278211"/>
                  </a:lnTo>
                  <a:lnTo>
                    <a:pt x="9065" y="332647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6383" y="2421554"/>
              <a:ext cx="410612" cy="94757"/>
            </a:xfrm>
            <a:custGeom>
              <a:avLst/>
              <a:gdLst/>
              <a:ahLst/>
              <a:cxnLst/>
              <a:rect l="0" t="0" r="0" b="0"/>
              <a:pathLst>
                <a:path w="410612" h="94757">
                  <a:moveTo>
                    <a:pt x="410611" y="0"/>
                  </a:moveTo>
                  <a:lnTo>
                    <a:pt x="376989" y="2340"/>
                  </a:lnTo>
                  <a:lnTo>
                    <a:pt x="322168" y="19786"/>
                  </a:lnTo>
                  <a:lnTo>
                    <a:pt x="272492" y="31209"/>
                  </a:lnTo>
                  <a:lnTo>
                    <a:pt x="214483" y="45549"/>
                  </a:lnTo>
                  <a:lnTo>
                    <a:pt x="165719" y="59647"/>
                  </a:lnTo>
                  <a:lnTo>
                    <a:pt x="114223" y="70186"/>
                  </a:lnTo>
                  <a:lnTo>
                    <a:pt x="56834" y="8422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2238" y="2642653"/>
              <a:ext cx="126343" cy="182517"/>
            </a:xfrm>
            <a:custGeom>
              <a:avLst/>
              <a:gdLst/>
              <a:ahLst/>
              <a:cxnLst/>
              <a:rect l="0" t="0" r="0" b="0"/>
              <a:pathLst>
                <a:path w="126343" h="182517">
                  <a:moveTo>
                    <a:pt x="0" y="63170"/>
                  </a:moveTo>
                  <a:lnTo>
                    <a:pt x="3119" y="105862"/>
                  </a:lnTo>
                  <a:lnTo>
                    <a:pt x="21331" y="168506"/>
                  </a:lnTo>
                  <a:lnTo>
                    <a:pt x="25858" y="182516"/>
                  </a:lnTo>
                  <a:lnTo>
                    <a:pt x="14397" y="143766"/>
                  </a:lnTo>
                  <a:lnTo>
                    <a:pt x="12844" y="107848"/>
                  </a:lnTo>
                  <a:lnTo>
                    <a:pt x="20443" y="74458"/>
                  </a:lnTo>
                  <a:lnTo>
                    <a:pt x="43379" y="34855"/>
                  </a:lnTo>
                  <a:lnTo>
                    <a:pt x="57884" y="20170"/>
                  </a:lnTo>
                  <a:lnTo>
                    <a:pt x="76029" y="974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9637" y="2642653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29308" y="38373"/>
                  </a:lnTo>
                  <a:lnTo>
                    <a:pt x="62461" y="64295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4880" y="2642653"/>
              <a:ext cx="252685" cy="421140"/>
            </a:xfrm>
            <a:custGeom>
              <a:avLst/>
              <a:gdLst/>
              <a:ahLst/>
              <a:cxnLst/>
              <a:rect l="0" t="0" r="0" b="0"/>
              <a:pathLst>
                <a:path w="252685" h="421140">
                  <a:moveTo>
                    <a:pt x="252684" y="0"/>
                  </a:moveTo>
                  <a:lnTo>
                    <a:pt x="215598" y="63450"/>
                  </a:lnTo>
                  <a:lnTo>
                    <a:pt x="181018" y="118424"/>
                  </a:lnTo>
                  <a:lnTo>
                    <a:pt x="137049" y="176094"/>
                  </a:lnTo>
                  <a:lnTo>
                    <a:pt x="87748" y="233537"/>
                  </a:lnTo>
                  <a:lnTo>
                    <a:pt x="55764" y="276187"/>
                  </a:lnTo>
                  <a:lnTo>
                    <a:pt x="33632" y="327516"/>
                  </a:lnTo>
                  <a:lnTo>
                    <a:pt x="15136" y="383235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52849" y="261106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063378" y="2779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53752" y="3358590"/>
            <a:ext cx="957067" cy="412974"/>
            <a:chOff x="453752" y="3358590"/>
            <a:chExt cx="957067" cy="412974"/>
          </a:xfrm>
        </p:grpSpPr>
        <p:sp>
          <p:nvSpPr>
            <p:cNvPr id="118" name="Freeform 117"/>
            <p:cNvSpPr/>
            <p:nvPr/>
          </p:nvSpPr>
          <p:spPr>
            <a:xfrm>
              <a:off x="453752" y="3473692"/>
              <a:ext cx="209544" cy="297872"/>
            </a:xfrm>
            <a:custGeom>
              <a:avLst/>
              <a:gdLst/>
              <a:ahLst/>
              <a:cxnLst/>
              <a:rect l="0" t="0" r="0" b="0"/>
              <a:pathLst>
                <a:path w="209544" h="297872">
                  <a:moveTo>
                    <a:pt x="135843" y="42826"/>
                  </a:moveTo>
                  <a:lnTo>
                    <a:pt x="126268" y="18779"/>
                  </a:lnTo>
                  <a:lnTo>
                    <a:pt x="115600" y="4452"/>
                  </a:lnTo>
                  <a:lnTo>
                    <a:pt x="108310" y="866"/>
                  </a:lnTo>
                  <a:lnTo>
                    <a:pt x="90851" y="0"/>
                  </a:lnTo>
                  <a:lnTo>
                    <a:pt x="61291" y="6090"/>
                  </a:lnTo>
                  <a:lnTo>
                    <a:pt x="35895" y="20893"/>
                  </a:lnTo>
                  <a:lnTo>
                    <a:pt x="23961" y="39707"/>
                  </a:lnTo>
                  <a:lnTo>
                    <a:pt x="4170" y="96227"/>
                  </a:lnTo>
                  <a:lnTo>
                    <a:pt x="0" y="148954"/>
                  </a:lnTo>
                  <a:lnTo>
                    <a:pt x="4765" y="204429"/>
                  </a:lnTo>
                  <a:lnTo>
                    <a:pt x="25377" y="252042"/>
                  </a:lnTo>
                  <a:lnTo>
                    <a:pt x="38394" y="273851"/>
                  </a:lnTo>
                  <a:lnTo>
                    <a:pt x="55098" y="289003"/>
                  </a:lnTo>
                  <a:lnTo>
                    <a:pt x="64466" y="294682"/>
                  </a:lnTo>
                  <a:lnTo>
                    <a:pt x="87352" y="297871"/>
                  </a:lnTo>
                  <a:lnTo>
                    <a:pt x="110782" y="294220"/>
                  </a:lnTo>
                  <a:lnTo>
                    <a:pt x="137127" y="279010"/>
                  </a:lnTo>
                  <a:lnTo>
                    <a:pt x="200126" y="220577"/>
                  </a:lnTo>
                  <a:lnTo>
                    <a:pt x="209543" y="211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3823" y="3442818"/>
              <a:ext cx="294799" cy="280075"/>
            </a:xfrm>
            <a:custGeom>
              <a:avLst/>
              <a:gdLst/>
              <a:ahLst/>
              <a:cxnLst/>
              <a:rect l="0" t="0" r="0" b="0"/>
              <a:pathLst>
                <a:path w="294799" h="28007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21331" y="207571"/>
                  </a:lnTo>
                  <a:lnTo>
                    <a:pt x="35149" y="260541"/>
                  </a:lnTo>
                  <a:lnTo>
                    <a:pt x="37471" y="263771"/>
                  </a:lnTo>
                  <a:lnTo>
                    <a:pt x="39019" y="261245"/>
                  </a:lnTo>
                  <a:lnTo>
                    <a:pt x="56587" y="199310"/>
                  </a:lnTo>
                  <a:lnTo>
                    <a:pt x="72399" y="168239"/>
                  </a:lnTo>
                  <a:lnTo>
                    <a:pt x="79852" y="162463"/>
                  </a:lnTo>
                  <a:lnTo>
                    <a:pt x="88329" y="159781"/>
                  </a:lnTo>
                  <a:lnTo>
                    <a:pt x="97491" y="159164"/>
                  </a:lnTo>
                  <a:lnTo>
                    <a:pt x="113909" y="164716"/>
                  </a:lnTo>
                  <a:lnTo>
                    <a:pt x="121563" y="169472"/>
                  </a:lnTo>
                  <a:lnTo>
                    <a:pt x="143514" y="198523"/>
                  </a:lnTo>
                  <a:lnTo>
                    <a:pt x="159246" y="231177"/>
                  </a:lnTo>
                  <a:lnTo>
                    <a:pt x="163486" y="234836"/>
                  </a:lnTo>
                  <a:lnTo>
                    <a:pt x="167482" y="233767"/>
                  </a:lnTo>
                  <a:lnTo>
                    <a:pt x="224467" y="170433"/>
                  </a:lnTo>
                  <a:lnTo>
                    <a:pt x="258289" y="140771"/>
                  </a:lnTo>
                  <a:lnTo>
                    <a:pt x="262270" y="131282"/>
                  </a:lnTo>
                  <a:lnTo>
                    <a:pt x="263574" y="108260"/>
                  </a:lnTo>
                  <a:lnTo>
                    <a:pt x="258774" y="101419"/>
                  </a:lnTo>
                  <a:lnTo>
                    <a:pt x="250895" y="98029"/>
                  </a:lnTo>
                  <a:lnTo>
                    <a:pt x="240963" y="96938"/>
                  </a:lnTo>
                  <a:lnTo>
                    <a:pt x="223688" y="101965"/>
                  </a:lnTo>
                  <a:lnTo>
                    <a:pt x="215806" y="106582"/>
                  </a:lnTo>
                  <a:lnTo>
                    <a:pt x="203929" y="121069"/>
                  </a:lnTo>
                  <a:lnTo>
                    <a:pt x="199124" y="129846"/>
                  </a:lnTo>
                  <a:lnTo>
                    <a:pt x="191412" y="184790"/>
                  </a:lnTo>
                  <a:lnTo>
                    <a:pt x="192415" y="225418"/>
                  </a:lnTo>
                  <a:lnTo>
                    <a:pt x="200942" y="244855"/>
                  </a:lnTo>
                  <a:lnTo>
                    <a:pt x="218896" y="268952"/>
                  </a:lnTo>
                  <a:lnTo>
                    <a:pt x="238447" y="277462"/>
                  </a:lnTo>
                  <a:lnTo>
                    <a:pt x="260395" y="280074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013802" y="3558632"/>
              <a:ext cx="112748" cy="160972"/>
            </a:xfrm>
            <a:custGeom>
              <a:avLst/>
              <a:gdLst/>
              <a:ahLst/>
              <a:cxnLst/>
              <a:rect l="0" t="0" r="0" b="0"/>
              <a:pathLst>
                <a:path w="112748" h="160972">
                  <a:moveTo>
                    <a:pt x="70633" y="0"/>
                  </a:moveTo>
                  <a:lnTo>
                    <a:pt x="39351" y="9575"/>
                  </a:lnTo>
                  <a:lnTo>
                    <a:pt x="23194" y="20243"/>
                  </a:lnTo>
                  <a:lnTo>
                    <a:pt x="11335" y="35903"/>
                  </a:lnTo>
                  <a:lnTo>
                    <a:pt x="3334" y="55731"/>
                  </a:lnTo>
                  <a:lnTo>
                    <a:pt x="0" y="92032"/>
                  </a:lnTo>
                  <a:lnTo>
                    <a:pt x="3365" y="114602"/>
                  </a:lnTo>
                  <a:lnTo>
                    <a:pt x="11880" y="133212"/>
                  </a:lnTo>
                  <a:lnTo>
                    <a:pt x="17426" y="141451"/>
                  </a:lnTo>
                  <a:lnTo>
                    <a:pt x="32947" y="153724"/>
                  </a:lnTo>
                  <a:lnTo>
                    <a:pt x="42000" y="158634"/>
                  </a:lnTo>
                  <a:lnTo>
                    <a:pt x="61416" y="160971"/>
                  </a:lnTo>
                  <a:lnTo>
                    <a:pt x="71508" y="159956"/>
                  </a:lnTo>
                  <a:lnTo>
                    <a:pt x="79405" y="155771"/>
                  </a:lnTo>
                  <a:lnTo>
                    <a:pt x="11274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179191" y="335859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3120" y="164664"/>
                  </a:lnTo>
                  <a:lnTo>
                    <a:pt x="8333" y="219975"/>
                  </a:lnTo>
                  <a:lnTo>
                    <a:pt x="15684" y="27988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17778" y="3453347"/>
              <a:ext cx="108813" cy="221099"/>
            </a:xfrm>
            <a:custGeom>
              <a:avLst/>
              <a:gdLst/>
              <a:ahLst/>
              <a:cxnLst/>
              <a:rect l="0" t="0" r="0" b="0"/>
              <a:pathLst>
                <a:path w="108813" h="221099">
                  <a:moveTo>
                    <a:pt x="45641" y="0"/>
                  </a:moveTo>
                  <a:lnTo>
                    <a:pt x="10894" y="53874"/>
                  </a:lnTo>
                  <a:lnTo>
                    <a:pt x="1732" y="74247"/>
                  </a:lnTo>
                  <a:lnTo>
                    <a:pt x="0" y="98119"/>
                  </a:lnTo>
                  <a:lnTo>
                    <a:pt x="4299" y="121987"/>
                  </a:lnTo>
                  <a:lnTo>
                    <a:pt x="21044" y="149748"/>
                  </a:lnTo>
                  <a:lnTo>
                    <a:pt x="62029" y="194761"/>
                  </a:lnTo>
                  <a:lnTo>
                    <a:pt x="10881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89761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00290" y="360074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52725" y="4231720"/>
            <a:ext cx="1042322" cy="400819"/>
            <a:chOff x="452725" y="4231720"/>
            <a:chExt cx="1042322" cy="400819"/>
          </a:xfrm>
        </p:grpSpPr>
        <p:sp>
          <p:nvSpPr>
            <p:cNvPr id="126" name="Freeform 125"/>
            <p:cNvSpPr/>
            <p:nvPr/>
          </p:nvSpPr>
          <p:spPr>
            <a:xfrm>
              <a:off x="547481" y="428509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1603"/>
                  </a:lnTo>
                  <a:lnTo>
                    <a:pt x="0" y="93514"/>
                  </a:lnTo>
                  <a:lnTo>
                    <a:pt x="0" y="139438"/>
                  </a:lnTo>
                  <a:lnTo>
                    <a:pt x="0" y="185975"/>
                  </a:lnTo>
                  <a:lnTo>
                    <a:pt x="0" y="230055"/>
                  </a:lnTo>
                  <a:lnTo>
                    <a:pt x="0" y="288743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2725" y="4231720"/>
              <a:ext cx="315856" cy="390291"/>
            </a:xfrm>
            <a:custGeom>
              <a:avLst/>
              <a:gdLst/>
              <a:ahLst/>
              <a:cxnLst/>
              <a:rect l="0" t="0" r="0" b="0"/>
              <a:pathLst>
                <a:path w="315856" h="390291">
                  <a:moveTo>
                    <a:pt x="0" y="95492"/>
                  </a:moveTo>
                  <a:lnTo>
                    <a:pt x="5589" y="73135"/>
                  </a:lnTo>
                  <a:lnTo>
                    <a:pt x="17692" y="55920"/>
                  </a:lnTo>
                  <a:lnTo>
                    <a:pt x="69993" y="4394"/>
                  </a:lnTo>
                  <a:lnTo>
                    <a:pt x="79417" y="835"/>
                  </a:lnTo>
                  <a:lnTo>
                    <a:pt x="102367" y="0"/>
                  </a:lnTo>
                  <a:lnTo>
                    <a:pt x="136006" y="11696"/>
                  </a:lnTo>
                  <a:lnTo>
                    <a:pt x="162611" y="35569"/>
                  </a:lnTo>
                  <a:lnTo>
                    <a:pt x="199734" y="88511"/>
                  </a:lnTo>
                  <a:lnTo>
                    <a:pt x="206855" y="101367"/>
                  </a:lnTo>
                  <a:lnTo>
                    <a:pt x="211649" y="128129"/>
                  </a:lnTo>
                  <a:lnTo>
                    <a:pt x="205194" y="183437"/>
                  </a:lnTo>
                  <a:lnTo>
                    <a:pt x="195979" y="219816"/>
                  </a:lnTo>
                  <a:lnTo>
                    <a:pt x="190314" y="228677"/>
                  </a:lnTo>
                  <a:lnTo>
                    <a:pt x="174661" y="241643"/>
                  </a:lnTo>
                  <a:lnTo>
                    <a:pt x="152886" y="248186"/>
                  </a:lnTo>
                  <a:lnTo>
                    <a:pt x="140529" y="249930"/>
                  </a:lnTo>
                  <a:lnTo>
                    <a:pt x="134630" y="253433"/>
                  </a:lnTo>
                  <a:lnTo>
                    <a:pt x="133037" y="258108"/>
                  </a:lnTo>
                  <a:lnTo>
                    <a:pt x="137506" y="270711"/>
                  </a:lnTo>
                  <a:lnTo>
                    <a:pt x="173807" y="326543"/>
                  </a:lnTo>
                  <a:lnTo>
                    <a:pt x="234135" y="379522"/>
                  </a:lnTo>
                  <a:lnTo>
                    <a:pt x="243828" y="386621"/>
                  </a:lnTo>
                  <a:lnTo>
                    <a:pt x="253799" y="390183"/>
                  </a:lnTo>
                  <a:lnTo>
                    <a:pt x="315855" y="3902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2798" y="4429939"/>
              <a:ext cx="118954" cy="184757"/>
            </a:xfrm>
            <a:custGeom>
              <a:avLst/>
              <a:gdLst/>
              <a:ahLst/>
              <a:cxnLst/>
              <a:rect l="0" t="0" r="0" b="0"/>
              <a:pathLst>
                <a:path w="118954" h="184757">
                  <a:moveTo>
                    <a:pt x="13668" y="86786"/>
                  </a:moveTo>
                  <a:lnTo>
                    <a:pt x="30435" y="92375"/>
                  </a:lnTo>
                  <a:lnTo>
                    <a:pt x="48026" y="92000"/>
                  </a:lnTo>
                  <a:lnTo>
                    <a:pt x="66373" y="86763"/>
                  </a:lnTo>
                  <a:lnTo>
                    <a:pt x="82326" y="76638"/>
                  </a:lnTo>
                  <a:lnTo>
                    <a:pt x="94095" y="61219"/>
                  </a:lnTo>
                  <a:lnTo>
                    <a:pt x="98872" y="52194"/>
                  </a:lnTo>
                  <a:lnTo>
                    <a:pt x="99716" y="42667"/>
                  </a:lnTo>
                  <a:lnTo>
                    <a:pt x="94416" y="22724"/>
                  </a:lnTo>
                  <a:lnTo>
                    <a:pt x="81141" y="8402"/>
                  </a:lnTo>
                  <a:lnTo>
                    <a:pt x="72688" y="2944"/>
                  </a:lnTo>
                  <a:lnTo>
                    <a:pt x="53937" y="0"/>
                  </a:lnTo>
                  <a:lnTo>
                    <a:pt x="44023" y="853"/>
                  </a:lnTo>
                  <a:lnTo>
                    <a:pt x="26769" y="8039"/>
                  </a:lnTo>
                  <a:lnTo>
                    <a:pt x="18893" y="13231"/>
                  </a:lnTo>
                  <a:lnTo>
                    <a:pt x="7021" y="28359"/>
                  </a:lnTo>
                  <a:lnTo>
                    <a:pt x="2218" y="37306"/>
                  </a:lnTo>
                  <a:lnTo>
                    <a:pt x="0" y="59726"/>
                  </a:lnTo>
                  <a:lnTo>
                    <a:pt x="8108" y="112246"/>
                  </a:lnTo>
                  <a:lnTo>
                    <a:pt x="23199" y="142553"/>
                  </a:lnTo>
                  <a:lnTo>
                    <a:pt x="42488" y="166351"/>
                  </a:lnTo>
                  <a:lnTo>
                    <a:pt x="68611" y="182631"/>
                  </a:lnTo>
                  <a:lnTo>
                    <a:pt x="88390" y="184756"/>
                  </a:lnTo>
                  <a:lnTo>
                    <a:pt x="118953" y="181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63336" y="4432497"/>
              <a:ext cx="105286" cy="186024"/>
            </a:xfrm>
            <a:custGeom>
              <a:avLst/>
              <a:gdLst/>
              <a:ahLst/>
              <a:cxnLst/>
              <a:rect l="0" t="0" r="0" b="0"/>
              <a:pathLst>
                <a:path w="105286" h="186024">
                  <a:moveTo>
                    <a:pt x="0" y="52643"/>
                  </a:moveTo>
                  <a:lnTo>
                    <a:pt x="19128" y="112583"/>
                  </a:lnTo>
                  <a:lnTo>
                    <a:pt x="49364" y="168081"/>
                  </a:lnTo>
                  <a:lnTo>
                    <a:pt x="61324" y="184277"/>
                  </a:lnTo>
                  <a:lnTo>
                    <a:pt x="66619" y="186023"/>
                  </a:lnTo>
                  <a:lnTo>
                    <a:pt x="71319" y="183677"/>
                  </a:lnTo>
                  <a:lnTo>
                    <a:pt x="79661" y="171711"/>
                  </a:lnTo>
                  <a:lnTo>
                    <a:pt x="89764" y="144074"/>
                  </a:lnTo>
                  <a:lnTo>
                    <a:pt x="93771" y="90287"/>
                  </a:lnTo>
                  <a:lnTo>
                    <a:pt x="100151" y="292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63378" y="447461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52849" y="431668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146832" y="4358798"/>
              <a:ext cx="128169" cy="230090"/>
            </a:xfrm>
            <a:custGeom>
              <a:avLst/>
              <a:gdLst/>
              <a:ahLst/>
              <a:cxnLst/>
              <a:rect l="0" t="0" r="0" b="0"/>
              <a:pathLst>
                <a:path w="128169" h="230090">
                  <a:moveTo>
                    <a:pt x="85002" y="0"/>
                  </a:moveTo>
                  <a:lnTo>
                    <a:pt x="60955" y="9575"/>
                  </a:lnTo>
                  <a:lnTo>
                    <a:pt x="4304" y="59898"/>
                  </a:lnTo>
                  <a:lnTo>
                    <a:pt x="787" y="68008"/>
                  </a:lnTo>
                  <a:lnTo>
                    <a:pt x="0" y="86377"/>
                  </a:lnTo>
                  <a:lnTo>
                    <a:pt x="3767" y="93849"/>
                  </a:lnTo>
                  <a:lnTo>
                    <a:pt x="17312" y="105272"/>
                  </a:lnTo>
                  <a:lnTo>
                    <a:pt x="78477" y="135131"/>
                  </a:lnTo>
                  <a:lnTo>
                    <a:pt x="108973" y="164126"/>
                  </a:lnTo>
                  <a:lnTo>
                    <a:pt x="123342" y="186808"/>
                  </a:lnTo>
                  <a:lnTo>
                    <a:pt x="128168" y="209368"/>
                  </a:lnTo>
                  <a:lnTo>
                    <a:pt x="127817" y="220297"/>
                  </a:lnTo>
                  <a:lnTo>
                    <a:pt x="121734" y="226413"/>
                  </a:lnTo>
                  <a:lnTo>
                    <a:pt x="99378" y="230089"/>
                  </a:lnTo>
                  <a:lnTo>
                    <a:pt x="65085" y="225582"/>
                  </a:lnTo>
                  <a:lnTo>
                    <a:pt x="32359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02419" y="4367790"/>
              <a:ext cx="129457" cy="193617"/>
            </a:xfrm>
            <a:custGeom>
              <a:avLst/>
              <a:gdLst/>
              <a:ahLst/>
              <a:cxnLst/>
              <a:rect l="0" t="0" r="0" b="0"/>
              <a:pathLst>
                <a:path w="129457" h="193617">
                  <a:moveTo>
                    <a:pt x="3114" y="85764"/>
                  </a:moveTo>
                  <a:lnTo>
                    <a:pt x="56989" y="60570"/>
                  </a:lnTo>
                  <a:lnTo>
                    <a:pt x="108561" y="40520"/>
                  </a:lnTo>
                  <a:lnTo>
                    <a:pt x="114357" y="34544"/>
                  </a:lnTo>
                  <a:lnTo>
                    <a:pt x="117050" y="27051"/>
                  </a:lnTo>
                  <a:lnTo>
                    <a:pt x="117676" y="18546"/>
                  </a:lnTo>
                  <a:lnTo>
                    <a:pt x="114584" y="11707"/>
                  </a:lnTo>
                  <a:lnTo>
                    <a:pt x="101789" y="987"/>
                  </a:lnTo>
                  <a:lnTo>
                    <a:pt x="93464" y="0"/>
                  </a:lnTo>
                  <a:lnTo>
                    <a:pt x="74855" y="5143"/>
                  </a:lnTo>
                  <a:lnTo>
                    <a:pt x="27033" y="34059"/>
                  </a:lnTo>
                  <a:lnTo>
                    <a:pt x="19060" y="40765"/>
                  </a:lnTo>
                  <a:lnTo>
                    <a:pt x="7082" y="60695"/>
                  </a:lnTo>
                  <a:lnTo>
                    <a:pt x="2250" y="72561"/>
                  </a:lnTo>
                  <a:lnTo>
                    <a:pt x="0" y="98224"/>
                  </a:lnTo>
                  <a:lnTo>
                    <a:pt x="4070" y="122887"/>
                  </a:lnTo>
                  <a:lnTo>
                    <a:pt x="32240" y="170952"/>
                  </a:lnTo>
                  <a:lnTo>
                    <a:pt x="48815" y="185237"/>
                  </a:lnTo>
                  <a:lnTo>
                    <a:pt x="58148" y="190684"/>
                  </a:lnTo>
                  <a:lnTo>
                    <a:pt x="77876" y="193616"/>
                  </a:lnTo>
                  <a:lnTo>
                    <a:pt x="88051" y="192761"/>
                  </a:lnTo>
                  <a:lnTo>
                    <a:pt x="105594" y="185570"/>
                  </a:lnTo>
                  <a:lnTo>
                    <a:pt x="129456" y="169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84518" y="42745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84518" y="4506197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10528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1433804" y="2263626"/>
            <a:ext cx="2638570" cy="610654"/>
            <a:chOff x="1433804" y="2263626"/>
            <a:chExt cx="2638570" cy="610654"/>
          </a:xfrm>
        </p:grpSpPr>
        <p:sp>
          <p:nvSpPr>
            <p:cNvPr id="137" name="Freeform 136"/>
            <p:cNvSpPr/>
            <p:nvPr/>
          </p:nvSpPr>
          <p:spPr>
            <a:xfrm>
              <a:off x="1642456" y="2368911"/>
              <a:ext cx="10519" cy="505369"/>
            </a:xfrm>
            <a:custGeom>
              <a:avLst/>
              <a:gdLst/>
              <a:ahLst/>
              <a:cxnLst/>
              <a:rect l="0" t="0" r="0" b="0"/>
              <a:pathLst>
                <a:path w="10519" h="505369">
                  <a:moveTo>
                    <a:pt x="10518" y="0"/>
                  </a:moveTo>
                  <a:lnTo>
                    <a:pt x="2184" y="48931"/>
                  </a:lnTo>
                  <a:lnTo>
                    <a:pt x="640" y="96777"/>
                  </a:lnTo>
                  <a:lnTo>
                    <a:pt x="182" y="151117"/>
                  </a:lnTo>
                  <a:lnTo>
                    <a:pt x="46" y="211672"/>
                  </a:lnTo>
                  <a:lnTo>
                    <a:pt x="15" y="254344"/>
                  </a:lnTo>
                  <a:lnTo>
                    <a:pt x="0" y="300605"/>
                  </a:lnTo>
                  <a:lnTo>
                    <a:pt x="5582" y="355921"/>
                  </a:lnTo>
                  <a:lnTo>
                    <a:pt x="9055" y="407535"/>
                  </a:lnTo>
                  <a:lnTo>
                    <a:pt x="4495" y="459873"/>
                  </a:lnTo>
                  <a:lnTo>
                    <a:pt x="5111" y="482419"/>
                  </a:lnTo>
                  <a:lnTo>
                    <a:pt x="10518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433804" y="2389969"/>
              <a:ext cx="145471" cy="337979"/>
            </a:xfrm>
            <a:custGeom>
              <a:avLst/>
              <a:gdLst/>
              <a:ahLst/>
              <a:cxnLst/>
              <a:rect l="0" t="0" r="0" b="0"/>
              <a:pathLst>
                <a:path w="145471" h="337979">
                  <a:moveTo>
                    <a:pt x="145470" y="252684"/>
                  </a:moveTo>
                  <a:lnTo>
                    <a:pt x="101508" y="272927"/>
                  </a:lnTo>
                  <a:lnTo>
                    <a:pt x="40023" y="321647"/>
                  </a:lnTo>
                  <a:lnTo>
                    <a:pt x="8552" y="337978"/>
                  </a:lnTo>
                  <a:lnTo>
                    <a:pt x="2718" y="337622"/>
                  </a:lnTo>
                  <a:lnTo>
                    <a:pt x="0" y="333876"/>
                  </a:lnTo>
                  <a:lnTo>
                    <a:pt x="98" y="319185"/>
                  </a:lnTo>
                  <a:lnTo>
                    <a:pt x="12838" y="258292"/>
                  </a:lnTo>
                  <a:lnTo>
                    <a:pt x="33527" y="203272"/>
                  </a:lnTo>
                  <a:lnTo>
                    <a:pt x="50092" y="144224"/>
                  </a:lnTo>
                  <a:lnTo>
                    <a:pt x="64629" y="82171"/>
                  </a:lnTo>
                  <a:lnTo>
                    <a:pt x="87497" y="25292"/>
                  </a:lnTo>
                  <a:lnTo>
                    <a:pt x="928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759850" y="2358383"/>
              <a:ext cx="309057" cy="487513"/>
            </a:xfrm>
            <a:custGeom>
              <a:avLst/>
              <a:gdLst/>
              <a:ahLst/>
              <a:cxnLst/>
              <a:rect l="0" t="0" r="0" b="0"/>
              <a:pathLst>
                <a:path w="309057" h="487513">
                  <a:moveTo>
                    <a:pt x="135279" y="31586"/>
                  </a:moveTo>
                  <a:lnTo>
                    <a:pt x="112922" y="37175"/>
                  </a:lnTo>
                  <a:lnTo>
                    <a:pt x="95707" y="49277"/>
                  </a:lnTo>
                  <a:lnTo>
                    <a:pt x="44181" y="107168"/>
                  </a:lnTo>
                  <a:lnTo>
                    <a:pt x="24391" y="163412"/>
                  </a:lnTo>
                  <a:lnTo>
                    <a:pt x="9217" y="220795"/>
                  </a:lnTo>
                  <a:lnTo>
                    <a:pt x="544" y="282780"/>
                  </a:lnTo>
                  <a:lnTo>
                    <a:pt x="0" y="342943"/>
                  </a:lnTo>
                  <a:lnTo>
                    <a:pt x="9945" y="399888"/>
                  </a:lnTo>
                  <a:lnTo>
                    <a:pt x="17574" y="425733"/>
                  </a:lnTo>
                  <a:lnTo>
                    <a:pt x="41535" y="461388"/>
                  </a:lnTo>
                  <a:lnTo>
                    <a:pt x="56181" y="475293"/>
                  </a:lnTo>
                  <a:lnTo>
                    <a:pt x="74388" y="485372"/>
                  </a:lnTo>
                  <a:lnTo>
                    <a:pt x="94178" y="487512"/>
                  </a:lnTo>
                  <a:lnTo>
                    <a:pt x="141068" y="479354"/>
                  </a:lnTo>
                  <a:lnTo>
                    <a:pt x="175989" y="464255"/>
                  </a:lnTo>
                  <a:lnTo>
                    <a:pt x="231376" y="424429"/>
                  </a:lnTo>
                  <a:lnTo>
                    <a:pt x="256429" y="397938"/>
                  </a:lnTo>
                  <a:lnTo>
                    <a:pt x="284652" y="335705"/>
                  </a:lnTo>
                  <a:lnTo>
                    <a:pt x="295254" y="308299"/>
                  </a:lnTo>
                  <a:lnTo>
                    <a:pt x="305179" y="252578"/>
                  </a:lnTo>
                  <a:lnTo>
                    <a:pt x="309056" y="225731"/>
                  </a:lnTo>
                  <a:lnTo>
                    <a:pt x="299078" y="163477"/>
                  </a:lnTo>
                  <a:lnTo>
                    <a:pt x="282527" y="106016"/>
                  </a:lnTo>
                  <a:lnTo>
                    <a:pt x="263021" y="63315"/>
                  </a:lnTo>
                  <a:lnTo>
                    <a:pt x="237860" y="31628"/>
                  </a:lnTo>
                  <a:lnTo>
                    <a:pt x="208177" y="11191"/>
                  </a:lnTo>
                  <a:lnTo>
                    <a:pt x="148923" y="1474"/>
                  </a:lnTo>
                  <a:lnTo>
                    <a:pt x="135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424271" y="2573809"/>
              <a:ext cx="239439" cy="230761"/>
            </a:xfrm>
            <a:custGeom>
              <a:avLst/>
              <a:gdLst/>
              <a:ahLst/>
              <a:cxnLst/>
              <a:rect l="0" t="0" r="0" b="0"/>
              <a:pathLst>
                <a:path w="239439" h="230761">
                  <a:moveTo>
                    <a:pt x="134154" y="121486"/>
                  </a:moveTo>
                  <a:lnTo>
                    <a:pt x="142487" y="84008"/>
                  </a:lnTo>
                  <a:lnTo>
                    <a:pt x="140912" y="49160"/>
                  </a:lnTo>
                  <a:lnTo>
                    <a:pt x="134818" y="28510"/>
                  </a:lnTo>
                  <a:lnTo>
                    <a:pt x="124310" y="11533"/>
                  </a:lnTo>
                  <a:lnTo>
                    <a:pt x="115893" y="6070"/>
                  </a:lnTo>
                  <a:lnTo>
                    <a:pt x="94062" y="0"/>
                  </a:lnTo>
                  <a:lnTo>
                    <a:pt x="84029" y="721"/>
                  </a:lnTo>
                  <a:lnTo>
                    <a:pt x="66642" y="7761"/>
                  </a:lnTo>
                  <a:lnTo>
                    <a:pt x="43700" y="24879"/>
                  </a:lnTo>
                  <a:lnTo>
                    <a:pt x="22085" y="55947"/>
                  </a:lnTo>
                  <a:lnTo>
                    <a:pt x="6451" y="94788"/>
                  </a:lnTo>
                  <a:lnTo>
                    <a:pt x="0" y="141521"/>
                  </a:lnTo>
                  <a:lnTo>
                    <a:pt x="4730" y="168995"/>
                  </a:lnTo>
                  <a:lnTo>
                    <a:pt x="21241" y="215228"/>
                  </a:lnTo>
                  <a:lnTo>
                    <a:pt x="28463" y="222585"/>
                  </a:lnTo>
                  <a:lnTo>
                    <a:pt x="48965" y="230760"/>
                  </a:lnTo>
                  <a:lnTo>
                    <a:pt x="58644" y="230600"/>
                  </a:lnTo>
                  <a:lnTo>
                    <a:pt x="75637" y="224183"/>
                  </a:lnTo>
                  <a:lnTo>
                    <a:pt x="98358" y="201828"/>
                  </a:lnTo>
                  <a:lnTo>
                    <a:pt x="122609" y="152560"/>
                  </a:lnTo>
                  <a:lnTo>
                    <a:pt x="127853" y="131787"/>
                  </a:lnTo>
                  <a:lnTo>
                    <a:pt x="126567" y="108550"/>
                  </a:lnTo>
                  <a:lnTo>
                    <a:pt x="153393" y="164589"/>
                  </a:lnTo>
                  <a:lnTo>
                    <a:pt x="157508" y="174788"/>
                  </a:lnTo>
                  <a:lnTo>
                    <a:pt x="171440" y="189239"/>
                  </a:lnTo>
                  <a:lnTo>
                    <a:pt x="180068" y="194731"/>
                  </a:lnTo>
                  <a:lnTo>
                    <a:pt x="202133" y="197713"/>
                  </a:lnTo>
                  <a:lnTo>
                    <a:pt x="239438" y="195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689706" y="2586420"/>
              <a:ext cx="152989" cy="174689"/>
            </a:xfrm>
            <a:custGeom>
              <a:avLst/>
              <a:gdLst/>
              <a:ahLst/>
              <a:cxnLst/>
              <a:rect l="0" t="0" r="0" b="0"/>
              <a:pathLst>
                <a:path w="152989" h="174689">
                  <a:moveTo>
                    <a:pt x="5589" y="56233"/>
                  </a:moveTo>
                  <a:lnTo>
                    <a:pt x="0" y="73000"/>
                  </a:lnTo>
                  <a:lnTo>
                    <a:pt x="375" y="90591"/>
                  </a:lnTo>
                  <a:lnTo>
                    <a:pt x="6072" y="148061"/>
                  </a:lnTo>
                  <a:lnTo>
                    <a:pt x="11451" y="174688"/>
                  </a:lnTo>
                  <a:lnTo>
                    <a:pt x="10667" y="173807"/>
                  </a:lnTo>
                  <a:lnTo>
                    <a:pt x="8974" y="169711"/>
                  </a:lnTo>
                  <a:lnTo>
                    <a:pt x="6035" y="113665"/>
                  </a:lnTo>
                  <a:lnTo>
                    <a:pt x="11266" y="53669"/>
                  </a:lnTo>
                  <a:lnTo>
                    <a:pt x="20269" y="16478"/>
                  </a:lnTo>
                  <a:lnTo>
                    <a:pt x="27074" y="8673"/>
                  </a:lnTo>
                  <a:lnTo>
                    <a:pt x="47113" y="0"/>
                  </a:lnTo>
                  <a:lnTo>
                    <a:pt x="68498" y="2384"/>
                  </a:lnTo>
                  <a:lnTo>
                    <a:pt x="88531" y="12413"/>
                  </a:lnTo>
                  <a:lnTo>
                    <a:pt x="105233" y="28568"/>
                  </a:lnTo>
                  <a:lnTo>
                    <a:pt x="126614" y="67536"/>
                  </a:lnTo>
                  <a:lnTo>
                    <a:pt x="148150" y="130000"/>
                  </a:lnTo>
                  <a:lnTo>
                    <a:pt x="152988" y="172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866299" y="2295102"/>
              <a:ext cx="155380" cy="476276"/>
            </a:xfrm>
            <a:custGeom>
              <a:avLst/>
              <a:gdLst/>
              <a:ahLst/>
              <a:cxnLst/>
              <a:rect l="0" t="0" r="0" b="0"/>
              <a:pathLst>
                <a:path w="155380" h="476276">
                  <a:moveTo>
                    <a:pt x="113265" y="358079"/>
                  </a:moveTo>
                  <a:lnTo>
                    <a:pt x="113265" y="335722"/>
                  </a:lnTo>
                  <a:lnTo>
                    <a:pt x="102087" y="305051"/>
                  </a:lnTo>
                  <a:lnTo>
                    <a:pt x="87240" y="290447"/>
                  </a:lnTo>
                  <a:lnTo>
                    <a:pt x="78368" y="284915"/>
                  </a:lnTo>
                  <a:lnTo>
                    <a:pt x="67774" y="283567"/>
                  </a:lnTo>
                  <a:lnTo>
                    <a:pt x="43524" y="288308"/>
                  </a:lnTo>
                  <a:lnTo>
                    <a:pt x="34016" y="295187"/>
                  </a:lnTo>
                  <a:lnTo>
                    <a:pt x="15045" y="326056"/>
                  </a:lnTo>
                  <a:lnTo>
                    <a:pt x="3184" y="359119"/>
                  </a:lnTo>
                  <a:lnTo>
                    <a:pt x="0" y="384668"/>
                  </a:lnTo>
                  <a:lnTo>
                    <a:pt x="4823" y="408501"/>
                  </a:lnTo>
                  <a:lnTo>
                    <a:pt x="21395" y="452397"/>
                  </a:lnTo>
                  <a:lnTo>
                    <a:pt x="34999" y="467458"/>
                  </a:lnTo>
                  <a:lnTo>
                    <a:pt x="43541" y="473113"/>
                  </a:lnTo>
                  <a:lnTo>
                    <a:pt x="62390" y="476275"/>
                  </a:lnTo>
                  <a:lnTo>
                    <a:pt x="72329" y="475481"/>
                  </a:lnTo>
                  <a:lnTo>
                    <a:pt x="89612" y="468359"/>
                  </a:lnTo>
                  <a:lnTo>
                    <a:pt x="105093" y="456225"/>
                  </a:lnTo>
                  <a:lnTo>
                    <a:pt x="119772" y="439134"/>
                  </a:lnTo>
                  <a:lnTo>
                    <a:pt x="139853" y="382755"/>
                  </a:lnTo>
                  <a:lnTo>
                    <a:pt x="150259" y="331335"/>
                  </a:lnTo>
                  <a:lnTo>
                    <a:pt x="153862" y="270996"/>
                  </a:lnTo>
                  <a:lnTo>
                    <a:pt x="154705" y="225399"/>
                  </a:lnTo>
                  <a:lnTo>
                    <a:pt x="151960" y="180957"/>
                  </a:lnTo>
                  <a:lnTo>
                    <a:pt x="146841" y="137808"/>
                  </a:lnTo>
                  <a:lnTo>
                    <a:pt x="137382" y="76394"/>
                  </a:lnTo>
                  <a:lnTo>
                    <a:pt x="123705" y="15655"/>
                  </a:lnTo>
                  <a:lnTo>
                    <a:pt x="120225" y="3454"/>
                  </a:lnTo>
                  <a:lnTo>
                    <a:pt x="116735" y="0"/>
                  </a:lnTo>
                  <a:lnTo>
                    <a:pt x="113239" y="2376"/>
                  </a:lnTo>
                  <a:lnTo>
                    <a:pt x="99222" y="39812"/>
                  </a:lnTo>
                  <a:lnTo>
                    <a:pt x="94287" y="89862"/>
                  </a:lnTo>
                  <a:lnTo>
                    <a:pt x="98414" y="149146"/>
                  </a:lnTo>
                  <a:lnTo>
                    <a:pt x="101456" y="211165"/>
                  </a:lnTo>
                  <a:lnTo>
                    <a:pt x="107947" y="268405"/>
                  </a:lnTo>
                  <a:lnTo>
                    <a:pt x="127856" y="331744"/>
                  </a:lnTo>
                  <a:lnTo>
                    <a:pt x="144267" y="386195"/>
                  </a:lnTo>
                  <a:lnTo>
                    <a:pt x="155379" y="421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371782" y="2263626"/>
              <a:ext cx="263285" cy="487001"/>
            </a:xfrm>
            <a:custGeom>
              <a:avLst/>
              <a:gdLst/>
              <a:ahLst/>
              <a:cxnLst/>
              <a:rect l="0" t="0" r="0" b="0"/>
              <a:pathLst>
                <a:path w="263285" h="487001">
                  <a:moveTo>
                    <a:pt x="197378" y="0"/>
                  </a:moveTo>
                  <a:lnTo>
                    <a:pt x="186200" y="16768"/>
                  </a:lnTo>
                  <a:lnTo>
                    <a:pt x="178228" y="21707"/>
                  </a:lnTo>
                  <a:lnTo>
                    <a:pt x="144651" y="28659"/>
                  </a:lnTo>
                  <a:lnTo>
                    <a:pt x="94503" y="27888"/>
                  </a:lnTo>
                  <a:lnTo>
                    <a:pt x="70937" y="25263"/>
                  </a:lnTo>
                  <a:lnTo>
                    <a:pt x="32533" y="31532"/>
                  </a:lnTo>
                  <a:lnTo>
                    <a:pt x="9470" y="41701"/>
                  </a:lnTo>
                  <a:lnTo>
                    <a:pt x="3086" y="48858"/>
                  </a:lnTo>
                  <a:lnTo>
                    <a:pt x="0" y="57138"/>
                  </a:lnTo>
                  <a:lnTo>
                    <a:pt x="1245" y="91799"/>
                  </a:lnTo>
                  <a:lnTo>
                    <a:pt x="9024" y="139114"/>
                  </a:lnTo>
                  <a:lnTo>
                    <a:pt x="16543" y="201915"/>
                  </a:lnTo>
                  <a:lnTo>
                    <a:pt x="19500" y="209479"/>
                  </a:lnTo>
                  <a:lnTo>
                    <a:pt x="23810" y="212183"/>
                  </a:lnTo>
                  <a:lnTo>
                    <a:pt x="29024" y="211645"/>
                  </a:lnTo>
                  <a:lnTo>
                    <a:pt x="41056" y="204809"/>
                  </a:lnTo>
                  <a:lnTo>
                    <a:pt x="64103" y="190926"/>
                  </a:lnTo>
                  <a:lnTo>
                    <a:pt x="84333" y="184292"/>
                  </a:lnTo>
                  <a:lnTo>
                    <a:pt x="122029" y="181728"/>
                  </a:lnTo>
                  <a:lnTo>
                    <a:pt x="160495" y="189026"/>
                  </a:lnTo>
                  <a:lnTo>
                    <a:pt x="188920" y="206657"/>
                  </a:lnTo>
                  <a:lnTo>
                    <a:pt x="234176" y="253556"/>
                  </a:lnTo>
                  <a:lnTo>
                    <a:pt x="263284" y="315932"/>
                  </a:lnTo>
                  <a:lnTo>
                    <a:pt x="263179" y="358642"/>
                  </a:lnTo>
                  <a:lnTo>
                    <a:pt x="249443" y="419842"/>
                  </a:lnTo>
                  <a:lnTo>
                    <a:pt x="241575" y="440451"/>
                  </a:lnTo>
                  <a:lnTo>
                    <a:pt x="230279" y="457409"/>
                  </a:lnTo>
                  <a:lnTo>
                    <a:pt x="214341" y="469625"/>
                  </a:lnTo>
                  <a:lnTo>
                    <a:pt x="175513" y="487000"/>
                  </a:lnTo>
                  <a:lnTo>
                    <a:pt x="133318" y="486928"/>
                  </a:lnTo>
                  <a:lnTo>
                    <a:pt x="75425" y="476323"/>
                  </a:lnTo>
                  <a:lnTo>
                    <a:pt x="4997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59028" y="2368911"/>
              <a:ext cx="313346" cy="385481"/>
            </a:xfrm>
            <a:custGeom>
              <a:avLst/>
              <a:gdLst/>
              <a:ahLst/>
              <a:cxnLst/>
              <a:rect l="0" t="0" r="0" b="0"/>
              <a:pathLst>
                <a:path w="313346" h="385481">
                  <a:moveTo>
                    <a:pt x="104930" y="0"/>
                  </a:moveTo>
                  <a:lnTo>
                    <a:pt x="66557" y="29309"/>
                  </a:lnTo>
                  <a:lnTo>
                    <a:pt x="31261" y="77906"/>
                  </a:lnTo>
                  <a:lnTo>
                    <a:pt x="8750" y="130683"/>
                  </a:lnTo>
                  <a:lnTo>
                    <a:pt x="1444" y="186168"/>
                  </a:lnTo>
                  <a:lnTo>
                    <a:pt x="0" y="242188"/>
                  </a:lnTo>
                  <a:lnTo>
                    <a:pt x="2143" y="269076"/>
                  </a:lnTo>
                  <a:lnTo>
                    <a:pt x="22582" y="314934"/>
                  </a:lnTo>
                  <a:lnTo>
                    <a:pt x="49150" y="352198"/>
                  </a:lnTo>
                  <a:lnTo>
                    <a:pt x="75535" y="374847"/>
                  </a:lnTo>
                  <a:lnTo>
                    <a:pt x="98495" y="383018"/>
                  </a:lnTo>
                  <a:lnTo>
                    <a:pt x="125467" y="385480"/>
                  </a:lnTo>
                  <a:lnTo>
                    <a:pt x="172366" y="379119"/>
                  </a:lnTo>
                  <a:lnTo>
                    <a:pt x="227609" y="356601"/>
                  </a:lnTo>
                  <a:lnTo>
                    <a:pt x="267073" y="329623"/>
                  </a:lnTo>
                  <a:lnTo>
                    <a:pt x="284514" y="303167"/>
                  </a:lnTo>
                  <a:lnTo>
                    <a:pt x="304589" y="249280"/>
                  </a:lnTo>
                  <a:lnTo>
                    <a:pt x="313345" y="190271"/>
                  </a:lnTo>
                  <a:lnTo>
                    <a:pt x="308303" y="162944"/>
                  </a:lnTo>
                  <a:lnTo>
                    <a:pt x="286003" y="111216"/>
                  </a:lnTo>
                  <a:lnTo>
                    <a:pt x="243809" y="53424"/>
                  </a:lnTo>
                  <a:lnTo>
                    <a:pt x="226315" y="33103"/>
                  </a:lnTo>
                  <a:lnTo>
                    <a:pt x="202943" y="16272"/>
                  </a:lnTo>
                  <a:lnTo>
                    <a:pt x="157887" y="4822"/>
                  </a:lnTo>
                  <a:lnTo>
                    <a:pt x="102069" y="8969"/>
                  </a:lnTo>
                  <a:lnTo>
                    <a:pt x="8387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654002" y="3177786"/>
            <a:ext cx="4505170" cy="601945"/>
            <a:chOff x="1654002" y="3177786"/>
            <a:chExt cx="4505170" cy="601945"/>
          </a:xfrm>
        </p:grpSpPr>
        <p:sp>
          <p:nvSpPr>
            <p:cNvPr id="146" name="Freeform 145"/>
            <p:cNvSpPr/>
            <p:nvPr/>
          </p:nvSpPr>
          <p:spPr>
            <a:xfrm>
              <a:off x="1789844" y="336911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10043"/>
                  </a:lnTo>
                  <a:lnTo>
                    <a:pt x="11409" y="262667"/>
                  </a:lnTo>
                  <a:lnTo>
                    <a:pt x="18805" y="319906"/>
                  </a:lnTo>
                  <a:lnTo>
                    <a:pt x="20612" y="381256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54002" y="3379647"/>
              <a:ext cx="114786" cy="269879"/>
            </a:xfrm>
            <a:custGeom>
              <a:avLst/>
              <a:gdLst/>
              <a:ahLst/>
              <a:cxnLst/>
              <a:rect l="0" t="0" r="0" b="0"/>
              <a:pathLst>
                <a:path w="114786" h="269879">
                  <a:moveTo>
                    <a:pt x="114785" y="157928"/>
                  </a:moveTo>
                  <a:lnTo>
                    <a:pt x="90739" y="175909"/>
                  </a:lnTo>
                  <a:lnTo>
                    <a:pt x="48150" y="231112"/>
                  </a:lnTo>
                  <a:lnTo>
                    <a:pt x="7427" y="269701"/>
                  </a:lnTo>
                  <a:lnTo>
                    <a:pt x="2268" y="269878"/>
                  </a:lnTo>
                  <a:lnTo>
                    <a:pt x="0" y="265316"/>
                  </a:lnTo>
                  <a:lnTo>
                    <a:pt x="4764" y="218785"/>
                  </a:lnTo>
                  <a:lnTo>
                    <a:pt x="16970" y="161674"/>
                  </a:lnTo>
                  <a:lnTo>
                    <a:pt x="30646" y="105332"/>
                  </a:lnTo>
                  <a:lnTo>
                    <a:pt x="48116" y="43507"/>
                  </a:lnTo>
                  <a:lnTo>
                    <a:pt x="621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95839" y="3407243"/>
              <a:ext cx="259091" cy="347009"/>
            </a:xfrm>
            <a:custGeom>
              <a:avLst/>
              <a:gdLst/>
              <a:ahLst/>
              <a:cxnLst/>
              <a:rect l="0" t="0" r="0" b="0"/>
              <a:pathLst>
                <a:path w="259091" h="347009">
                  <a:moveTo>
                    <a:pt x="83518" y="3990"/>
                  </a:moveTo>
                  <a:lnTo>
                    <a:pt x="31983" y="41076"/>
                  </a:lnTo>
                  <a:lnTo>
                    <a:pt x="15736" y="69961"/>
                  </a:lnTo>
                  <a:lnTo>
                    <a:pt x="2885" y="121049"/>
                  </a:lnTo>
                  <a:lnTo>
                    <a:pt x="0" y="181791"/>
                  </a:lnTo>
                  <a:lnTo>
                    <a:pt x="5090" y="232797"/>
                  </a:lnTo>
                  <a:lnTo>
                    <a:pt x="24526" y="285623"/>
                  </a:lnTo>
                  <a:lnTo>
                    <a:pt x="39393" y="317894"/>
                  </a:lnTo>
                  <a:lnTo>
                    <a:pt x="55718" y="334965"/>
                  </a:lnTo>
                  <a:lnTo>
                    <a:pt x="77791" y="344112"/>
                  </a:lnTo>
                  <a:lnTo>
                    <a:pt x="102030" y="347008"/>
                  </a:lnTo>
                  <a:lnTo>
                    <a:pt x="124501" y="344396"/>
                  </a:lnTo>
                  <a:lnTo>
                    <a:pt x="143067" y="336216"/>
                  </a:lnTo>
                  <a:lnTo>
                    <a:pt x="188543" y="304020"/>
                  </a:lnTo>
                  <a:lnTo>
                    <a:pt x="226911" y="255976"/>
                  </a:lnTo>
                  <a:lnTo>
                    <a:pt x="250984" y="195606"/>
                  </a:lnTo>
                  <a:lnTo>
                    <a:pt x="259090" y="159421"/>
                  </a:lnTo>
                  <a:lnTo>
                    <a:pt x="258372" y="122183"/>
                  </a:lnTo>
                  <a:lnTo>
                    <a:pt x="252478" y="99804"/>
                  </a:lnTo>
                  <a:lnTo>
                    <a:pt x="229630" y="59961"/>
                  </a:lnTo>
                  <a:lnTo>
                    <a:pt x="196998" y="29214"/>
                  </a:lnTo>
                  <a:lnTo>
                    <a:pt x="135956" y="1154"/>
                  </a:lnTo>
                  <a:lnTo>
                    <a:pt x="115013" y="0"/>
                  </a:lnTo>
                  <a:lnTo>
                    <a:pt x="72990" y="3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60578" y="3421761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49543"/>
                  </a:lnTo>
                  <a:lnTo>
                    <a:pt x="10860" y="191318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74155" y="3516518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51428" y="7235"/>
                  </a:lnTo>
                  <a:lnTo>
                    <a:pt x="95206" y="16117"/>
                  </a:lnTo>
                  <a:lnTo>
                    <a:pt x="34201" y="379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02360" y="3274362"/>
              <a:ext cx="212949" cy="416800"/>
            </a:xfrm>
            <a:custGeom>
              <a:avLst/>
              <a:gdLst/>
              <a:ahLst/>
              <a:cxnLst/>
              <a:rect l="0" t="0" r="0" b="0"/>
              <a:pathLst>
                <a:path w="212949" h="416800">
                  <a:moveTo>
                    <a:pt x="135049" y="0"/>
                  </a:moveTo>
                  <a:lnTo>
                    <a:pt x="81174" y="27512"/>
                  </a:lnTo>
                  <a:lnTo>
                    <a:pt x="29602" y="45549"/>
                  </a:lnTo>
                  <a:lnTo>
                    <a:pt x="14874" y="58849"/>
                  </a:lnTo>
                  <a:lnTo>
                    <a:pt x="9309" y="67309"/>
                  </a:lnTo>
                  <a:lnTo>
                    <a:pt x="1476" y="101572"/>
                  </a:lnTo>
                  <a:lnTo>
                    <a:pt x="0" y="161137"/>
                  </a:lnTo>
                  <a:lnTo>
                    <a:pt x="4057" y="186260"/>
                  </a:lnTo>
                  <a:lnTo>
                    <a:pt x="9117" y="192024"/>
                  </a:lnTo>
                  <a:lnTo>
                    <a:pt x="15999" y="193527"/>
                  </a:lnTo>
                  <a:lnTo>
                    <a:pt x="75638" y="184652"/>
                  </a:lnTo>
                  <a:lnTo>
                    <a:pt x="123183" y="194142"/>
                  </a:lnTo>
                  <a:lnTo>
                    <a:pt x="150121" y="209472"/>
                  </a:lnTo>
                  <a:lnTo>
                    <a:pt x="172920" y="234421"/>
                  </a:lnTo>
                  <a:lnTo>
                    <a:pt x="201049" y="295044"/>
                  </a:lnTo>
                  <a:lnTo>
                    <a:pt x="212056" y="326456"/>
                  </a:lnTo>
                  <a:lnTo>
                    <a:pt x="212948" y="347473"/>
                  </a:lnTo>
                  <a:lnTo>
                    <a:pt x="208275" y="367342"/>
                  </a:lnTo>
                  <a:lnTo>
                    <a:pt x="198400" y="383972"/>
                  </a:lnTo>
                  <a:lnTo>
                    <a:pt x="168507" y="406488"/>
                  </a:lnTo>
                  <a:lnTo>
                    <a:pt x="130015" y="416799"/>
                  </a:lnTo>
                  <a:lnTo>
                    <a:pt x="69020" y="411877"/>
                  </a:lnTo>
                  <a:lnTo>
                    <a:pt x="1923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67210" y="3312338"/>
              <a:ext cx="287164" cy="375603"/>
            </a:xfrm>
            <a:custGeom>
              <a:avLst/>
              <a:gdLst/>
              <a:ahLst/>
              <a:cxnLst/>
              <a:rect l="0" t="0" r="0" b="0"/>
              <a:pathLst>
                <a:path w="287164" h="375603">
                  <a:moveTo>
                    <a:pt x="80769" y="25195"/>
                  </a:moveTo>
                  <a:lnTo>
                    <a:pt x="58412" y="30785"/>
                  </a:lnTo>
                  <a:lnTo>
                    <a:pt x="41197" y="42887"/>
                  </a:lnTo>
                  <a:lnTo>
                    <a:pt x="26916" y="59965"/>
                  </a:lnTo>
                  <a:lnTo>
                    <a:pt x="8217" y="102643"/>
                  </a:lnTo>
                  <a:lnTo>
                    <a:pt x="0" y="145239"/>
                  </a:lnTo>
                  <a:lnTo>
                    <a:pt x="2814" y="206445"/>
                  </a:lnTo>
                  <a:lnTo>
                    <a:pt x="14634" y="262426"/>
                  </a:lnTo>
                  <a:lnTo>
                    <a:pt x="31354" y="308492"/>
                  </a:lnTo>
                  <a:lnTo>
                    <a:pt x="44769" y="328919"/>
                  </a:lnTo>
                  <a:lnTo>
                    <a:pt x="72052" y="352404"/>
                  </a:lnTo>
                  <a:lnTo>
                    <a:pt x="123122" y="375329"/>
                  </a:lnTo>
                  <a:lnTo>
                    <a:pt x="133570" y="375602"/>
                  </a:lnTo>
                  <a:lnTo>
                    <a:pt x="186075" y="358757"/>
                  </a:lnTo>
                  <a:lnTo>
                    <a:pt x="219767" y="336186"/>
                  </a:lnTo>
                  <a:lnTo>
                    <a:pt x="263142" y="292968"/>
                  </a:lnTo>
                  <a:lnTo>
                    <a:pt x="277247" y="270158"/>
                  </a:lnTo>
                  <a:lnTo>
                    <a:pt x="287163" y="225419"/>
                  </a:lnTo>
                  <a:lnTo>
                    <a:pt x="282109" y="167474"/>
                  </a:lnTo>
                  <a:lnTo>
                    <a:pt x="260892" y="104546"/>
                  </a:lnTo>
                  <a:lnTo>
                    <a:pt x="233549" y="65132"/>
                  </a:lnTo>
                  <a:lnTo>
                    <a:pt x="205586" y="37418"/>
                  </a:lnTo>
                  <a:lnTo>
                    <a:pt x="173904" y="20758"/>
                  </a:lnTo>
                  <a:lnTo>
                    <a:pt x="113759" y="969"/>
                  </a:lnTo>
                  <a:lnTo>
                    <a:pt x="95041" y="0"/>
                  </a:lnTo>
                  <a:lnTo>
                    <a:pt x="70240" y="4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337533" y="334806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5823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337533" y="3421761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50794" y="202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550862" y="3177786"/>
              <a:ext cx="228869" cy="475603"/>
            </a:xfrm>
            <a:custGeom>
              <a:avLst/>
              <a:gdLst/>
              <a:ahLst/>
              <a:cxnLst/>
              <a:rect l="0" t="0" r="0" b="0"/>
              <a:pathLst>
                <a:path w="228869" h="475603">
                  <a:moveTo>
                    <a:pt x="165697" y="159747"/>
                  </a:moveTo>
                  <a:lnTo>
                    <a:pt x="176875" y="142980"/>
                  </a:lnTo>
                  <a:lnTo>
                    <a:pt x="183827" y="110196"/>
                  </a:lnTo>
                  <a:lnTo>
                    <a:pt x="180298" y="76435"/>
                  </a:lnTo>
                  <a:lnTo>
                    <a:pt x="166254" y="38616"/>
                  </a:lnTo>
                  <a:lnTo>
                    <a:pt x="150737" y="20903"/>
                  </a:lnTo>
                  <a:lnTo>
                    <a:pt x="130972" y="9132"/>
                  </a:lnTo>
                  <a:lnTo>
                    <a:pt x="106590" y="0"/>
                  </a:lnTo>
                  <a:lnTo>
                    <a:pt x="83275" y="1401"/>
                  </a:lnTo>
                  <a:lnTo>
                    <a:pt x="62385" y="9823"/>
                  </a:lnTo>
                  <a:lnTo>
                    <a:pt x="37470" y="28888"/>
                  </a:lnTo>
                  <a:lnTo>
                    <a:pt x="16440" y="56243"/>
                  </a:lnTo>
                  <a:lnTo>
                    <a:pt x="6554" y="76311"/>
                  </a:lnTo>
                  <a:lnTo>
                    <a:pt x="0" y="118518"/>
                  </a:lnTo>
                  <a:lnTo>
                    <a:pt x="6192" y="175606"/>
                  </a:lnTo>
                  <a:lnTo>
                    <a:pt x="16531" y="209680"/>
                  </a:lnTo>
                  <a:lnTo>
                    <a:pt x="47066" y="250175"/>
                  </a:lnTo>
                  <a:lnTo>
                    <a:pt x="78814" y="271809"/>
                  </a:lnTo>
                  <a:lnTo>
                    <a:pt x="90228" y="274229"/>
                  </a:lnTo>
                  <a:lnTo>
                    <a:pt x="112268" y="270680"/>
                  </a:lnTo>
                  <a:lnTo>
                    <a:pt x="130643" y="258184"/>
                  </a:lnTo>
                  <a:lnTo>
                    <a:pt x="154141" y="228298"/>
                  </a:lnTo>
                  <a:lnTo>
                    <a:pt x="177453" y="181867"/>
                  </a:lnTo>
                  <a:lnTo>
                    <a:pt x="184917" y="139853"/>
                  </a:lnTo>
                  <a:lnTo>
                    <a:pt x="185529" y="141805"/>
                  </a:lnTo>
                  <a:lnTo>
                    <a:pt x="186593" y="198242"/>
                  </a:lnTo>
                  <a:lnTo>
                    <a:pt x="189842" y="251362"/>
                  </a:lnTo>
                  <a:lnTo>
                    <a:pt x="195813" y="307176"/>
                  </a:lnTo>
                  <a:lnTo>
                    <a:pt x="202437" y="357328"/>
                  </a:lnTo>
                  <a:lnTo>
                    <a:pt x="215155" y="417101"/>
                  </a:lnTo>
                  <a:lnTo>
                    <a:pt x="228868" y="475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53733" y="3263834"/>
              <a:ext cx="288581" cy="418246"/>
            </a:xfrm>
            <a:custGeom>
              <a:avLst/>
              <a:gdLst/>
              <a:ahLst/>
              <a:cxnLst/>
              <a:rect l="0" t="0" r="0" b="0"/>
              <a:pathLst>
                <a:path w="288581" h="418246">
                  <a:moveTo>
                    <a:pt x="83925" y="10528"/>
                  </a:moveTo>
                  <a:lnTo>
                    <a:pt x="52642" y="20103"/>
                  </a:lnTo>
                  <a:lnTo>
                    <a:pt x="36486" y="30772"/>
                  </a:lnTo>
                  <a:lnTo>
                    <a:pt x="24626" y="46431"/>
                  </a:lnTo>
                  <a:lnTo>
                    <a:pt x="7480" y="85080"/>
                  </a:lnTo>
                  <a:lnTo>
                    <a:pt x="1234" y="136085"/>
                  </a:lnTo>
                  <a:lnTo>
                    <a:pt x="0" y="198153"/>
                  </a:lnTo>
                  <a:lnTo>
                    <a:pt x="5346" y="255820"/>
                  </a:lnTo>
                  <a:lnTo>
                    <a:pt x="24902" y="311102"/>
                  </a:lnTo>
                  <a:lnTo>
                    <a:pt x="39790" y="346032"/>
                  </a:lnTo>
                  <a:lnTo>
                    <a:pt x="79456" y="394308"/>
                  </a:lnTo>
                  <a:lnTo>
                    <a:pt x="106777" y="411370"/>
                  </a:lnTo>
                  <a:lnTo>
                    <a:pt x="142689" y="418245"/>
                  </a:lnTo>
                  <a:lnTo>
                    <a:pt x="177375" y="414693"/>
                  </a:lnTo>
                  <a:lnTo>
                    <a:pt x="196038" y="406186"/>
                  </a:lnTo>
                  <a:lnTo>
                    <a:pt x="240412" y="373764"/>
                  </a:lnTo>
                  <a:lnTo>
                    <a:pt x="261238" y="335873"/>
                  </a:lnTo>
                  <a:lnTo>
                    <a:pt x="280237" y="282963"/>
                  </a:lnTo>
                  <a:lnTo>
                    <a:pt x="288580" y="245408"/>
                  </a:lnTo>
                  <a:lnTo>
                    <a:pt x="279216" y="184352"/>
                  </a:lnTo>
                  <a:lnTo>
                    <a:pt x="265004" y="130695"/>
                  </a:lnTo>
                  <a:lnTo>
                    <a:pt x="234185" y="74273"/>
                  </a:lnTo>
                  <a:lnTo>
                    <a:pt x="198224" y="40104"/>
                  </a:lnTo>
                  <a:lnTo>
                    <a:pt x="166534" y="19162"/>
                  </a:lnTo>
                  <a:lnTo>
                    <a:pt x="120736" y="4132"/>
                  </a:lnTo>
                  <a:lnTo>
                    <a:pt x="944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295626" y="3424116"/>
              <a:ext cx="293532" cy="197688"/>
            </a:xfrm>
            <a:custGeom>
              <a:avLst/>
              <a:gdLst/>
              <a:ahLst/>
              <a:cxnLst/>
              <a:rect l="0" t="0" r="0" b="0"/>
              <a:pathLst>
                <a:path w="293532" h="197688">
                  <a:moveTo>
                    <a:pt x="0" y="102930"/>
                  </a:moveTo>
                  <a:lnTo>
                    <a:pt x="37478" y="94597"/>
                  </a:lnTo>
                  <a:lnTo>
                    <a:pt x="94492" y="92835"/>
                  </a:lnTo>
                  <a:lnTo>
                    <a:pt x="153673" y="85252"/>
                  </a:lnTo>
                  <a:lnTo>
                    <a:pt x="210423" y="82541"/>
                  </a:lnTo>
                  <a:lnTo>
                    <a:pt x="224510" y="82318"/>
                  </a:lnTo>
                  <a:lnTo>
                    <a:pt x="232732" y="78660"/>
                  </a:lnTo>
                  <a:lnTo>
                    <a:pt x="237043" y="72713"/>
                  </a:lnTo>
                  <a:lnTo>
                    <a:pt x="238748" y="65238"/>
                  </a:lnTo>
                  <a:lnTo>
                    <a:pt x="236374" y="57915"/>
                  </a:lnTo>
                  <a:lnTo>
                    <a:pt x="224378" y="43539"/>
                  </a:lnTo>
                  <a:lnTo>
                    <a:pt x="173409" y="1178"/>
                  </a:lnTo>
                  <a:lnTo>
                    <a:pt x="170588" y="0"/>
                  </a:lnTo>
                  <a:lnTo>
                    <a:pt x="171048" y="2725"/>
                  </a:lnTo>
                  <a:lnTo>
                    <a:pt x="173693" y="8051"/>
                  </a:lnTo>
                  <a:lnTo>
                    <a:pt x="212646" y="40205"/>
                  </a:lnTo>
                  <a:lnTo>
                    <a:pt x="269737" y="88918"/>
                  </a:lnTo>
                  <a:lnTo>
                    <a:pt x="291142" y="109957"/>
                  </a:lnTo>
                  <a:lnTo>
                    <a:pt x="293531" y="116973"/>
                  </a:lnTo>
                  <a:lnTo>
                    <a:pt x="292784" y="123991"/>
                  </a:lnTo>
                  <a:lnTo>
                    <a:pt x="289946" y="131008"/>
                  </a:lnTo>
                  <a:lnTo>
                    <a:pt x="269184" y="152064"/>
                  </a:lnTo>
                  <a:lnTo>
                    <a:pt x="206952" y="178825"/>
                  </a:lnTo>
                  <a:lnTo>
                    <a:pt x="184152" y="192098"/>
                  </a:lnTo>
                  <a:lnTo>
                    <a:pt x="168456" y="197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758880" y="3263834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21058" y="0"/>
                  </a:moveTo>
                  <a:lnTo>
                    <a:pt x="17938" y="42691"/>
                  </a:lnTo>
                  <a:lnTo>
                    <a:pt x="11993" y="101109"/>
                  </a:lnTo>
                  <a:lnTo>
                    <a:pt x="10962" y="159810"/>
                  </a:lnTo>
                  <a:lnTo>
                    <a:pt x="10657" y="221656"/>
                  </a:lnTo>
                  <a:lnTo>
                    <a:pt x="3319" y="281390"/>
                  </a:lnTo>
                  <a:lnTo>
                    <a:pt x="656" y="33079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664124" y="341123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0663" y="11453"/>
                  </a:lnTo>
                  <a:lnTo>
                    <a:pt x="45361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829281" y="3474404"/>
              <a:ext cx="114291" cy="131726"/>
            </a:xfrm>
            <a:custGeom>
              <a:avLst/>
              <a:gdLst/>
              <a:ahLst/>
              <a:cxnLst/>
              <a:rect l="0" t="0" r="0" b="0"/>
              <a:pathLst>
                <a:path w="114291" h="131726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8"/>
                  </a:lnTo>
                  <a:lnTo>
                    <a:pt x="2018" y="55087"/>
                  </a:lnTo>
                  <a:lnTo>
                    <a:pt x="0" y="77905"/>
                  </a:lnTo>
                  <a:lnTo>
                    <a:pt x="4173" y="101305"/>
                  </a:lnTo>
                  <a:lnTo>
                    <a:pt x="13826" y="119504"/>
                  </a:lnTo>
                  <a:lnTo>
                    <a:pt x="22015" y="125292"/>
                  </a:lnTo>
                  <a:lnTo>
                    <a:pt x="43593" y="131725"/>
                  </a:lnTo>
                  <a:lnTo>
                    <a:pt x="65661" y="128345"/>
                  </a:lnTo>
                  <a:lnTo>
                    <a:pt x="85998" y="117873"/>
                  </a:lnTo>
                  <a:lnTo>
                    <a:pt x="102835" y="101521"/>
                  </a:lnTo>
                  <a:lnTo>
                    <a:pt x="111878" y="79436"/>
                  </a:lnTo>
                  <a:lnTo>
                    <a:pt x="114290" y="66995"/>
                  </a:lnTo>
                  <a:lnTo>
                    <a:pt x="110730" y="46933"/>
                  </a:lnTo>
                  <a:lnTo>
                    <a:pt x="9805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995169" y="3505989"/>
              <a:ext cx="111383" cy="105830"/>
            </a:xfrm>
            <a:custGeom>
              <a:avLst/>
              <a:gdLst/>
              <a:ahLst/>
              <a:cxnLst/>
              <a:rect l="0" t="0" r="0" b="0"/>
              <a:pathLst>
                <a:path w="111383" h="105830">
                  <a:moveTo>
                    <a:pt x="58510" y="0"/>
                  </a:moveTo>
                  <a:lnTo>
                    <a:pt x="27227" y="9576"/>
                  </a:lnTo>
                  <a:lnTo>
                    <a:pt x="11071" y="20244"/>
                  </a:lnTo>
                  <a:lnTo>
                    <a:pt x="5827" y="28704"/>
                  </a:lnTo>
                  <a:lnTo>
                    <a:pt x="0" y="50582"/>
                  </a:lnTo>
                  <a:lnTo>
                    <a:pt x="786" y="60628"/>
                  </a:lnTo>
                  <a:lnTo>
                    <a:pt x="7898" y="78029"/>
                  </a:lnTo>
                  <a:lnTo>
                    <a:pt x="25056" y="100979"/>
                  </a:lnTo>
                  <a:lnTo>
                    <a:pt x="32698" y="104754"/>
                  </a:lnTo>
                  <a:lnTo>
                    <a:pt x="50547" y="105829"/>
                  </a:lnTo>
                  <a:lnTo>
                    <a:pt x="80327" y="94268"/>
                  </a:lnTo>
                  <a:lnTo>
                    <a:pt x="105788" y="76025"/>
                  </a:lnTo>
                  <a:lnTo>
                    <a:pt x="109916" y="67061"/>
                  </a:lnTo>
                  <a:lnTo>
                    <a:pt x="111382" y="44623"/>
                  </a:lnTo>
                  <a:lnTo>
                    <a:pt x="107796" y="36768"/>
                  </a:lnTo>
                  <a:lnTo>
                    <a:pt x="101895" y="31531"/>
                  </a:lnTo>
                  <a:lnTo>
                    <a:pt x="7956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37948" y="3442818"/>
              <a:ext cx="114576" cy="181760"/>
            </a:xfrm>
            <a:custGeom>
              <a:avLst/>
              <a:gdLst/>
              <a:ahLst/>
              <a:cxnLst/>
              <a:rect l="0" t="0" r="0" b="0"/>
              <a:pathLst>
                <a:path w="114576" h="181760">
                  <a:moveTo>
                    <a:pt x="94756" y="0"/>
                  </a:moveTo>
                  <a:lnTo>
                    <a:pt x="40881" y="19128"/>
                  </a:lnTo>
                  <a:lnTo>
                    <a:pt x="20509" y="30338"/>
                  </a:lnTo>
                  <a:lnTo>
                    <a:pt x="13673" y="38943"/>
                  </a:lnTo>
                  <a:lnTo>
                    <a:pt x="6076" y="60982"/>
                  </a:lnTo>
                  <a:lnTo>
                    <a:pt x="7560" y="69900"/>
                  </a:lnTo>
                  <a:lnTo>
                    <a:pt x="12059" y="77016"/>
                  </a:lnTo>
                  <a:lnTo>
                    <a:pt x="54231" y="108062"/>
                  </a:lnTo>
                  <a:lnTo>
                    <a:pt x="105494" y="134882"/>
                  </a:lnTo>
                  <a:lnTo>
                    <a:pt x="111274" y="142564"/>
                  </a:lnTo>
                  <a:lnTo>
                    <a:pt x="113956" y="151195"/>
                  </a:lnTo>
                  <a:lnTo>
                    <a:pt x="114575" y="160458"/>
                  </a:lnTo>
                  <a:lnTo>
                    <a:pt x="111479" y="167803"/>
                  </a:lnTo>
                  <a:lnTo>
                    <a:pt x="98679" y="179084"/>
                  </a:lnTo>
                  <a:lnTo>
                    <a:pt x="78172" y="181759"/>
                  </a:lnTo>
                  <a:lnTo>
                    <a:pt x="17920" y="17935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490385" y="3274362"/>
              <a:ext cx="150109" cy="336913"/>
            </a:xfrm>
            <a:custGeom>
              <a:avLst/>
              <a:gdLst/>
              <a:ahLst/>
              <a:cxnLst/>
              <a:rect l="0" t="0" r="0" b="0"/>
              <a:pathLst>
                <a:path w="150109" h="336913">
                  <a:moveTo>
                    <a:pt x="16019" y="0"/>
                  </a:moveTo>
                  <a:lnTo>
                    <a:pt x="16019" y="54145"/>
                  </a:lnTo>
                  <a:lnTo>
                    <a:pt x="19138" y="101441"/>
                  </a:lnTo>
                  <a:lnTo>
                    <a:pt x="24352" y="159908"/>
                  </a:lnTo>
                  <a:lnTo>
                    <a:pt x="25897" y="218566"/>
                  </a:lnTo>
                  <a:lnTo>
                    <a:pt x="26355" y="269871"/>
                  </a:lnTo>
                  <a:lnTo>
                    <a:pt x="24122" y="297757"/>
                  </a:lnTo>
                  <a:lnTo>
                    <a:pt x="15331" y="317950"/>
                  </a:lnTo>
                  <a:lnTo>
                    <a:pt x="12051" y="319592"/>
                  </a:lnTo>
                  <a:lnTo>
                    <a:pt x="9864" y="316006"/>
                  </a:lnTo>
                  <a:lnTo>
                    <a:pt x="0" y="272375"/>
                  </a:lnTo>
                  <a:lnTo>
                    <a:pt x="2270" y="252077"/>
                  </a:lnTo>
                  <a:lnTo>
                    <a:pt x="10299" y="234477"/>
                  </a:lnTo>
                  <a:lnTo>
                    <a:pt x="15715" y="226508"/>
                  </a:lnTo>
                  <a:lnTo>
                    <a:pt x="31092" y="214534"/>
                  </a:lnTo>
                  <a:lnTo>
                    <a:pt x="40105" y="209703"/>
                  </a:lnTo>
                  <a:lnTo>
                    <a:pt x="50794" y="208823"/>
                  </a:lnTo>
                  <a:lnTo>
                    <a:pt x="75148" y="214083"/>
                  </a:lnTo>
                  <a:lnTo>
                    <a:pt x="103989" y="230198"/>
                  </a:lnTo>
                  <a:lnTo>
                    <a:pt x="127352" y="249791"/>
                  </a:lnTo>
                  <a:lnTo>
                    <a:pt x="143503" y="276004"/>
                  </a:lnTo>
                  <a:lnTo>
                    <a:pt x="150108" y="311586"/>
                  </a:lnTo>
                  <a:lnTo>
                    <a:pt x="148534" y="325656"/>
                  </a:lnTo>
                  <a:lnTo>
                    <a:pt x="14236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656505" y="3484932"/>
              <a:ext cx="119594" cy="160837"/>
            </a:xfrm>
            <a:custGeom>
              <a:avLst/>
              <a:gdLst/>
              <a:ahLst/>
              <a:cxnLst/>
              <a:rect l="0" t="0" r="0" b="0"/>
              <a:pathLst>
                <a:path w="119594" h="160837">
                  <a:moveTo>
                    <a:pt x="81526" y="0"/>
                  </a:moveTo>
                  <a:lnTo>
                    <a:pt x="57479" y="9576"/>
                  </a:lnTo>
                  <a:lnTo>
                    <a:pt x="36056" y="27534"/>
                  </a:lnTo>
                  <a:lnTo>
                    <a:pt x="16061" y="54562"/>
                  </a:lnTo>
                  <a:lnTo>
                    <a:pt x="3377" y="85967"/>
                  </a:lnTo>
                  <a:lnTo>
                    <a:pt x="0" y="111127"/>
                  </a:lnTo>
                  <a:lnTo>
                    <a:pt x="4738" y="131668"/>
                  </a:lnTo>
                  <a:lnTo>
                    <a:pt x="9277" y="140421"/>
                  </a:lnTo>
                  <a:lnTo>
                    <a:pt x="23679" y="153267"/>
                  </a:lnTo>
                  <a:lnTo>
                    <a:pt x="32433" y="158330"/>
                  </a:lnTo>
                  <a:lnTo>
                    <a:pt x="51518" y="160836"/>
                  </a:lnTo>
                  <a:lnTo>
                    <a:pt x="70529" y="156880"/>
                  </a:lnTo>
                  <a:lnTo>
                    <a:pt x="101797" y="135278"/>
                  </a:lnTo>
                  <a:lnTo>
                    <a:pt x="109078" y="128790"/>
                  </a:lnTo>
                  <a:lnTo>
                    <a:pt x="117168" y="109103"/>
                  </a:lnTo>
                  <a:lnTo>
                    <a:pt x="119593" y="85925"/>
                  </a:lnTo>
                  <a:lnTo>
                    <a:pt x="116772" y="63925"/>
                  </a:lnTo>
                  <a:lnTo>
                    <a:pt x="105380" y="45569"/>
                  </a:lnTo>
                  <a:lnTo>
                    <a:pt x="8152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18768" y="3453347"/>
              <a:ext cx="129834" cy="183149"/>
            </a:xfrm>
            <a:custGeom>
              <a:avLst/>
              <a:gdLst/>
              <a:ahLst/>
              <a:cxnLst/>
              <a:rect l="0" t="0" r="0" b="0"/>
              <a:pathLst>
                <a:path w="129834" h="183149">
                  <a:moveTo>
                    <a:pt x="3491" y="115813"/>
                  </a:moveTo>
                  <a:lnTo>
                    <a:pt x="19132" y="133794"/>
                  </a:lnTo>
                  <a:lnTo>
                    <a:pt x="38334" y="179966"/>
                  </a:lnTo>
                  <a:lnTo>
                    <a:pt x="38418" y="183148"/>
                  </a:lnTo>
                  <a:lnTo>
                    <a:pt x="36134" y="181760"/>
                  </a:lnTo>
                  <a:lnTo>
                    <a:pt x="28527" y="170859"/>
                  </a:lnTo>
                  <a:lnTo>
                    <a:pt x="7042" y="115100"/>
                  </a:lnTo>
                  <a:lnTo>
                    <a:pt x="0" y="94439"/>
                  </a:lnTo>
                  <a:lnTo>
                    <a:pt x="2329" y="73558"/>
                  </a:lnTo>
                  <a:lnTo>
                    <a:pt x="11164" y="53750"/>
                  </a:lnTo>
                  <a:lnTo>
                    <a:pt x="22888" y="37147"/>
                  </a:lnTo>
                  <a:lnTo>
                    <a:pt x="42137" y="25088"/>
                  </a:lnTo>
                  <a:lnTo>
                    <a:pt x="66290" y="16999"/>
                  </a:lnTo>
                  <a:lnTo>
                    <a:pt x="110565" y="8687"/>
                  </a:lnTo>
                  <a:lnTo>
                    <a:pt x="1298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065065" y="3295419"/>
              <a:ext cx="20407" cy="336913"/>
            </a:xfrm>
            <a:custGeom>
              <a:avLst/>
              <a:gdLst/>
              <a:ahLst/>
              <a:cxnLst/>
              <a:rect l="0" t="0" r="0" b="0"/>
              <a:pathLst>
                <a:path w="20407" h="336913">
                  <a:moveTo>
                    <a:pt x="9878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2661" y="140782"/>
                  </a:lnTo>
                  <a:lnTo>
                    <a:pt x="7739" y="198081"/>
                  </a:lnTo>
                  <a:lnTo>
                    <a:pt x="9244" y="248984"/>
                  </a:lnTo>
                  <a:lnTo>
                    <a:pt x="15342" y="308105"/>
                  </a:lnTo>
                  <a:lnTo>
                    <a:pt x="2040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38072" y="341123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162482" y="6402"/>
                  </a:lnTo>
                  <a:lnTo>
                    <a:pt x="99902" y="1264"/>
                  </a:lnTo>
                  <a:lnTo>
                    <a:pt x="37455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1785437" y="4095585"/>
            <a:ext cx="2455127" cy="456383"/>
            <a:chOff x="1785437" y="4095585"/>
            <a:chExt cx="2455127" cy="456383"/>
          </a:xfrm>
        </p:grpSpPr>
        <p:sp>
          <p:nvSpPr>
            <p:cNvPr id="169" name="Freeform 168"/>
            <p:cNvSpPr/>
            <p:nvPr/>
          </p:nvSpPr>
          <p:spPr>
            <a:xfrm>
              <a:off x="1785437" y="4158756"/>
              <a:ext cx="186136" cy="345243"/>
            </a:xfrm>
            <a:custGeom>
              <a:avLst/>
              <a:gdLst/>
              <a:ahLst/>
              <a:cxnLst/>
              <a:rect l="0" t="0" r="0" b="0"/>
              <a:pathLst>
                <a:path w="186136" h="345243">
                  <a:moveTo>
                    <a:pt x="141278" y="0"/>
                  </a:moveTo>
                  <a:lnTo>
                    <a:pt x="103800" y="8333"/>
                  </a:lnTo>
                  <a:lnTo>
                    <a:pt x="52376" y="10095"/>
                  </a:lnTo>
                  <a:lnTo>
                    <a:pt x="16671" y="15989"/>
                  </a:lnTo>
                  <a:lnTo>
                    <a:pt x="9073" y="22358"/>
                  </a:lnTo>
                  <a:lnTo>
                    <a:pt x="632" y="41912"/>
                  </a:lnTo>
                  <a:lnTo>
                    <a:pt x="0" y="63082"/>
                  </a:lnTo>
                  <a:lnTo>
                    <a:pt x="11062" y="116972"/>
                  </a:lnTo>
                  <a:lnTo>
                    <a:pt x="13214" y="142455"/>
                  </a:lnTo>
                  <a:lnTo>
                    <a:pt x="16128" y="148782"/>
                  </a:lnTo>
                  <a:lnTo>
                    <a:pt x="20410" y="150661"/>
                  </a:lnTo>
                  <a:lnTo>
                    <a:pt x="25604" y="149574"/>
                  </a:lnTo>
                  <a:lnTo>
                    <a:pt x="44093" y="136865"/>
                  </a:lnTo>
                  <a:lnTo>
                    <a:pt x="63769" y="134138"/>
                  </a:lnTo>
                  <a:lnTo>
                    <a:pt x="85773" y="137996"/>
                  </a:lnTo>
                  <a:lnTo>
                    <a:pt x="112483" y="154491"/>
                  </a:lnTo>
                  <a:lnTo>
                    <a:pt x="157113" y="200975"/>
                  </a:lnTo>
                  <a:lnTo>
                    <a:pt x="186135" y="263295"/>
                  </a:lnTo>
                  <a:lnTo>
                    <a:pt x="186024" y="300412"/>
                  </a:lnTo>
                  <a:lnTo>
                    <a:pt x="178322" y="321080"/>
                  </a:lnTo>
                  <a:lnTo>
                    <a:pt x="172993" y="329866"/>
                  </a:lnTo>
                  <a:lnTo>
                    <a:pt x="164761" y="335725"/>
                  </a:lnTo>
                  <a:lnTo>
                    <a:pt x="143136" y="342233"/>
                  </a:lnTo>
                  <a:lnTo>
                    <a:pt x="92295" y="345242"/>
                  </a:lnTo>
                  <a:lnTo>
                    <a:pt x="3599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076249" y="4221927"/>
              <a:ext cx="231720" cy="330041"/>
            </a:xfrm>
            <a:custGeom>
              <a:avLst/>
              <a:gdLst/>
              <a:ahLst/>
              <a:cxnLst/>
              <a:rect l="0" t="0" r="0" b="0"/>
              <a:pathLst>
                <a:path w="231720" h="330041">
                  <a:moveTo>
                    <a:pt x="82093" y="0"/>
                  </a:moveTo>
                  <a:lnTo>
                    <a:pt x="43719" y="29309"/>
                  </a:lnTo>
                  <a:lnTo>
                    <a:pt x="28089" y="55087"/>
                  </a:lnTo>
                  <a:lnTo>
                    <a:pt x="8676" y="108727"/>
                  </a:lnTo>
                  <a:lnTo>
                    <a:pt x="0" y="167706"/>
                  </a:lnTo>
                  <a:lnTo>
                    <a:pt x="626" y="227276"/>
                  </a:lnTo>
                  <a:lnTo>
                    <a:pt x="20854" y="280984"/>
                  </a:lnTo>
                  <a:lnTo>
                    <a:pt x="34988" y="301527"/>
                  </a:lnTo>
                  <a:lnTo>
                    <a:pt x="62676" y="319669"/>
                  </a:lnTo>
                  <a:lnTo>
                    <a:pt x="82822" y="328468"/>
                  </a:lnTo>
                  <a:lnTo>
                    <a:pt x="103474" y="330040"/>
                  </a:lnTo>
                  <a:lnTo>
                    <a:pt x="145327" y="321516"/>
                  </a:lnTo>
                  <a:lnTo>
                    <a:pt x="171279" y="306354"/>
                  </a:lnTo>
                  <a:lnTo>
                    <a:pt x="208163" y="270295"/>
                  </a:lnTo>
                  <a:lnTo>
                    <a:pt x="221182" y="248813"/>
                  </a:lnTo>
                  <a:lnTo>
                    <a:pt x="230868" y="219768"/>
                  </a:lnTo>
                  <a:lnTo>
                    <a:pt x="231719" y="170532"/>
                  </a:lnTo>
                  <a:lnTo>
                    <a:pt x="220356" y="118303"/>
                  </a:lnTo>
                  <a:lnTo>
                    <a:pt x="196795" y="77311"/>
                  </a:lnTo>
                  <a:lnTo>
                    <a:pt x="173400" y="53713"/>
                  </a:lnTo>
                  <a:lnTo>
                    <a:pt x="153089" y="40250"/>
                  </a:lnTo>
                  <a:lnTo>
                    <a:pt x="9262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507977" y="4264041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421554" y="4337741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3" y="17958"/>
                  </a:lnTo>
                  <a:lnTo>
                    <a:pt x="4200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711392" y="4127171"/>
              <a:ext cx="166177" cy="381424"/>
            </a:xfrm>
            <a:custGeom>
              <a:avLst/>
              <a:gdLst/>
              <a:ahLst/>
              <a:cxnLst/>
              <a:rect l="0" t="0" r="0" b="0"/>
              <a:pathLst>
                <a:path w="166177" h="381424">
                  <a:moveTo>
                    <a:pt x="78659" y="0"/>
                  </a:moveTo>
                  <a:lnTo>
                    <a:pt x="49351" y="34897"/>
                  </a:lnTo>
                  <a:lnTo>
                    <a:pt x="30670" y="76693"/>
                  </a:lnTo>
                  <a:lnTo>
                    <a:pt x="15714" y="138848"/>
                  </a:lnTo>
                  <a:lnTo>
                    <a:pt x="7084" y="201862"/>
                  </a:lnTo>
                  <a:lnTo>
                    <a:pt x="0" y="250753"/>
                  </a:lnTo>
                  <a:lnTo>
                    <a:pt x="1671" y="291106"/>
                  </a:lnTo>
                  <a:lnTo>
                    <a:pt x="15980" y="346954"/>
                  </a:lnTo>
                  <a:lnTo>
                    <a:pt x="19325" y="357645"/>
                  </a:lnTo>
                  <a:lnTo>
                    <a:pt x="25065" y="365941"/>
                  </a:lnTo>
                  <a:lnTo>
                    <a:pt x="40802" y="378279"/>
                  </a:lnTo>
                  <a:lnTo>
                    <a:pt x="59494" y="381423"/>
                  </a:lnTo>
                  <a:lnTo>
                    <a:pt x="79500" y="377752"/>
                  </a:lnTo>
                  <a:lnTo>
                    <a:pt x="109324" y="362530"/>
                  </a:lnTo>
                  <a:lnTo>
                    <a:pt x="133499" y="342033"/>
                  </a:lnTo>
                  <a:lnTo>
                    <a:pt x="154310" y="314252"/>
                  </a:lnTo>
                  <a:lnTo>
                    <a:pt x="164144" y="294085"/>
                  </a:lnTo>
                  <a:lnTo>
                    <a:pt x="166176" y="273424"/>
                  </a:lnTo>
                  <a:lnTo>
                    <a:pt x="165080" y="263001"/>
                  </a:lnTo>
                  <a:lnTo>
                    <a:pt x="159670" y="254883"/>
                  </a:lnTo>
                  <a:lnTo>
                    <a:pt x="141180" y="242743"/>
                  </a:lnTo>
                  <a:lnTo>
                    <a:pt x="120484" y="239687"/>
                  </a:lnTo>
                  <a:lnTo>
                    <a:pt x="99588" y="243398"/>
                  </a:lnTo>
                  <a:lnTo>
                    <a:pt x="78602" y="252846"/>
                  </a:lnTo>
                  <a:lnTo>
                    <a:pt x="63816" y="267963"/>
                  </a:lnTo>
                  <a:lnTo>
                    <a:pt x="4707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927594" y="4179813"/>
              <a:ext cx="228241" cy="308340"/>
            </a:xfrm>
            <a:custGeom>
              <a:avLst/>
              <a:gdLst/>
              <a:ahLst/>
              <a:cxnLst/>
              <a:rect l="0" t="0" r="0" b="0"/>
              <a:pathLst>
                <a:path w="228241" h="308340">
                  <a:moveTo>
                    <a:pt x="73027" y="0"/>
                  </a:moveTo>
                  <a:lnTo>
                    <a:pt x="56260" y="11179"/>
                  </a:lnTo>
                  <a:lnTo>
                    <a:pt x="34654" y="40487"/>
                  </a:lnTo>
                  <a:lnTo>
                    <a:pt x="10811" y="94542"/>
                  </a:lnTo>
                  <a:lnTo>
                    <a:pt x="2730" y="129398"/>
                  </a:lnTo>
                  <a:lnTo>
                    <a:pt x="0" y="183098"/>
                  </a:lnTo>
                  <a:lnTo>
                    <a:pt x="5116" y="224787"/>
                  </a:lnTo>
                  <a:lnTo>
                    <a:pt x="19630" y="261186"/>
                  </a:lnTo>
                  <a:lnTo>
                    <a:pt x="38749" y="288608"/>
                  </a:lnTo>
                  <a:lnTo>
                    <a:pt x="64820" y="305962"/>
                  </a:lnTo>
                  <a:lnTo>
                    <a:pt x="87707" y="308339"/>
                  </a:lnTo>
                  <a:lnTo>
                    <a:pt x="134939" y="300332"/>
                  </a:lnTo>
                  <a:lnTo>
                    <a:pt x="161821" y="285259"/>
                  </a:lnTo>
                  <a:lnTo>
                    <a:pt x="206173" y="245444"/>
                  </a:lnTo>
                  <a:lnTo>
                    <a:pt x="221792" y="218953"/>
                  </a:lnTo>
                  <a:lnTo>
                    <a:pt x="228240" y="177699"/>
                  </a:lnTo>
                  <a:lnTo>
                    <a:pt x="224561" y="139609"/>
                  </a:lnTo>
                  <a:lnTo>
                    <a:pt x="198065" y="84589"/>
                  </a:lnTo>
                  <a:lnTo>
                    <a:pt x="171036" y="47775"/>
                  </a:lnTo>
                  <a:lnTo>
                    <a:pt x="150902" y="35661"/>
                  </a:lnTo>
                  <a:lnTo>
                    <a:pt x="9408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00704" y="423245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390176" y="431668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961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695502" y="4095585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8645" y="210988"/>
                  </a:lnTo>
                  <a:lnTo>
                    <a:pt x="27232" y="265286"/>
                  </a:lnTo>
                  <a:lnTo>
                    <a:pt x="31465" y="316599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832384" y="4106114"/>
              <a:ext cx="31575" cy="410612"/>
            </a:xfrm>
            <a:custGeom>
              <a:avLst/>
              <a:gdLst/>
              <a:ahLst/>
              <a:cxnLst/>
              <a:rect l="0" t="0" r="0" b="0"/>
              <a:pathLst>
                <a:path w="31575" h="410612">
                  <a:moveTo>
                    <a:pt x="10517" y="0"/>
                  </a:moveTo>
                  <a:lnTo>
                    <a:pt x="2184" y="37478"/>
                  </a:lnTo>
                  <a:lnTo>
                    <a:pt x="422" y="94490"/>
                  </a:lnTo>
                  <a:lnTo>
                    <a:pt x="117" y="144850"/>
                  </a:lnTo>
                  <a:lnTo>
                    <a:pt x="27" y="202405"/>
                  </a:lnTo>
                  <a:lnTo>
                    <a:pt x="0" y="263913"/>
                  </a:lnTo>
                  <a:lnTo>
                    <a:pt x="8397" y="323532"/>
                  </a:lnTo>
                  <a:lnTo>
                    <a:pt x="21320" y="376036"/>
                  </a:lnTo>
                  <a:lnTo>
                    <a:pt x="3157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63719" y="4179813"/>
              <a:ext cx="276845" cy="371284"/>
            </a:xfrm>
            <a:custGeom>
              <a:avLst/>
              <a:gdLst/>
              <a:ahLst/>
              <a:cxnLst/>
              <a:rect l="0" t="0" r="0" b="0"/>
              <a:pathLst>
                <a:path w="276845" h="371284">
                  <a:moveTo>
                    <a:pt x="100281" y="10529"/>
                  </a:moveTo>
                  <a:lnTo>
                    <a:pt x="77924" y="10529"/>
                  </a:lnTo>
                  <a:lnTo>
                    <a:pt x="68999" y="14038"/>
                  </a:lnTo>
                  <a:lnTo>
                    <a:pt x="52842" y="27296"/>
                  </a:lnTo>
                  <a:lnTo>
                    <a:pt x="24576" y="64404"/>
                  </a:lnTo>
                  <a:lnTo>
                    <a:pt x="11689" y="96292"/>
                  </a:lnTo>
                  <a:lnTo>
                    <a:pt x="3622" y="148396"/>
                  </a:lnTo>
                  <a:lnTo>
                    <a:pt x="0" y="175918"/>
                  </a:lnTo>
                  <a:lnTo>
                    <a:pt x="7206" y="231715"/>
                  </a:lnTo>
                  <a:lnTo>
                    <a:pt x="25484" y="287796"/>
                  </a:lnTo>
                  <a:lnTo>
                    <a:pt x="44844" y="318720"/>
                  </a:lnTo>
                  <a:lnTo>
                    <a:pt x="70987" y="342700"/>
                  </a:lnTo>
                  <a:lnTo>
                    <a:pt x="112432" y="363358"/>
                  </a:lnTo>
                  <a:lnTo>
                    <a:pt x="137657" y="371283"/>
                  </a:lnTo>
                  <a:lnTo>
                    <a:pt x="164465" y="369346"/>
                  </a:lnTo>
                  <a:lnTo>
                    <a:pt x="189639" y="360686"/>
                  </a:lnTo>
                  <a:lnTo>
                    <a:pt x="238058" y="329326"/>
                  </a:lnTo>
                  <a:lnTo>
                    <a:pt x="252372" y="312484"/>
                  </a:lnTo>
                  <a:lnTo>
                    <a:pt x="271093" y="273075"/>
                  </a:lnTo>
                  <a:lnTo>
                    <a:pt x="276844" y="236369"/>
                  </a:lnTo>
                  <a:lnTo>
                    <a:pt x="270381" y="182044"/>
                  </a:lnTo>
                  <a:lnTo>
                    <a:pt x="254720" y="126254"/>
                  </a:lnTo>
                  <a:lnTo>
                    <a:pt x="229443" y="75762"/>
                  </a:lnTo>
                  <a:lnTo>
                    <a:pt x="193515" y="40398"/>
                  </a:lnTo>
                  <a:lnTo>
                    <a:pt x="161831" y="19249"/>
                  </a:lnTo>
                  <a:lnTo>
                    <a:pt x="123327" y="6223"/>
                  </a:lnTo>
                  <a:lnTo>
                    <a:pt x="77754" y="1229"/>
                  </a:lnTo>
                  <a:lnTo>
                    <a:pt x="581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830233" y="4811051"/>
            <a:ext cx="2349581" cy="532414"/>
            <a:chOff x="1830233" y="4811051"/>
            <a:chExt cx="2349581" cy="532414"/>
          </a:xfrm>
        </p:grpSpPr>
        <p:sp>
          <p:nvSpPr>
            <p:cNvPr id="181" name="Freeform 180"/>
            <p:cNvSpPr/>
            <p:nvPr/>
          </p:nvSpPr>
          <p:spPr>
            <a:xfrm>
              <a:off x="1830233" y="4853637"/>
              <a:ext cx="199046" cy="440881"/>
            </a:xfrm>
            <a:custGeom>
              <a:avLst/>
              <a:gdLst/>
              <a:ahLst/>
              <a:cxnLst/>
              <a:rect l="0" t="0" r="0" b="0"/>
              <a:pathLst>
                <a:path w="199046" h="440881">
                  <a:moveTo>
                    <a:pt x="107010" y="0"/>
                  </a:moveTo>
                  <a:lnTo>
                    <a:pt x="69532" y="8333"/>
                  </a:lnTo>
                  <a:lnTo>
                    <a:pt x="23698" y="15684"/>
                  </a:lnTo>
                  <a:lnTo>
                    <a:pt x="15204" y="20984"/>
                  </a:lnTo>
                  <a:lnTo>
                    <a:pt x="2646" y="36233"/>
                  </a:lnTo>
                  <a:lnTo>
                    <a:pt x="0" y="45212"/>
                  </a:lnTo>
                  <a:lnTo>
                    <a:pt x="1267" y="106343"/>
                  </a:lnTo>
                  <a:lnTo>
                    <a:pt x="13118" y="167209"/>
                  </a:lnTo>
                  <a:lnTo>
                    <a:pt x="26462" y="210324"/>
                  </a:lnTo>
                  <a:lnTo>
                    <a:pt x="31085" y="215085"/>
                  </a:lnTo>
                  <a:lnTo>
                    <a:pt x="36506" y="215920"/>
                  </a:lnTo>
                  <a:lnTo>
                    <a:pt x="78402" y="205209"/>
                  </a:lnTo>
                  <a:lnTo>
                    <a:pt x="102874" y="207407"/>
                  </a:lnTo>
                  <a:lnTo>
                    <a:pt x="123109" y="215403"/>
                  </a:lnTo>
                  <a:lnTo>
                    <a:pt x="155164" y="239600"/>
                  </a:lnTo>
                  <a:lnTo>
                    <a:pt x="176910" y="265575"/>
                  </a:lnTo>
                  <a:lnTo>
                    <a:pt x="192582" y="301087"/>
                  </a:lnTo>
                  <a:lnTo>
                    <a:pt x="199045" y="346834"/>
                  </a:lnTo>
                  <a:lnTo>
                    <a:pt x="195371" y="386255"/>
                  </a:lnTo>
                  <a:lnTo>
                    <a:pt x="186836" y="406026"/>
                  </a:lnTo>
                  <a:lnTo>
                    <a:pt x="181284" y="414573"/>
                  </a:lnTo>
                  <a:lnTo>
                    <a:pt x="165757" y="427190"/>
                  </a:lnTo>
                  <a:lnTo>
                    <a:pt x="145988" y="435527"/>
                  </a:lnTo>
                  <a:lnTo>
                    <a:pt x="95169" y="440880"/>
                  </a:lnTo>
                  <a:lnTo>
                    <a:pt x="68992" y="439272"/>
                  </a:lnTo>
                  <a:lnTo>
                    <a:pt x="2278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143250" y="4916549"/>
              <a:ext cx="309890" cy="426916"/>
            </a:xfrm>
            <a:custGeom>
              <a:avLst/>
              <a:gdLst/>
              <a:ahLst/>
              <a:cxnLst/>
              <a:rect l="0" t="0" r="0" b="0"/>
              <a:pathLst>
                <a:path w="309890" h="426916">
                  <a:moveTo>
                    <a:pt x="15092" y="31845"/>
                  </a:moveTo>
                  <a:lnTo>
                    <a:pt x="11972" y="74536"/>
                  </a:lnTo>
                  <a:lnTo>
                    <a:pt x="9502" y="84872"/>
                  </a:lnTo>
                  <a:lnTo>
                    <a:pt x="6686" y="88253"/>
                  </a:lnTo>
                  <a:lnTo>
                    <a:pt x="3639" y="86998"/>
                  </a:lnTo>
                  <a:lnTo>
                    <a:pt x="437" y="82651"/>
                  </a:lnTo>
                  <a:lnTo>
                    <a:pt x="0" y="68463"/>
                  </a:lnTo>
                  <a:lnTo>
                    <a:pt x="9251" y="30759"/>
                  </a:lnTo>
                  <a:lnTo>
                    <a:pt x="21854" y="13424"/>
                  </a:lnTo>
                  <a:lnTo>
                    <a:pt x="30129" y="5526"/>
                  </a:lnTo>
                  <a:lnTo>
                    <a:pt x="40324" y="1431"/>
                  </a:lnTo>
                  <a:lnTo>
                    <a:pt x="64131" y="0"/>
                  </a:lnTo>
                  <a:lnTo>
                    <a:pt x="98252" y="11361"/>
                  </a:lnTo>
                  <a:lnTo>
                    <a:pt x="124999" y="29545"/>
                  </a:lnTo>
                  <a:lnTo>
                    <a:pt x="137249" y="49150"/>
                  </a:lnTo>
                  <a:lnTo>
                    <a:pt x="160234" y="99864"/>
                  </a:lnTo>
                  <a:lnTo>
                    <a:pt x="171663" y="163347"/>
                  </a:lnTo>
                  <a:lnTo>
                    <a:pt x="179506" y="214828"/>
                  </a:lnTo>
                  <a:lnTo>
                    <a:pt x="181180" y="267126"/>
                  </a:lnTo>
                  <a:lnTo>
                    <a:pt x="174787" y="318496"/>
                  </a:lnTo>
                  <a:lnTo>
                    <a:pt x="159027" y="375250"/>
                  </a:lnTo>
                  <a:lnTo>
                    <a:pt x="133730" y="415013"/>
                  </a:lnTo>
                  <a:lnTo>
                    <a:pt x="113833" y="424410"/>
                  </a:lnTo>
                  <a:lnTo>
                    <a:pt x="101976" y="426915"/>
                  </a:lnTo>
                  <a:lnTo>
                    <a:pt x="91732" y="425077"/>
                  </a:lnTo>
                  <a:lnTo>
                    <a:pt x="74110" y="413675"/>
                  </a:lnTo>
                  <a:lnTo>
                    <a:pt x="56625" y="387525"/>
                  </a:lnTo>
                  <a:lnTo>
                    <a:pt x="49625" y="351961"/>
                  </a:lnTo>
                  <a:lnTo>
                    <a:pt x="53140" y="317376"/>
                  </a:lnTo>
                  <a:lnTo>
                    <a:pt x="64757" y="298738"/>
                  </a:lnTo>
                  <a:lnTo>
                    <a:pt x="72769" y="290492"/>
                  </a:lnTo>
                  <a:lnTo>
                    <a:pt x="94148" y="281330"/>
                  </a:lnTo>
                  <a:lnTo>
                    <a:pt x="118078" y="278427"/>
                  </a:lnTo>
                  <a:lnTo>
                    <a:pt x="178305" y="283494"/>
                  </a:lnTo>
                  <a:lnTo>
                    <a:pt x="233032" y="284324"/>
                  </a:lnTo>
                  <a:lnTo>
                    <a:pt x="282663" y="284488"/>
                  </a:lnTo>
                  <a:lnTo>
                    <a:pt x="309889" y="284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632558" y="5011565"/>
              <a:ext cx="20624" cy="168457"/>
            </a:xfrm>
            <a:custGeom>
              <a:avLst/>
              <a:gdLst/>
              <a:ahLst/>
              <a:cxnLst/>
              <a:rect l="0" t="0" r="0" b="0"/>
              <a:pathLst>
                <a:path w="20624" h="168457">
                  <a:moveTo>
                    <a:pt x="10095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8057" y="134544"/>
                  </a:lnTo>
                  <a:lnTo>
                    <a:pt x="2062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579481" y="509579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9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928385" y="4853637"/>
              <a:ext cx="16224" cy="400084"/>
            </a:xfrm>
            <a:custGeom>
              <a:avLst/>
              <a:gdLst/>
              <a:ahLst/>
              <a:cxnLst/>
              <a:rect l="0" t="0" r="0" b="0"/>
              <a:pathLst>
                <a:path w="16224" h="400084">
                  <a:moveTo>
                    <a:pt x="9065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0" y="169905"/>
                  </a:lnTo>
                  <a:lnTo>
                    <a:pt x="8670" y="232056"/>
                  </a:lnTo>
                  <a:lnTo>
                    <a:pt x="16223" y="293063"/>
                  </a:lnTo>
                  <a:lnTo>
                    <a:pt x="15808" y="355893"/>
                  </a:lnTo>
                  <a:lnTo>
                    <a:pt x="906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795374" y="4874694"/>
              <a:ext cx="131549" cy="245286"/>
            </a:xfrm>
            <a:custGeom>
              <a:avLst/>
              <a:gdLst/>
              <a:ahLst/>
              <a:cxnLst/>
              <a:rect l="0" t="0" r="0" b="0"/>
              <a:pathLst>
                <a:path w="131549" h="245286">
                  <a:moveTo>
                    <a:pt x="131548" y="200041"/>
                  </a:moveTo>
                  <a:lnTo>
                    <a:pt x="88856" y="214614"/>
                  </a:lnTo>
                  <a:lnTo>
                    <a:pt x="26212" y="241586"/>
                  </a:lnTo>
                  <a:lnTo>
                    <a:pt x="15701" y="245285"/>
                  </a:lnTo>
                  <a:lnTo>
                    <a:pt x="8693" y="241902"/>
                  </a:lnTo>
                  <a:lnTo>
                    <a:pt x="4021" y="233798"/>
                  </a:lnTo>
                  <a:lnTo>
                    <a:pt x="0" y="211535"/>
                  </a:lnTo>
                  <a:lnTo>
                    <a:pt x="4289" y="152465"/>
                  </a:lnTo>
                  <a:lnTo>
                    <a:pt x="13430" y="97880"/>
                  </a:lnTo>
                  <a:lnTo>
                    <a:pt x="23381" y="42038"/>
                  </a:lnTo>
                  <a:lnTo>
                    <a:pt x="262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076841" y="4893999"/>
              <a:ext cx="323864" cy="434687"/>
            </a:xfrm>
            <a:custGeom>
              <a:avLst/>
              <a:gdLst/>
              <a:ahLst/>
              <a:cxnLst/>
              <a:rect l="0" t="0" r="0" b="0"/>
              <a:pathLst>
                <a:path w="323864" h="434687">
                  <a:moveTo>
                    <a:pt x="29065" y="22809"/>
                  </a:moveTo>
                  <a:lnTo>
                    <a:pt x="11107" y="83920"/>
                  </a:lnTo>
                  <a:lnTo>
                    <a:pt x="4316" y="106121"/>
                  </a:lnTo>
                  <a:lnTo>
                    <a:pt x="2038" y="108766"/>
                  </a:lnTo>
                  <a:lnTo>
                    <a:pt x="518" y="105850"/>
                  </a:lnTo>
                  <a:lnTo>
                    <a:pt x="0" y="91302"/>
                  </a:lnTo>
                  <a:lnTo>
                    <a:pt x="12312" y="43181"/>
                  </a:lnTo>
                  <a:lnTo>
                    <a:pt x="27871" y="17667"/>
                  </a:lnTo>
                  <a:lnTo>
                    <a:pt x="43742" y="5706"/>
                  </a:lnTo>
                  <a:lnTo>
                    <a:pt x="52888" y="878"/>
                  </a:lnTo>
                  <a:lnTo>
                    <a:pt x="62495" y="0"/>
                  </a:lnTo>
                  <a:lnTo>
                    <a:pt x="82527" y="5263"/>
                  </a:lnTo>
                  <a:lnTo>
                    <a:pt x="100010" y="18520"/>
                  </a:lnTo>
                  <a:lnTo>
                    <a:pt x="114408" y="36111"/>
                  </a:lnTo>
                  <a:lnTo>
                    <a:pt x="137082" y="91935"/>
                  </a:lnTo>
                  <a:lnTo>
                    <a:pt x="150574" y="154530"/>
                  </a:lnTo>
                  <a:lnTo>
                    <a:pt x="153975" y="205857"/>
                  </a:lnTo>
                  <a:lnTo>
                    <a:pt x="154983" y="258110"/>
                  </a:lnTo>
                  <a:lnTo>
                    <a:pt x="154112" y="309467"/>
                  </a:lnTo>
                  <a:lnTo>
                    <a:pt x="140810" y="369335"/>
                  </a:lnTo>
                  <a:lnTo>
                    <a:pt x="122616" y="405853"/>
                  </a:lnTo>
                  <a:lnTo>
                    <a:pt x="108078" y="422338"/>
                  </a:lnTo>
                  <a:lnTo>
                    <a:pt x="89918" y="433564"/>
                  </a:lnTo>
                  <a:lnTo>
                    <a:pt x="81332" y="434686"/>
                  </a:lnTo>
                  <a:lnTo>
                    <a:pt x="65553" y="429693"/>
                  </a:lnTo>
                  <a:lnTo>
                    <a:pt x="60409" y="422747"/>
                  </a:lnTo>
                  <a:lnTo>
                    <a:pt x="54694" y="402550"/>
                  </a:lnTo>
                  <a:lnTo>
                    <a:pt x="52195" y="352627"/>
                  </a:lnTo>
                  <a:lnTo>
                    <a:pt x="56113" y="329661"/>
                  </a:lnTo>
                  <a:lnTo>
                    <a:pt x="70485" y="302591"/>
                  </a:lnTo>
                  <a:lnTo>
                    <a:pt x="86079" y="290266"/>
                  </a:lnTo>
                  <a:lnTo>
                    <a:pt x="105877" y="282059"/>
                  </a:lnTo>
                  <a:lnTo>
                    <a:pt x="142162" y="278608"/>
                  </a:lnTo>
                  <a:lnTo>
                    <a:pt x="197164" y="290403"/>
                  </a:lnTo>
                  <a:lnTo>
                    <a:pt x="253236" y="307193"/>
                  </a:lnTo>
                  <a:lnTo>
                    <a:pt x="290068" y="314521"/>
                  </a:lnTo>
                  <a:lnTo>
                    <a:pt x="323863" y="317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74404" y="4958922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5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505989" y="509579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741813" y="4811051"/>
              <a:ext cx="164260" cy="463727"/>
            </a:xfrm>
            <a:custGeom>
              <a:avLst/>
              <a:gdLst/>
              <a:ahLst/>
              <a:cxnLst/>
              <a:rect l="0" t="0" r="0" b="0"/>
              <a:pathLst>
                <a:path w="164260" h="463727">
                  <a:moveTo>
                    <a:pt x="111617" y="147871"/>
                  </a:moveTo>
                  <a:lnTo>
                    <a:pt x="117683" y="115419"/>
                  </a:lnTo>
                  <a:lnTo>
                    <a:pt x="107057" y="57940"/>
                  </a:lnTo>
                  <a:lnTo>
                    <a:pt x="91678" y="28548"/>
                  </a:lnTo>
                  <a:lnTo>
                    <a:pt x="66714" y="5021"/>
                  </a:lnTo>
                  <a:lnTo>
                    <a:pt x="57115" y="1165"/>
                  </a:lnTo>
                  <a:lnTo>
                    <a:pt x="37091" y="0"/>
                  </a:lnTo>
                  <a:lnTo>
                    <a:pt x="29178" y="4837"/>
                  </a:lnTo>
                  <a:lnTo>
                    <a:pt x="17266" y="22689"/>
                  </a:lnTo>
                  <a:lnTo>
                    <a:pt x="1256" y="73447"/>
                  </a:lnTo>
                  <a:lnTo>
                    <a:pt x="0" y="135466"/>
                  </a:lnTo>
                  <a:lnTo>
                    <a:pt x="10670" y="187535"/>
                  </a:lnTo>
                  <a:lnTo>
                    <a:pt x="23468" y="206833"/>
                  </a:lnTo>
                  <a:lnTo>
                    <a:pt x="31794" y="215255"/>
                  </a:lnTo>
                  <a:lnTo>
                    <a:pt x="40854" y="219700"/>
                  </a:lnTo>
                  <a:lnTo>
                    <a:pt x="60280" y="221519"/>
                  </a:lnTo>
                  <a:lnTo>
                    <a:pt x="69203" y="216857"/>
                  </a:lnTo>
                  <a:lnTo>
                    <a:pt x="85357" y="199198"/>
                  </a:lnTo>
                  <a:lnTo>
                    <a:pt x="114362" y="137227"/>
                  </a:lnTo>
                  <a:lnTo>
                    <a:pt x="116956" y="134926"/>
                  </a:lnTo>
                  <a:lnTo>
                    <a:pt x="118686" y="138071"/>
                  </a:lnTo>
                  <a:lnTo>
                    <a:pt x="130175" y="197213"/>
                  </a:lnTo>
                  <a:lnTo>
                    <a:pt x="137769" y="250424"/>
                  </a:lnTo>
                  <a:lnTo>
                    <a:pt x="141592" y="300700"/>
                  </a:lnTo>
                  <a:lnTo>
                    <a:pt x="148314" y="354461"/>
                  </a:lnTo>
                  <a:lnTo>
                    <a:pt x="153830" y="415453"/>
                  </a:lnTo>
                  <a:lnTo>
                    <a:pt x="164259" y="463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137699" y="4895751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3120" y="54144"/>
                  </a:lnTo>
                  <a:lnTo>
                    <a:pt x="8333" y="101440"/>
                  </a:lnTo>
                  <a:lnTo>
                    <a:pt x="12998" y="153669"/>
                  </a:lnTo>
                  <a:lnTo>
                    <a:pt x="21788" y="205019"/>
                  </a:lnTo>
                  <a:lnTo>
                    <a:pt x="28683" y="258448"/>
                  </a:lnTo>
                  <a:lnTo>
                    <a:pt x="30725" y="307034"/>
                  </a:lnTo>
                  <a:lnTo>
                    <a:pt x="37005" y="364675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989965" y="4906279"/>
              <a:ext cx="158264" cy="262116"/>
            </a:xfrm>
            <a:custGeom>
              <a:avLst/>
              <a:gdLst/>
              <a:ahLst/>
              <a:cxnLst/>
              <a:rect l="0" t="0" r="0" b="0"/>
              <a:pathLst>
                <a:path w="158264" h="262116">
                  <a:moveTo>
                    <a:pt x="158263" y="189513"/>
                  </a:moveTo>
                  <a:lnTo>
                    <a:pt x="124641" y="191853"/>
                  </a:lnTo>
                  <a:lnTo>
                    <a:pt x="88769" y="206324"/>
                  </a:lnTo>
                  <a:lnTo>
                    <a:pt x="32372" y="252847"/>
                  </a:lnTo>
                  <a:lnTo>
                    <a:pt x="25203" y="259812"/>
                  </a:lnTo>
                  <a:lnTo>
                    <a:pt x="18083" y="262115"/>
                  </a:lnTo>
                  <a:lnTo>
                    <a:pt x="10998" y="261311"/>
                  </a:lnTo>
                  <a:lnTo>
                    <a:pt x="3934" y="258435"/>
                  </a:lnTo>
                  <a:lnTo>
                    <a:pt x="395" y="250669"/>
                  </a:lnTo>
                  <a:lnTo>
                    <a:pt x="0" y="196178"/>
                  </a:lnTo>
                  <a:lnTo>
                    <a:pt x="3355" y="146254"/>
                  </a:lnTo>
                  <a:lnTo>
                    <a:pt x="5519" y="100657"/>
                  </a:lnTo>
                  <a:lnTo>
                    <a:pt x="1871" y="55561"/>
                  </a:lnTo>
                  <a:lnTo>
                    <a:pt x="3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1895129" y="5590632"/>
            <a:ext cx="2568954" cy="505369"/>
            <a:chOff x="1895129" y="5590632"/>
            <a:chExt cx="2568954" cy="505369"/>
          </a:xfrm>
        </p:grpSpPr>
        <p:sp>
          <p:nvSpPr>
            <p:cNvPr id="194" name="Freeform 193"/>
            <p:cNvSpPr/>
            <p:nvPr/>
          </p:nvSpPr>
          <p:spPr>
            <a:xfrm>
              <a:off x="1895129" y="5590632"/>
              <a:ext cx="207820" cy="430054"/>
            </a:xfrm>
            <a:custGeom>
              <a:avLst/>
              <a:gdLst/>
              <a:ahLst/>
              <a:cxnLst/>
              <a:rect l="0" t="0" r="0" b="0"/>
              <a:pathLst>
                <a:path w="207820" h="430054">
                  <a:moveTo>
                    <a:pt x="147399" y="0"/>
                  </a:moveTo>
                  <a:lnTo>
                    <a:pt x="109921" y="8333"/>
                  </a:lnTo>
                  <a:lnTo>
                    <a:pt x="58498" y="10095"/>
                  </a:lnTo>
                  <a:lnTo>
                    <a:pt x="22792" y="15989"/>
                  </a:lnTo>
                  <a:lnTo>
                    <a:pt x="15195" y="22357"/>
                  </a:lnTo>
                  <a:lnTo>
                    <a:pt x="6753" y="41912"/>
                  </a:lnTo>
                  <a:lnTo>
                    <a:pt x="7590" y="79229"/>
                  </a:lnTo>
                  <a:lnTo>
                    <a:pt x="17184" y="134930"/>
                  </a:lnTo>
                  <a:lnTo>
                    <a:pt x="23412" y="194805"/>
                  </a:lnTo>
                  <a:lnTo>
                    <a:pt x="26136" y="207079"/>
                  </a:lnTo>
                  <a:lnTo>
                    <a:pt x="30292" y="212922"/>
                  </a:lnTo>
                  <a:lnTo>
                    <a:pt x="35403" y="214478"/>
                  </a:lnTo>
                  <a:lnTo>
                    <a:pt x="71594" y="211342"/>
                  </a:lnTo>
                  <a:lnTo>
                    <a:pt x="104661" y="216387"/>
                  </a:lnTo>
                  <a:lnTo>
                    <a:pt x="136686" y="230881"/>
                  </a:lnTo>
                  <a:lnTo>
                    <a:pt x="185371" y="270474"/>
                  </a:lnTo>
                  <a:lnTo>
                    <a:pt x="201284" y="296950"/>
                  </a:lnTo>
                  <a:lnTo>
                    <a:pt x="207819" y="338199"/>
                  </a:lnTo>
                  <a:lnTo>
                    <a:pt x="204166" y="381877"/>
                  </a:lnTo>
                  <a:lnTo>
                    <a:pt x="192516" y="404079"/>
                  </a:lnTo>
                  <a:lnTo>
                    <a:pt x="184496" y="413276"/>
                  </a:lnTo>
                  <a:lnTo>
                    <a:pt x="163107" y="423493"/>
                  </a:lnTo>
                  <a:lnTo>
                    <a:pt x="111247" y="430053"/>
                  </a:lnTo>
                  <a:lnTo>
                    <a:pt x="69877" y="425600"/>
                  </a:lnTo>
                  <a:lnTo>
                    <a:pt x="17651" y="40506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168870" y="5678209"/>
              <a:ext cx="218163" cy="375678"/>
            </a:xfrm>
            <a:custGeom>
              <a:avLst/>
              <a:gdLst/>
              <a:ahLst/>
              <a:cxnLst/>
              <a:rect l="0" t="0" r="0" b="0"/>
              <a:pathLst>
                <a:path w="218163" h="375678">
                  <a:moveTo>
                    <a:pt x="0" y="17708"/>
                  </a:moveTo>
                  <a:lnTo>
                    <a:pt x="37478" y="26041"/>
                  </a:lnTo>
                  <a:lnTo>
                    <a:pt x="88901" y="27803"/>
                  </a:lnTo>
                  <a:lnTo>
                    <a:pt x="130196" y="22519"/>
                  </a:lnTo>
                  <a:lnTo>
                    <a:pt x="191754" y="1675"/>
                  </a:lnTo>
                  <a:lnTo>
                    <a:pt x="205045" y="0"/>
                  </a:lnTo>
                  <a:lnTo>
                    <a:pt x="212736" y="2393"/>
                  </a:lnTo>
                  <a:lnTo>
                    <a:pt x="216693" y="7498"/>
                  </a:lnTo>
                  <a:lnTo>
                    <a:pt x="218162" y="14411"/>
                  </a:lnTo>
                  <a:lnTo>
                    <a:pt x="213554" y="31450"/>
                  </a:lnTo>
                  <a:lnTo>
                    <a:pt x="181442" y="91689"/>
                  </a:lnTo>
                  <a:lnTo>
                    <a:pt x="154525" y="151323"/>
                  </a:lnTo>
                  <a:lnTo>
                    <a:pt x="134465" y="202288"/>
                  </a:lnTo>
                  <a:lnTo>
                    <a:pt x="108319" y="262398"/>
                  </a:lnTo>
                  <a:lnTo>
                    <a:pt x="89030" y="318162"/>
                  </a:lnTo>
                  <a:lnTo>
                    <a:pt x="79932" y="350836"/>
                  </a:lnTo>
                  <a:lnTo>
                    <a:pt x="84228" y="375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674238" y="5738031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9065" y="58617"/>
                  </a:lnTo>
                  <a:lnTo>
                    <a:pt x="10239" y="113961"/>
                  </a:lnTo>
                  <a:lnTo>
                    <a:pt x="10471" y="170646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568953" y="584331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14654"/>
                  </a:lnTo>
                  <a:lnTo>
                    <a:pt x="71180" y="31667"/>
                  </a:lnTo>
                  <a:lnTo>
                    <a:pt x="10062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074321" y="567486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68303"/>
                  </a:lnTo>
                  <a:lnTo>
                    <a:pt x="9065" y="224577"/>
                  </a:lnTo>
                  <a:lnTo>
                    <a:pt x="10095" y="277891"/>
                  </a:lnTo>
                  <a:lnTo>
                    <a:pt x="10443" y="33963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923056" y="5622217"/>
              <a:ext cx="140737" cy="261750"/>
            </a:xfrm>
            <a:custGeom>
              <a:avLst/>
              <a:gdLst/>
              <a:ahLst/>
              <a:cxnLst/>
              <a:rect l="0" t="0" r="0" b="0"/>
              <a:pathLst>
                <a:path w="140737" h="261750">
                  <a:moveTo>
                    <a:pt x="140736" y="252684"/>
                  </a:moveTo>
                  <a:lnTo>
                    <a:pt x="98045" y="255804"/>
                  </a:lnTo>
                  <a:lnTo>
                    <a:pt x="50805" y="261749"/>
                  </a:lnTo>
                  <a:lnTo>
                    <a:pt x="27067" y="256323"/>
                  </a:lnTo>
                  <a:lnTo>
                    <a:pt x="15824" y="251601"/>
                  </a:lnTo>
                  <a:lnTo>
                    <a:pt x="8329" y="243773"/>
                  </a:lnTo>
                  <a:lnTo>
                    <a:pt x="0" y="222598"/>
                  </a:lnTo>
                  <a:lnTo>
                    <a:pt x="1889" y="170875"/>
                  </a:lnTo>
                  <a:lnTo>
                    <a:pt x="6595" y="115598"/>
                  </a:lnTo>
                  <a:lnTo>
                    <a:pt x="20603" y="52831"/>
                  </a:lnTo>
                  <a:lnTo>
                    <a:pt x="22473" y="17734"/>
                  </a:lnTo>
                  <a:lnTo>
                    <a:pt x="20950" y="11822"/>
                  </a:lnTo>
                  <a:lnTo>
                    <a:pt x="143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179606" y="5674860"/>
              <a:ext cx="151750" cy="421141"/>
            </a:xfrm>
            <a:custGeom>
              <a:avLst/>
              <a:gdLst/>
              <a:ahLst/>
              <a:cxnLst/>
              <a:rect l="0" t="0" r="0" b="0"/>
              <a:pathLst>
                <a:path w="151750" h="421141">
                  <a:moveTo>
                    <a:pt x="0" y="0"/>
                  </a:moveTo>
                  <a:lnTo>
                    <a:pt x="16767" y="11178"/>
                  </a:lnTo>
                  <a:lnTo>
                    <a:pt x="40597" y="13547"/>
                  </a:lnTo>
                  <a:lnTo>
                    <a:pt x="97966" y="5535"/>
                  </a:lnTo>
                  <a:lnTo>
                    <a:pt x="134702" y="7229"/>
                  </a:lnTo>
                  <a:lnTo>
                    <a:pt x="142443" y="13008"/>
                  </a:lnTo>
                  <a:lnTo>
                    <a:pt x="151046" y="31908"/>
                  </a:lnTo>
                  <a:lnTo>
                    <a:pt x="151749" y="52785"/>
                  </a:lnTo>
                  <a:lnTo>
                    <a:pt x="142449" y="87390"/>
                  </a:lnTo>
                  <a:lnTo>
                    <a:pt x="118888" y="147598"/>
                  </a:lnTo>
                  <a:lnTo>
                    <a:pt x="92807" y="208979"/>
                  </a:lnTo>
                  <a:lnTo>
                    <a:pt x="70281" y="269181"/>
                  </a:lnTo>
                  <a:lnTo>
                    <a:pt x="57219" y="318923"/>
                  </a:lnTo>
                  <a:lnTo>
                    <a:pt x="42325" y="375126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569160" y="5727502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0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579689" y="5811730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874487" y="566433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51117"/>
                  </a:lnTo>
                  <a:lnTo>
                    <a:pt x="12997" y="202314"/>
                  </a:lnTo>
                  <a:lnTo>
                    <a:pt x="19464" y="262232"/>
                  </a:lnTo>
                  <a:lnTo>
                    <a:pt x="20742" y="31964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980780" y="5716974"/>
              <a:ext cx="229586" cy="361188"/>
            </a:xfrm>
            <a:custGeom>
              <a:avLst/>
              <a:gdLst/>
              <a:ahLst/>
              <a:cxnLst/>
              <a:rect l="0" t="0" r="0" b="0"/>
              <a:pathLst>
                <a:path w="229586" h="361188">
                  <a:moveTo>
                    <a:pt x="72691" y="0"/>
                  </a:moveTo>
                  <a:lnTo>
                    <a:pt x="48644" y="9575"/>
                  </a:lnTo>
                  <a:lnTo>
                    <a:pt x="34317" y="20244"/>
                  </a:lnTo>
                  <a:lnTo>
                    <a:pt x="18687" y="44992"/>
                  </a:lnTo>
                  <a:lnTo>
                    <a:pt x="4095" y="87136"/>
                  </a:lnTo>
                  <a:lnTo>
                    <a:pt x="0" y="149360"/>
                  </a:lnTo>
                  <a:lnTo>
                    <a:pt x="4780" y="212387"/>
                  </a:lnTo>
                  <a:lnTo>
                    <a:pt x="23468" y="275713"/>
                  </a:lnTo>
                  <a:lnTo>
                    <a:pt x="42119" y="310200"/>
                  </a:lnTo>
                  <a:lnTo>
                    <a:pt x="69382" y="342814"/>
                  </a:lnTo>
                  <a:lnTo>
                    <a:pt x="95887" y="359067"/>
                  </a:lnTo>
                  <a:lnTo>
                    <a:pt x="118875" y="361187"/>
                  </a:lnTo>
                  <a:lnTo>
                    <a:pt x="143520" y="357059"/>
                  </a:lnTo>
                  <a:lnTo>
                    <a:pt x="166172" y="347426"/>
                  </a:lnTo>
                  <a:lnTo>
                    <a:pt x="193066" y="323259"/>
                  </a:lnTo>
                  <a:lnTo>
                    <a:pt x="210263" y="293872"/>
                  </a:lnTo>
                  <a:lnTo>
                    <a:pt x="225384" y="242925"/>
                  </a:lnTo>
                  <a:lnTo>
                    <a:pt x="229585" y="180869"/>
                  </a:lnTo>
                  <a:lnTo>
                    <a:pt x="224825" y="128794"/>
                  </a:lnTo>
                  <a:lnTo>
                    <a:pt x="211450" y="85882"/>
                  </a:lnTo>
                  <a:lnTo>
                    <a:pt x="180810" y="46304"/>
                  </a:lnTo>
                  <a:lnTo>
                    <a:pt x="154639" y="30357"/>
                  </a:lnTo>
                  <a:lnTo>
                    <a:pt x="11480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411440" y="569591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42692"/>
                  </a:lnTo>
                  <a:lnTo>
                    <a:pt x="14654" y="95520"/>
                  </a:lnTo>
                  <a:lnTo>
                    <a:pt x="19160" y="150745"/>
                  </a:lnTo>
                  <a:lnTo>
                    <a:pt x="27918" y="210581"/>
                  </a:lnTo>
                  <a:lnTo>
                    <a:pt x="31669" y="262826"/>
                  </a:lnTo>
                  <a:lnTo>
                    <a:pt x="39704" y="31681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276971" y="5748559"/>
              <a:ext cx="187112" cy="266306"/>
            </a:xfrm>
            <a:custGeom>
              <a:avLst/>
              <a:gdLst/>
              <a:ahLst/>
              <a:cxnLst/>
              <a:rect l="0" t="0" r="0" b="0"/>
              <a:pathLst>
                <a:path w="187112" h="266306">
                  <a:moveTo>
                    <a:pt x="187111" y="210570"/>
                  </a:moveTo>
                  <a:lnTo>
                    <a:pt x="133237" y="229698"/>
                  </a:lnTo>
                  <a:lnTo>
                    <a:pt x="71190" y="258764"/>
                  </a:lnTo>
                  <a:lnTo>
                    <a:pt x="50193" y="266305"/>
                  </a:lnTo>
                  <a:lnTo>
                    <a:pt x="29163" y="264197"/>
                  </a:lnTo>
                  <a:lnTo>
                    <a:pt x="18641" y="260359"/>
                  </a:lnTo>
                  <a:lnTo>
                    <a:pt x="11627" y="253122"/>
                  </a:lnTo>
                  <a:lnTo>
                    <a:pt x="3833" y="232601"/>
                  </a:lnTo>
                  <a:lnTo>
                    <a:pt x="0" y="175234"/>
                  </a:lnTo>
                  <a:lnTo>
                    <a:pt x="9295" y="124561"/>
                  </a:lnTo>
                  <a:lnTo>
                    <a:pt x="16806" y="64250"/>
                  </a:lnTo>
                  <a:lnTo>
                    <a:pt x="17834" y="36745"/>
                  </a:lnTo>
                  <a:lnTo>
                    <a:pt x="186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8" name="Freeform 207"/>
          <p:cNvSpPr/>
          <p:nvPr/>
        </p:nvSpPr>
        <p:spPr>
          <a:xfrm>
            <a:off x="1517766" y="5328192"/>
            <a:ext cx="3364558" cy="988904"/>
          </a:xfrm>
          <a:custGeom>
            <a:avLst/>
            <a:gdLst/>
            <a:ahLst/>
            <a:cxnLst/>
            <a:rect l="0" t="0" r="0" b="0"/>
            <a:pathLst>
              <a:path w="3364558" h="988904">
                <a:moveTo>
                  <a:pt x="461591" y="157155"/>
                </a:moveTo>
                <a:lnTo>
                  <a:pt x="424113" y="148822"/>
                </a:lnTo>
                <a:lnTo>
                  <a:pt x="372690" y="147060"/>
                </a:lnTo>
                <a:lnTo>
                  <a:pt x="310236" y="155117"/>
                </a:lnTo>
                <a:lnTo>
                  <a:pt x="251626" y="171094"/>
                </a:lnTo>
                <a:lnTo>
                  <a:pt x="194989" y="196433"/>
                </a:lnTo>
                <a:lnTo>
                  <a:pt x="136148" y="242396"/>
                </a:lnTo>
                <a:lnTo>
                  <a:pt x="83859" y="295329"/>
                </a:lnTo>
                <a:lnTo>
                  <a:pt x="51929" y="347618"/>
                </a:lnTo>
                <a:lnTo>
                  <a:pt x="28680" y="403008"/>
                </a:lnTo>
                <a:lnTo>
                  <a:pt x="6757" y="459009"/>
                </a:lnTo>
                <a:lnTo>
                  <a:pt x="0" y="515131"/>
                </a:lnTo>
                <a:lnTo>
                  <a:pt x="1950" y="554121"/>
                </a:lnTo>
                <a:lnTo>
                  <a:pt x="13089" y="604326"/>
                </a:lnTo>
                <a:lnTo>
                  <a:pt x="34960" y="659303"/>
                </a:lnTo>
                <a:lnTo>
                  <a:pt x="61810" y="715222"/>
                </a:lnTo>
                <a:lnTo>
                  <a:pt x="85774" y="754177"/>
                </a:lnTo>
                <a:lnTo>
                  <a:pt x="142866" y="809513"/>
                </a:lnTo>
                <a:lnTo>
                  <a:pt x="187283" y="845716"/>
                </a:lnTo>
                <a:lnTo>
                  <a:pt x="248824" y="875987"/>
                </a:lnTo>
                <a:lnTo>
                  <a:pt x="303923" y="896454"/>
                </a:lnTo>
                <a:lnTo>
                  <a:pt x="354278" y="917091"/>
                </a:lnTo>
                <a:lnTo>
                  <a:pt x="412491" y="932433"/>
                </a:lnTo>
                <a:lnTo>
                  <a:pt x="469570" y="946729"/>
                </a:lnTo>
                <a:lnTo>
                  <a:pt x="524007" y="957302"/>
                </a:lnTo>
                <a:lnTo>
                  <a:pt x="580300" y="967843"/>
                </a:lnTo>
                <a:lnTo>
                  <a:pt x="621975" y="973696"/>
                </a:lnTo>
                <a:lnTo>
                  <a:pt x="667794" y="976296"/>
                </a:lnTo>
                <a:lnTo>
                  <a:pt x="717270" y="983350"/>
                </a:lnTo>
                <a:lnTo>
                  <a:pt x="776514" y="987260"/>
                </a:lnTo>
                <a:lnTo>
                  <a:pt x="822265" y="988174"/>
                </a:lnTo>
                <a:lnTo>
                  <a:pt x="884703" y="988689"/>
                </a:lnTo>
                <a:lnTo>
                  <a:pt x="942197" y="988842"/>
                </a:lnTo>
                <a:lnTo>
                  <a:pt x="987539" y="988878"/>
                </a:lnTo>
                <a:lnTo>
                  <a:pt x="1034987" y="988893"/>
                </a:lnTo>
                <a:lnTo>
                  <a:pt x="1090971" y="988903"/>
                </a:lnTo>
                <a:lnTo>
                  <a:pt x="1151809" y="987736"/>
                </a:lnTo>
                <a:lnTo>
                  <a:pt x="1208886" y="980572"/>
                </a:lnTo>
                <a:lnTo>
                  <a:pt x="1265221" y="978811"/>
                </a:lnTo>
                <a:lnTo>
                  <a:pt x="1321409" y="978463"/>
                </a:lnTo>
                <a:lnTo>
                  <a:pt x="1377569" y="978395"/>
                </a:lnTo>
                <a:lnTo>
                  <a:pt x="1433722" y="978380"/>
                </a:lnTo>
                <a:lnTo>
                  <a:pt x="1497110" y="971142"/>
                </a:lnTo>
                <a:lnTo>
                  <a:pt x="1555905" y="968500"/>
                </a:lnTo>
                <a:lnTo>
                  <a:pt x="1618168" y="967978"/>
                </a:lnTo>
                <a:lnTo>
                  <a:pt x="1678386" y="960639"/>
                </a:lnTo>
                <a:lnTo>
                  <a:pt x="1738461" y="957976"/>
                </a:lnTo>
                <a:lnTo>
                  <a:pt x="1800717" y="957450"/>
                </a:lnTo>
                <a:lnTo>
                  <a:pt x="1858075" y="950111"/>
                </a:lnTo>
                <a:lnTo>
                  <a:pt x="1914465" y="947448"/>
                </a:lnTo>
                <a:lnTo>
                  <a:pt x="1970664" y="941333"/>
                </a:lnTo>
                <a:lnTo>
                  <a:pt x="2034061" y="936095"/>
                </a:lnTo>
                <a:lnTo>
                  <a:pt x="2092858" y="928128"/>
                </a:lnTo>
                <a:lnTo>
                  <a:pt x="2149532" y="926208"/>
                </a:lnTo>
                <a:lnTo>
                  <a:pt x="2213022" y="924658"/>
                </a:lnTo>
                <a:lnTo>
                  <a:pt x="2271837" y="917420"/>
                </a:lnTo>
                <a:lnTo>
                  <a:pt x="2328515" y="915644"/>
                </a:lnTo>
                <a:lnTo>
                  <a:pt x="2392007" y="915293"/>
                </a:lnTo>
                <a:lnTo>
                  <a:pt x="2450821" y="915224"/>
                </a:lnTo>
                <a:lnTo>
                  <a:pt x="2507500" y="915210"/>
                </a:lnTo>
                <a:lnTo>
                  <a:pt x="2563756" y="907972"/>
                </a:lnTo>
                <a:lnTo>
                  <a:pt x="2619928" y="905329"/>
                </a:lnTo>
                <a:lnTo>
                  <a:pt x="2676084" y="904807"/>
                </a:lnTo>
                <a:lnTo>
                  <a:pt x="2735746" y="904704"/>
                </a:lnTo>
                <a:lnTo>
                  <a:pt x="2796058" y="904686"/>
                </a:lnTo>
                <a:lnTo>
                  <a:pt x="2857018" y="901560"/>
                </a:lnTo>
                <a:lnTo>
                  <a:pt x="2908790" y="895613"/>
                </a:lnTo>
                <a:lnTo>
                  <a:pt x="2960351" y="886033"/>
                </a:lnTo>
                <a:lnTo>
                  <a:pt x="3019365" y="876277"/>
                </a:lnTo>
                <a:lnTo>
                  <a:pt x="3076105" y="865977"/>
                </a:lnTo>
                <a:lnTo>
                  <a:pt x="3134511" y="855517"/>
                </a:lnTo>
                <a:lnTo>
                  <a:pt x="3180153" y="843839"/>
                </a:lnTo>
                <a:lnTo>
                  <a:pt x="3242287" y="812814"/>
                </a:lnTo>
                <a:lnTo>
                  <a:pt x="3303054" y="766802"/>
                </a:lnTo>
                <a:lnTo>
                  <a:pt x="3340567" y="725495"/>
                </a:lnTo>
                <a:lnTo>
                  <a:pt x="3357670" y="688460"/>
                </a:lnTo>
                <a:lnTo>
                  <a:pt x="3364557" y="647850"/>
                </a:lnTo>
                <a:lnTo>
                  <a:pt x="3358478" y="600613"/>
                </a:lnTo>
                <a:lnTo>
                  <a:pt x="3348159" y="569310"/>
                </a:lnTo>
                <a:lnTo>
                  <a:pt x="3309673" y="521416"/>
                </a:lnTo>
                <a:lnTo>
                  <a:pt x="3249147" y="463158"/>
                </a:lnTo>
                <a:lnTo>
                  <a:pt x="3193467" y="420427"/>
                </a:lnTo>
                <a:lnTo>
                  <a:pt x="3135317" y="378045"/>
                </a:lnTo>
                <a:lnTo>
                  <a:pt x="3082393" y="347320"/>
                </a:lnTo>
                <a:lnTo>
                  <a:pt x="3026878" y="313131"/>
                </a:lnTo>
                <a:lnTo>
                  <a:pt x="2965158" y="281969"/>
                </a:lnTo>
                <a:lnTo>
                  <a:pt x="2906467" y="255436"/>
                </a:lnTo>
                <a:lnTo>
                  <a:pt x="2860769" y="228964"/>
                </a:lnTo>
                <a:lnTo>
                  <a:pt x="2800939" y="206891"/>
                </a:lnTo>
                <a:lnTo>
                  <a:pt x="2746024" y="181147"/>
                </a:lnTo>
                <a:lnTo>
                  <a:pt x="2696028" y="166083"/>
                </a:lnTo>
                <a:lnTo>
                  <a:pt x="2641203" y="149343"/>
                </a:lnTo>
                <a:lnTo>
                  <a:pt x="2592180" y="132483"/>
                </a:lnTo>
                <a:lnTo>
                  <a:pt x="2534891" y="118389"/>
                </a:lnTo>
                <a:lnTo>
                  <a:pt x="2480352" y="101085"/>
                </a:lnTo>
                <a:lnTo>
                  <a:pt x="2429487" y="88029"/>
                </a:lnTo>
                <a:lnTo>
                  <a:pt x="2373434" y="73137"/>
                </a:lnTo>
                <a:lnTo>
                  <a:pt x="2320729" y="62461"/>
                </a:lnTo>
                <a:lnTo>
                  <a:pt x="2270017" y="51888"/>
                </a:lnTo>
                <a:lnTo>
                  <a:pt x="2223406" y="41347"/>
                </a:lnTo>
                <a:lnTo>
                  <a:pt x="2168261" y="33934"/>
                </a:lnTo>
                <a:lnTo>
                  <a:pt x="2108404" y="25840"/>
                </a:lnTo>
                <a:lnTo>
                  <a:pt x="2056978" y="21931"/>
                </a:lnTo>
                <a:lnTo>
                  <a:pt x="1997286" y="20772"/>
                </a:lnTo>
                <a:lnTo>
                  <a:pt x="1940736" y="14840"/>
                </a:lnTo>
                <a:lnTo>
                  <a:pt x="1881346" y="11262"/>
                </a:lnTo>
                <a:lnTo>
                  <a:pt x="1824885" y="10202"/>
                </a:lnTo>
                <a:lnTo>
                  <a:pt x="1765521" y="9888"/>
                </a:lnTo>
                <a:lnTo>
                  <a:pt x="1709068" y="9795"/>
                </a:lnTo>
                <a:lnTo>
                  <a:pt x="1649707" y="9767"/>
                </a:lnTo>
                <a:lnTo>
                  <a:pt x="1593254" y="4170"/>
                </a:lnTo>
                <a:lnTo>
                  <a:pt x="1533894" y="6281"/>
                </a:lnTo>
                <a:lnTo>
                  <a:pt x="1473830" y="1834"/>
                </a:lnTo>
                <a:lnTo>
                  <a:pt x="1425069" y="0"/>
                </a:lnTo>
                <a:lnTo>
                  <a:pt x="1373577" y="626"/>
                </a:lnTo>
                <a:lnTo>
                  <a:pt x="1321275" y="6531"/>
                </a:lnTo>
                <a:lnTo>
                  <a:pt x="1268733" y="8800"/>
                </a:lnTo>
                <a:lnTo>
                  <a:pt x="1216121" y="9472"/>
                </a:lnTo>
                <a:lnTo>
                  <a:pt x="1163487" y="10842"/>
                </a:lnTo>
                <a:lnTo>
                  <a:pt x="1112017" y="16967"/>
                </a:lnTo>
                <a:lnTo>
                  <a:pt x="1048992" y="22749"/>
                </a:lnTo>
                <a:lnTo>
                  <a:pt x="997894" y="28424"/>
                </a:lnTo>
                <a:lnTo>
                  <a:pt x="948829" y="30105"/>
                </a:lnTo>
                <a:lnTo>
                  <a:pt x="895917" y="36262"/>
                </a:lnTo>
                <a:lnTo>
                  <a:pt x="836029" y="41508"/>
                </a:lnTo>
                <a:lnTo>
                  <a:pt x="774807" y="49477"/>
                </a:lnTo>
                <a:lnTo>
                  <a:pt x="717913" y="56986"/>
                </a:lnTo>
                <a:lnTo>
                  <a:pt x="665644" y="69735"/>
                </a:lnTo>
                <a:lnTo>
                  <a:pt x="614072" y="83518"/>
                </a:lnTo>
                <a:lnTo>
                  <a:pt x="559431" y="97506"/>
                </a:lnTo>
                <a:lnTo>
                  <a:pt x="500371" y="118769"/>
                </a:lnTo>
                <a:lnTo>
                  <a:pt x="441482" y="139174"/>
                </a:lnTo>
                <a:lnTo>
                  <a:pt x="388016" y="157098"/>
                </a:lnTo>
                <a:lnTo>
                  <a:pt x="324732" y="181327"/>
                </a:lnTo>
                <a:lnTo>
                  <a:pt x="261551" y="209147"/>
                </a:lnTo>
                <a:lnTo>
                  <a:pt x="236204" y="220133"/>
                </a:lnTo>
                <a:lnTo>
                  <a:pt x="219436" y="2308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15854" y="178984"/>
            <a:ext cx="3305950" cy="589597"/>
            <a:chOff x="315854" y="178984"/>
            <a:chExt cx="3305950" cy="589597"/>
          </a:xfrm>
        </p:grpSpPr>
        <p:sp>
          <p:nvSpPr>
            <p:cNvPr id="2" name="Freeform 1"/>
            <p:cNvSpPr/>
            <p:nvPr/>
          </p:nvSpPr>
          <p:spPr>
            <a:xfrm>
              <a:off x="413904" y="263212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5"/>
                  </a:lnTo>
                  <a:lnTo>
                    <a:pt x="14207" y="196998"/>
                  </a:lnTo>
                  <a:lnTo>
                    <a:pt x="17061" y="257759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233909"/>
              <a:ext cx="295691" cy="369751"/>
            </a:xfrm>
            <a:custGeom>
              <a:avLst/>
              <a:gdLst/>
              <a:ahLst/>
              <a:cxnLst/>
              <a:rect l="0" t="0" r="0" b="0"/>
              <a:pathLst>
                <a:path w="295691" h="369751">
                  <a:moveTo>
                    <a:pt x="0" y="50360"/>
                  </a:moveTo>
                  <a:lnTo>
                    <a:pt x="5590" y="33592"/>
                  </a:lnTo>
                  <a:lnTo>
                    <a:pt x="17692" y="22241"/>
                  </a:lnTo>
                  <a:lnTo>
                    <a:pt x="54058" y="5421"/>
                  </a:lnTo>
                  <a:lnTo>
                    <a:pt x="90237" y="0"/>
                  </a:lnTo>
                  <a:lnTo>
                    <a:pt x="149924" y="9471"/>
                  </a:lnTo>
                  <a:lnTo>
                    <a:pt x="174258" y="16979"/>
                  </a:lnTo>
                  <a:lnTo>
                    <a:pt x="208943" y="40863"/>
                  </a:lnTo>
                  <a:lnTo>
                    <a:pt x="216505" y="47538"/>
                  </a:lnTo>
                  <a:lnTo>
                    <a:pt x="224906" y="67433"/>
                  </a:lnTo>
                  <a:lnTo>
                    <a:pt x="227147" y="79290"/>
                  </a:lnTo>
                  <a:lnTo>
                    <a:pt x="223397" y="101822"/>
                  </a:lnTo>
                  <a:lnTo>
                    <a:pt x="208132" y="131119"/>
                  </a:lnTo>
                  <a:lnTo>
                    <a:pt x="185671" y="154617"/>
                  </a:lnTo>
                  <a:lnTo>
                    <a:pt x="156789" y="173278"/>
                  </a:lnTo>
                  <a:lnTo>
                    <a:pt x="143384" y="179859"/>
                  </a:lnTo>
                  <a:lnTo>
                    <a:pt x="144722" y="179977"/>
                  </a:lnTo>
                  <a:lnTo>
                    <a:pt x="177676" y="177349"/>
                  </a:lnTo>
                  <a:lnTo>
                    <a:pt x="210183" y="182483"/>
                  </a:lnTo>
                  <a:lnTo>
                    <a:pt x="242041" y="197002"/>
                  </a:lnTo>
                  <a:lnTo>
                    <a:pt x="268118" y="221711"/>
                  </a:lnTo>
                  <a:lnTo>
                    <a:pt x="290663" y="256848"/>
                  </a:lnTo>
                  <a:lnTo>
                    <a:pt x="295690" y="280173"/>
                  </a:lnTo>
                  <a:lnTo>
                    <a:pt x="289385" y="329332"/>
                  </a:lnTo>
                  <a:lnTo>
                    <a:pt x="284171" y="339286"/>
                  </a:lnTo>
                  <a:lnTo>
                    <a:pt x="269018" y="353467"/>
                  </a:lnTo>
                  <a:lnTo>
                    <a:pt x="240756" y="368027"/>
                  </a:lnTo>
                  <a:lnTo>
                    <a:pt x="220477" y="369750"/>
                  </a:lnTo>
                  <a:lnTo>
                    <a:pt x="157873" y="355072"/>
                  </a:lnTo>
                  <a:lnTo>
                    <a:pt x="94757" y="324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2766" y="442196"/>
              <a:ext cx="94758" cy="128664"/>
            </a:xfrm>
            <a:custGeom>
              <a:avLst/>
              <a:gdLst/>
              <a:ahLst/>
              <a:cxnLst/>
              <a:rect l="0" t="0" r="0" b="0"/>
              <a:pathLst>
                <a:path w="94758" h="128664">
                  <a:moveTo>
                    <a:pt x="0" y="21057"/>
                  </a:moveTo>
                  <a:lnTo>
                    <a:pt x="11453" y="75202"/>
                  </a:lnTo>
                  <a:lnTo>
                    <a:pt x="24749" y="124559"/>
                  </a:lnTo>
                  <a:lnTo>
                    <a:pt x="24689" y="128663"/>
                  </a:lnTo>
                  <a:lnTo>
                    <a:pt x="22308" y="127890"/>
                  </a:lnTo>
                  <a:lnTo>
                    <a:pt x="18382" y="123864"/>
                  </a:lnTo>
                  <a:lnTo>
                    <a:pt x="7266" y="95842"/>
                  </a:lnTo>
                  <a:lnTo>
                    <a:pt x="7742" y="57904"/>
                  </a:lnTo>
                  <a:lnTo>
                    <a:pt x="15530" y="37044"/>
                  </a:lnTo>
                  <a:lnTo>
                    <a:pt x="20882" y="28205"/>
                  </a:lnTo>
                  <a:lnTo>
                    <a:pt x="36187" y="15266"/>
                  </a:lnTo>
                  <a:lnTo>
                    <a:pt x="54688" y="678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452725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9498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1222" y="442196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52643" y="0"/>
                  </a:moveTo>
                  <a:lnTo>
                    <a:pt x="37989" y="55141"/>
                  </a:lnTo>
                  <a:lnTo>
                    <a:pt x="31681" y="118171"/>
                  </a:lnTo>
                  <a:lnTo>
                    <a:pt x="23502" y="169962"/>
                  </a:lnTo>
                  <a:lnTo>
                    <a:pt x="15951" y="224906"/>
                  </a:lnTo>
                  <a:lnTo>
                    <a:pt x="4364" y="28571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12068" y="435896"/>
              <a:ext cx="172368" cy="148813"/>
            </a:xfrm>
            <a:custGeom>
              <a:avLst/>
              <a:gdLst/>
              <a:ahLst/>
              <a:cxnLst/>
              <a:rect l="0" t="0" r="0" b="0"/>
              <a:pathLst>
                <a:path w="172368" h="148813">
                  <a:moveTo>
                    <a:pt x="109196" y="48414"/>
                  </a:moveTo>
                  <a:lnTo>
                    <a:pt x="99621" y="24368"/>
                  </a:lnTo>
                  <a:lnTo>
                    <a:pt x="88952" y="10041"/>
                  </a:lnTo>
                  <a:lnTo>
                    <a:pt x="70173" y="2114"/>
                  </a:lnTo>
                  <a:lnTo>
                    <a:pt x="58614" y="0"/>
                  </a:lnTo>
                  <a:lnTo>
                    <a:pt x="48569" y="2100"/>
                  </a:lnTo>
                  <a:lnTo>
                    <a:pt x="31168" y="13792"/>
                  </a:lnTo>
                  <a:lnTo>
                    <a:pt x="13807" y="40106"/>
                  </a:lnTo>
                  <a:lnTo>
                    <a:pt x="1254" y="75718"/>
                  </a:lnTo>
                  <a:lnTo>
                    <a:pt x="0" y="99154"/>
                  </a:lnTo>
                  <a:lnTo>
                    <a:pt x="4512" y="120098"/>
                  </a:lnTo>
                  <a:lnTo>
                    <a:pt x="14317" y="137206"/>
                  </a:lnTo>
                  <a:lnTo>
                    <a:pt x="22546" y="142704"/>
                  </a:lnTo>
                  <a:lnTo>
                    <a:pt x="44169" y="148812"/>
                  </a:lnTo>
                  <a:lnTo>
                    <a:pt x="52976" y="146932"/>
                  </a:lnTo>
                  <a:lnTo>
                    <a:pt x="60018" y="142169"/>
                  </a:lnTo>
                  <a:lnTo>
                    <a:pt x="85314" y="103719"/>
                  </a:lnTo>
                  <a:lnTo>
                    <a:pt x="93274" y="99322"/>
                  </a:lnTo>
                  <a:lnTo>
                    <a:pt x="102091" y="99900"/>
                  </a:lnTo>
                  <a:lnTo>
                    <a:pt x="128148" y="114362"/>
                  </a:lnTo>
                  <a:lnTo>
                    <a:pt x="143355" y="124518"/>
                  </a:lnTo>
                  <a:lnTo>
                    <a:pt x="172367" y="13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444000"/>
              <a:ext cx="136871" cy="126955"/>
            </a:xfrm>
            <a:custGeom>
              <a:avLst/>
              <a:gdLst/>
              <a:ahLst/>
              <a:cxnLst/>
              <a:rect l="0" t="0" r="0" b="0"/>
              <a:pathLst>
                <a:path w="136871" h="126955">
                  <a:moveTo>
                    <a:pt x="0" y="40310"/>
                  </a:moveTo>
                  <a:lnTo>
                    <a:pt x="3119" y="83002"/>
                  </a:lnTo>
                  <a:lnTo>
                    <a:pt x="14654" y="124652"/>
                  </a:lnTo>
                  <a:lnTo>
                    <a:pt x="16788" y="126954"/>
                  </a:lnTo>
                  <a:lnTo>
                    <a:pt x="18211" y="123809"/>
                  </a:lnTo>
                  <a:lnTo>
                    <a:pt x="20682" y="72536"/>
                  </a:lnTo>
                  <a:lnTo>
                    <a:pt x="26597" y="10427"/>
                  </a:lnTo>
                  <a:lnTo>
                    <a:pt x="31769" y="4010"/>
                  </a:lnTo>
                  <a:lnTo>
                    <a:pt x="38727" y="903"/>
                  </a:lnTo>
                  <a:lnTo>
                    <a:pt x="46875" y="0"/>
                  </a:lnTo>
                  <a:lnTo>
                    <a:pt x="62167" y="5237"/>
                  </a:lnTo>
                  <a:lnTo>
                    <a:pt x="91049" y="27663"/>
                  </a:lnTo>
                  <a:lnTo>
                    <a:pt x="128476" y="91105"/>
                  </a:lnTo>
                  <a:lnTo>
                    <a:pt x="136870" y="114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0819" y="409793"/>
              <a:ext cx="383783" cy="148218"/>
            </a:xfrm>
            <a:custGeom>
              <a:avLst/>
              <a:gdLst/>
              <a:ahLst/>
              <a:cxnLst/>
              <a:rect l="0" t="0" r="0" b="0"/>
              <a:pathLst>
                <a:path w="383783" h="148218">
                  <a:moveTo>
                    <a:pt x="4756" y="42932"/>
                  </a:moveTo>
                  <a:lnTo>
                    <a:pt x="7875" y="85624"/>
                  </a:lnTo>
                  <a:lnTo>
                    <a:pt x="10821" y="99341"/>
                  </a:lnTo>
                  <a:lnTo>
                    <a:pt x="8231" y="93739"/>
                  </a:lnTo>
                  <a:lnTo>
                    <a:pt x="196" y="70854"/>
                  </a:lnTo>
                  <a:lnTo>
                    <a:pt x="0" y="51832"/>
                  </a:lnTo>
                  <a:lnTo>
                    <a:pt x="4982" y="32850"/>
                  </a:lnTo>
                  <a:lnTo>
                    <a:pt x="14995" y="16614"/>
                  </a:lnTo>
                  <a:lnTo>
                    <a:pt x="22110" y="13688"/>
                  </a:lnTo>
                  <a:lnTo>
                    <a:pt x="30363" y="14077"/>
                  </a:lnTo>
                  <a:lnTo>
                    <a:pt x="47722" y="20749"/>
                  </a:lnTo>
                  <a:lnTo>
                    <a:pt x="63236" y="31513"/>
                  </a:lnTo>
                  <a:lnTo>
                    <a:pt x="85124" y="61905"/>
                  </a:lnTo>
                  <a:lnTo>
                    <a:pt x="109070" y="116357"/>
                  </a:lnTo>
                  <a:lnTo>
                    <a:pt x="112903" y="126977"/>
                  </a:lnTo>
                  <a:lnTo>
                    <a:pt x="115459" y="129378"/>
                  </a:lnTo>
                  <a:lnTo>
                    <a:pt x="117162" y="126299"/>
                  </a:lnTo>
                  <a:lnTo>
                    <a:pt x="118298" y="119567"/>
                  </a:lnTo>
                  <a:lnTo>
                    <a:pt x="125799" y="105848"/>
                  </a:lnTo>
                  <a:lnTo>
                    <a:pt x="146295" y="84970"/>
                  </a:lnTo>
                  <a:lnTo>
                    <a:pt x="174595" y="67086"/>
                  </a:lnTo>
                  <a:lnTo>
                    <a:pt x="202087" y="51258"/>
                  </a:lnTo>
                  <a:lnTo>
                    <a:pt x="232338" y="24949"/>
                  </a:lnTo>
                  <a:lnTo>
                    <a:pt x="234856" y="18075"/>
                  </a:lnTo>
                  <a:lnTo>
                    <a:pt x="234195" y="11153"/>
                  </a:lnTo>
                  <a:lnTo>
                    <a:pt x="231415" y="4199"/>
                  </a:lnTo>
                  <a:lnTo>
                    <a:pt x="224882" y="732"/>
                  </a:lnTo>
                  <a:lnTo>
                    <a:pt x="205145" y="0"/>
                  </a:lnTo>
                  <a:lnTo>
                    <a:pt x="173315" y="11754"/>
                  </a:lnTo>
                  <a:lnTo>
                    <a:pt x="158439" y="26735"/>
                  </a:lnTo>
                  <a:lnTo>
                    <a:pt x="152835" y="35644"/>
                  </a:lnTo>
                  <a:lnTo>
                    <a:pt x="149727" y="58020"/>
                  </a:lnTo>
                  <a:lnTo>
                    <a:pt x="153416" y="82393"/>
                  </a:lnTo>
                  <a:lnTo>
                    <a:pt x="168646" y="114676"/>
                  </a:lnTo>
                  <a:lnTo>
                    <a:pt x="181321" y="131750"/>
                  </a:lnTo>
                  <a:lnTo>
                    <a:pt x="200992" y="140898"/>
                  </a:lnTo>
                  <a:lnTo>
                    <a:pt x="212789" y="143338"/>
                  </a:lnTo>
                  <a:lnTo>
                    <a:pt x="222993" y="142624"/>
                  </a:lnTo>
                  <a:lnTo>
                    <a:pt x="240570" y="135593"/>
                  </a:lnTo>
                  <a:lnTo>
                    <a:pt x="302563" y="87947"/>
                  </a:lnTo>
                  <a:lnTo>
                    <a:pt x="328911" y="72257"/>
                  </a:lnTo>
                  <a:lnTo>
                    <a:pt x="358775" y="45995"/>
                  </a:lnTo>
                  <a:lnTo>
                    <a:pt x="362431" y="37955"/>
                  </a:lnTo>
                  <a:lnTo>
                    <a:pt x="363374" y="19663"/>
                  </a:lnTo>
                  <a:lnTo>
                    <a:pt x="358478" y="13381"/>
                  </a:lnTo>
                  <a:lnTo>
                    <a:pt x="340560" y="6402"/>
                  </a:lnTo>
                  <a:lnTo>
                    <a:pt x="331571" y="6880"/>
                  </a:lnTo>
                  <a:lnTo>
                    <a:pt x="315343" y="13651"/>
                  </a:lnTo>
                  <a:lnTo>
                    <a:pt x="293054" y="30617"/>
                  </a:lnTo>
                  <a:lnTo>
                    <a:pt x="284966" y="49937"/>
                  </a:lnTo>
                  <a:lnTo>
                    <a:pt x="282542" y="72951"/>
                  </a:lnTo>
                  <a:lnTo>
                    <a:pt x="285364" y="94878"/>
                  </a:lnTo>
                  <a:lnTo>
                    <a:pt x="293637" y="113202"/>
                  </a:lnTo>
                  <a:lnTo>
                    <a:pt x="299119" y="121364"/>
                  </a:lnTo>
                  <a:lnTo>
                    <a:pt x="314568" y="133553"/>
                  </a:lnTo>
                  <a:lnTo>
                    <a:pt x="334303" y="141700"/>
                  </a:lnTo>
                  <a:lnTo>
                    <a:pt x="383782" y="148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12210" y="216089"/>
              <a:ext cx="130319" cy="368625"/>
            </a:xfrm>
            <a:custGeom>
              <a:avLst/>
              <a:gdLst/>
              <a:ahLst/>
              <a:cxnLst/>
              <a:rect l="0" t="0" r="0" b="0"/>
              <a:pathLst>
                <a:path w="130319" h="368625">
                  <a:moveTo>
                    <a:pt x="67147" y="289278"/>
                  </a:moveTo>
                  <a:lnTo>
                    <a:pt x="78326" y="278100"/>
                  </a:lnTo>
                  <a:lnTo>
                    <a:pt x="83814" y="260134"/>
                  </a:lnTo>
                  <a:lnTo>
                    <a:pt x="85277" y="248792"/>
                  </a:lnTo>
                  <a:lnTo>
                    <a:pt x="80664" y="229950"/>
                  </a:lnTo>
                  <a:lnTo>
                    <a:pt x="76158" y="221650"/>
                  </a:lnTo>
                  <a:lnTo>
                    <a:pt x="69645" y="218457"/>
                  </a:lnTo>
                  <a:lnTo>
                    <a:pt x="61794" y="218667"/>
                  </a:lnTo>
                  <a:lnTo>
                    <a:pt x="44881" y="225140"/>
                  </a:lnTo>
                  <a:lnTo>
                    <a:pt x="29565" y="235816"/>
                  </a:lnTo>
                  <a:lnTo>
                    <a:pt x="18079" y="251479"/>
                  </a:lnTo>
                  <a:lnTo>
                    <a:pt x="1173" y="295720"/>
                  </a:lnTo>
                  <a:lnTo>
                    <a:pt x="0" y="319047"/>
                  </a:lnTo>
                  <a:lnTo>
                    <a:pt x="4549" y="339944"/>
                  </a:lnTo>
                  <a:lnTo>
                    <a:pt x="14369" y="357030"/>
                  </a:lnTo>
                  <a:lnTo>
                    <a:pt x="22603" y="362522"/>
                  </a:lnTo>
                  <a:lnTo>
                    <a:pt x="44230" y="368624"/>
                  </a:lnTo>
                  <a:lnTo>
                    <a:pt x="54209" y="366742"/>
                  </a:lnTo>
                  <a:lnTo>
                    <a:pt x="71535" y="355292"/>
                  </a:lnTo>
                  <a:lnTo>
                    <a:pt x="94444" y="329115"/>
                  </a:lnTo>
                  <a:lnTo>
                    <a:pt x="110460" y="287954"/>
                  </a:lnTo>
                  <a:lnTo>
                    <a:pt x="117025" y="233124"/>
                  </a:lnTo>
                  <a:lnTo>
                    <a:pt x="118971" y="178014"/>
                  </a:lnTo>
                  <a:lnTo>
                    <a:pt x="113958" y="119051"/>
                  </a:lnTo>
                  <a:lnTo>
                    <a:pt x="105063" y="68305"/>
                  </a:lnTo>
                  <a:lnTo>
                    <a:pt x="90408" y="18812"/>
                  </a:lnTo>
                  <a:lnTo>
                    <a:pt x="79045" y="1005"/>
                  </a:lnTo>
                  <a:lnTo>
                    <a:pt x="75079" y="0"/>
                  </a:lnTo>
                  <a:lnTo>
                    <a:pt x="72435" y="4009"/>
                  </a:lnTo>
                  <a:lnTo>
                    <a:pt x="70673" y="11361"/>
                  </a:lnTo>
                  <a:lnTo>
                    <a:pt x="76249" y="72424"/>
                  </a:lnTo>
                  <a:lnTo>
                    <a:pt x="88615" y="135785"/>
                  </a:lnTo>
                  <a:lnTo>
                    <a:pt x="102323" y="188379"/>
                  </a:lnTo>
                  <a:lnTo>
                    <a:pt x="116296" y="249894"/>
                  </a:lnTo>
                  <a:lnTo>
                    <a:pt x="127202" y="295147"/>
                  </a:lnTo>
                  <a:lnTo>
                    <a:pt x="130318" y="320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4150" y="379025"/>
              <a:ext cx="86577" cy="189514"/>
            </a:xfrm>
            <a:custGeom>
              <a:avLst/>
              <a:gdLst/>
              <a:ahLst/>
              <a:cxnLst/>
              <a:rect l="0" t="0" r="0" b="0"/>
              <a:pathLst>
                <a:path w="86577" h="189514">
                  <a:moveTo>
                    <a:pt x="54720" y="0"/>
                  </a:moveTo>
                  <a:lnTo>
                    <a:pt x="37952" y="5590"/>
                  </a:lnTo>
                  <a:lnTo>
                    <a:pt x="23481" y="17692"/>
                  </a:lnTo>
                  <a:lnTo>
                    <a:pt x="5300" y="44237"/>
                  </a:lnTo>
                  <a:lnTo>
                    <a:pt x="716" y="54058"/>
                  </a:lnTo>
                  <a:lnTo>
                    <a:pt x="0" y="62945"/>
                  </a:lnTo>
                  <a:lnTo>
                    <a:pt x="5444" y="79058"/>
                  </a:lnTo>
                  <a:lnTo>
                    <a:pt x="18782" y="90899"/>
                  </a:lnTo>
                  <a:lnTo>
                    <a:pt x="81078" y="124687"/>
                  </a:lnTo>
                  <a:lnTo>
                    <a:pt x="85160" y="132258"/>
                  </a:lnTo>
                  <a:lnTo>
                    <a:pt x="86576" y="150028"/>
                  </a:lnTo>
                  <a:lnTo>
                    <a:pt x="82977" y="157341"/>
                  </a:lnTo>
                  <a:lnTo>
                    <a:pt x="69618" y="168585"/>
                  </a:lnTo>
                  <a:lnTo>
                    <a:pt x="28563" y="185949"/>
                  </a:lnTo>
                  <a:lnTo>
                    <a:pt x="1260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00193" y="178984"/>
              <a:ext cx="37175" cy="431669"/>
            </a:xfrm>
            <a:custGeom>
              <a:avLst/>
              <a:gdLst/>
              <a:ahLst/>
              <a:cxnLst/>
              <a:rect l="0" t="0" r="0" b="0"/>
              <a:pathLst>
                <a:path w="37175" h="431669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5406"/>
                  </a:lnTo>
                  <a:lnTo>
                    <a:pt x="20153" y="188003"/>
                  </a:lnTo>
                  <a:lnTo>
                    <a:pt x="24722" y="237419"/>
                  </a:lnTo>
                  <a:lnTo>
                    <a:pt x="33502" y="294122"/>
                  </a:lnTo>
                  <a:lnTo>
                    <a:pt x="36449" y="356102"/>
                  </a:lnTo>
                  <a:lnTo>
                    <a:pt x="36959" y="396410"/>
                  </a:lnTo>
                  <a:lnTo>
                    <a:pt x="3717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026" y="357968"/>
              <a:ext cx="210570" cy="52644"/>
            </a:xfrm>
            <a:custGeom>
              <a:avLst/>
              <a:gdLst/>
              <a:ahLst/>
              <a:cxnLst/>
              <a:rect l="0" t="0" r="0" b="0"/>
              <a:pathLst>
                <a:path w="210570" h="52644">
                  <a:moveTo>
                    <a:pt x="210569" y="0"/>
                  </a:moveTo>
                  <a:lnTo>
                    <a:pt x="156695" y="17959"/>
                  </a:lnTo>
                  <a:lnTo>
                    <a:pt x="93478" y="37471"/>
                  </a:lnTo>
                  <a:lnTo>
                    <a:pt x="33034" y="470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7903" y="442196"/>
              <a:ext cx="130090" cy="150327"/>
            </a:xfrm>
            <a:custGeom>
              <a:avLst/>
              <a:gdLst/>
              <a:ahLst/>
              <a:cxnLst/>
              <a:rect l="0" t="0" r="0" b="0"/>
              <a:pathLst>
                <a:path w="130090" h="150327">
                  <a:moveTo>
                    <a:pt x="87392" y="31586"/>
                  </a:moveTo>
                  <a:lnTo>
                    <a:pt x="70624" y="25997"/>
                  </a:lnTo>
                  <a:lnTo>
                    <a:pt x="53033" y="29492"/>
                  </a:lnTo>
                  <a:lnTo>
                    <a:pt x="26519" y="44613"/>
                  </a:lnTo>
                  <a:lnTo>
                    <a:pt x="12374" y="58433"/>
                  </a:lnTo>
                  <a:lnTo>
                    <a:pt x="2188" y="76273"/>
                  </a:lnTo>
                  <a:lnTo>
                    <a:pt x="0" y="95901"/>
                  </a:lnTo>
                  <a:lnTo>
                    <a:pt x="4098" y="115152"/>
                  </a:lnTo>
                  <a:lnTo>
                    <a:pt x="13717" y="131508"/>
                  </a:lnTo>
                  <a:lnTo>
                    <a:pt x="32031" y="143456"/>
                  </a:lnTo>
                  <a:lnTo>
                    <a:pt x="54598" y="150326"/>
                  </a:lnTo>
                  <a:lnTo>
                    <a:pt x="76326" y="149480"/>
                  </a:lnTo>
                  <a:lnTo>
                    <a:pt x="94562" y="142085"/>
                  </a:lnTo>
                  <a:lnTo>
                    <a:pt x="110466" y="129830"/>
                  </a:lnTo>
                  <a:lnTo>
                    <a:pt x="125333" y="112684"/>
                  </a:lnTo>
                  <a:lnTo>
                    <a:pt x="129064" y="103199"/>
                  </a:lnTo>
                  <a:lnTo>
                    <a:pt x="130089" y="83301"/>
                  </a:lnTo>
                  <a:lnTo>
                    <a:pt x="124090" y="46779"/>
                  </a:lnTo>
                  <a:lnTo>
                    <a:pt x="109314" y="17500"/>
                  </a:lnTo>
                  <a:lnTo>
                    <a:pt x="96745" y="7778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9036" y="189512"/>
              <a:ext cx="165675" cy="368499"/>
            </a:xfrm>
            <a:custGeom>
              <a:avLst/>
              <a:gdLst/>
              <a:ahLst/>
              <a:cxnLst/>
              <a:rect l="0" t="0" r="0" b="0"/>
              <a:pathLst>
                <a:path w="165675" h="368499">
                  <a:moveTo>
                    <a:pt x="10528" y="0"/>
                  </a:moveTo>
                  <a:lnTo>
                    <a:pt x="10528" y="58617"/>
                  </a:lnTo>
                  <a:lnTo>
                    <a:pt x="11698" y="118857"/>
                  </a:lnTo>
                  <a:lnTo>
                    <a:pt x="18862" y="176336"/>
                  </a:lnTo>
                  <a:lnTo>
                    <a:pt x="17287" y="230843"/>
                  </a:lnTo>
                  <a:lnTo>
                    <a:pt x="12531" y="284037"/>
                  </a:lnTo>
                  <a:lnTo>
                    <a:pt x="11122" y="333724"/>
                  </a:lnTo>
                  <a:lnTo>
                    <a:pt x="10792" y="354213"/>
                  </a:lnTo>
                  <a:lnTo>
                    <a:pt x="11721" y="299360"/>
                  </a:lnTo>
                  <a:lnTo>
                    <a:pt x="20111" y="264564"/>
                  </a:lnTo>
                  <a:lnTo>
                    <a:pt x="30775" y="242757"/>
                  </a:lnTo>
                  <a:lnTo>
                    <a:pt x="46433" y="227605"/>
                  </a:lnTo>
                  <a:lnTo>
                    <a:pt x="55522" y="221927"/>
                  </a:lnTo>
                  <a:lnTo>
                    <a:pt x="78098" y="218737"/>
                  </a:lnTo>
                  <a:lnTo>
                    <a:pt x="101391" y="222389"/>
                  </a:lnTo>
                  <a:lnTo>
                    <a:pt x="127658" y="237599"/>
                  </a:lnTo>
                  <a:lnTo>
                    <a:pt x="142914" y="250269"/>
                  </a:lnTo>
                  <a:lnTo>
                    <a:pt x="159068" y="276145"/>
                  </a:lnTo>
                  <a:lnTo>
                    <a:pt x="165674" y="311628"/>
                  </a:lnTo>
                  <a:lnTo>
                    <a:pt x="160981" y="335034"/>
                  </a:lnTo>
                  <a:lnTo>
                    <a:pt x="156453" y="346188"/>
                  </a:lnTo>
                  <a:lnTo>
                    <a:pt x="148756" y="353625"/>
                  </a:lnTo>
                  <a:lnTo>
                    <a:pt x="127725" y="361888"/>
                  </a:lnTo>
                  <a:lnTo>
                    <a:pt x="77266" y="366022"/>
                  </a:lnTo>
                  <a:lnTo>
                    <a:pt x="32290" y="36302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69511" y="400082"/>
              <a:ext cx="91611" cy="147794"/>
            </a:xfrm>
            <a:custGeom>
              <a:avLst/>
              <a:gdLst/>
              <a:ahLst/>
              <a:cxnLst/>
              <a:rect l="0" t="0" r="0" b="0"/>
              <a:pathLst>
                <a:path w="91611" h="14779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0397" y="133375"/>
                  </a:lnTo>
                  <a:lnTo>
                    <a:pt x="25437" y="146235"/>
                  </a:lnTo>
                  <a:lnTo>
                    <a:pt x="33191" y="147793"/>
                  </a:lnTo>
                  <a:lnTo>
                    <a:pt x="40700" y="146492"/>
                  </a:lnTo>
                  <a:lnTo>
                    <a:pt x="48046" y="143285"/>
                  </a:lnTo>
                  <a:lnTo>
                    <a:pt x="69563" y="122004"/>
                  </a:lnTo>
                  <a:lnTo>
                    <a:pt x="85167" y="93471"/>
                  </a:lnTo>
                  <a:lnTo>
                    <a:pt x="91610" y="57201"/>
                  </a:lnTo>
                  <a:lnTo>
                    <a:pt x="837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8062" y="45272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37533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32290" y="26321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5589" y="58617"/>
                  </a:lnTo>
                  <a:lnTo>
                    <a:pt x="14654" y="104585"/>
                  </a:lnTo>
                  <a:lnTo>
                    <a:pt x="19160" y="160840"/>
                  </a:lnTo>
                  <a:lnTo>
                    <a:pt x="26084" y="210783"/>
                  </a:lnTo>
                  <a:lnTo>
                    <a:pt x="30499" y="26607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24910" y="195166"/>
              <a:ext cx="96894" cy="373502"/>
            </a:xfrm>
            <a:custGeom>
              <a:avLst/>
              <a:gdLst/>
              <a:ahLst/>
              <a:cxnLst/>
              <a:rect l="0" t="0" r="0" b="0"/>
              <a:pathLst>
                <a:path w="96894" h="373502">
                  <a:moveTo>
                    <a:pt x="86364" y="268087"/>
                  </a:moveTo>
                  <a:lnTo>
                    <a:pt x="76789" y="244041"/>
                  </a:lnTo>
                  <a:lnTo>
                    <a:pt x="66121" y="229714"/>
                  </a:lnTo>
                  <a:lnTo>
                    <a:pt x="58830" y="226127"/>
                  </a:lnTo>
                  <a:lnTo>
                    <a:pt x="41371" y="225262"/>
                  </a:lnTo>
                  <a:lnTo>
                    <a:pt x="25033" y="231896"/>
                  </a:lnTo>
                  <a:lnTo>
                    <a:pt x="17401" y="236941"/>
                  </a:lnTo>
                  <a:lnTo>
                    <a:pt x="5801" y="255024"/>
                  </a:lnTo>
                  <a:lnTo>
                    <a:pt x="1070" y="266398"/>
                  </a:lnTo>
                  <a:lnTo>
                    <a:pt x="0" y="310351"/>
                  </a:lnTo>
                  <a:lnTo>
                    <a:pt x="7093" y="349240"/>
                  </a:lnTo>
                  <a:lnTo>
                    <a:pt x="12460" y="358454"/>
                  </a:lnTo>
                  <a:lnTo>
                    <a:pt x="27782" y="371811"/>
                  </a:lnTo>
                  <a:lnTo>
                    <a:pt x="35611" y="373501"/>
                  </a:lnTo>
                  <a:lnTo>
                    <a:pt x="43170" y="372289"/>
                  </a:lnTo>
                  <a:lnTo>
                    <a:pt x="50549" y="369140"/>
                  </a:lnTo>
                  <a:lnTo>
                    <a:pt x="61867" y="356284"/>
                  </a:lnTo>
                  <a:lnTo>
                    <a:pt x="78666" y="313845"/>
                  </a:lnTo>
                  <a:lnTo>
                    <a:pt x="90909" y="259232"/>
                  </a:lnTo>
                  <a:lnTo>
                    <a:pt x="88231" y="209182"/>
                  </a:lnTo>
                  <a:lnTo>
                    <a:pt x="86917" y="152758"/>
                  </a:lnTo>
                  <a:lnTo>
                    <a:pt x="85358" y="104194"/>
                  </a:lnTo>
                  <a:lnTo>
                    <a:pt x="74944" y="42214"/>
                  </a:lnTo>
                  <a:lnTo>
                    <a:pt x="67250" y="19131"/>
                  </a:lnTo>
                  <a:lnTo>
                    <a:pt x="56033" y="1072"/>
                  </a:lnTo>
                  <a:lnTo>
                    <a:pt x="50935" y="0"/>
                  </a:lnTo>
                  <a:lnTo>
                    <a:pt x="46368" y="3965"/>
                  </a:lnTo>
                  <a:lnTo>
                    <a:pt x="42152" y="11287"/>
                  </a:lnTo>
                  <a:lnTo>
                    <a:pt x="40588" y="28782"/>
                  </a:lnTo>
                  <a:lnTo>
                    <a:pt x="49116" y="90966"/>
                  </a:lnTo>
                  <a:lnTo>
                    <a:pt x="58690" y="152826"/>
                  </a:lnTo>
                  <a:lnTo>
                    <a:pt x="63346" y="204430"/>
                  </a:lnTo>
                  <a:lnTo>
                    <a:pt x="76502" y="266637"/>
                  </a:lnTo>
                  <a:lnTo>
                    <a:pt x="93832" y="330106"/>
                  </a:lnTo>
                  <a:lnTo>
                    <a:pt x="96893" y="34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951583" y="178984"/>
            <a:ext cx="5776749" cy="600125"/>
            <a:chOff x="3951583" y="178984"/>
            <a:chExt cx="5776749" cy="600125"/>
          </a:xfrm>
        </p:grpSpPr>
        <p:sp>
          <p:nvSpPr>
            <p:cNvPr id="22" name="Freeform 21"/>
            <p:cNvSpPr/>
            <p:nvPr/>
          </p:nvSpPr>
          <p:spPr>
            <a:xfrm>
              <a:off x="3951583" y="380069"/>
              <a:ext cx="175589" cy="179281"/>
            </a:xfrm>
            <a:custGeom>
              <a:avLst/>
              <a:gdLst/>
              <a:ahLst/>
              <a:cxnLst/>
              <a:rect l="0" t="0" r="0" b="0"/>
              <a:pathLst>
                <a:path w="175589" h="179281">
                  <a:moveTo>
                    <a:pt x="59774" y="72656"/>
                  </a:moveTo>
                  <a:lnTo>
                    <a:pt x="68108" y="35178"/>
                  </a:lnTo>
                  <a:lnTo>
                    <a:pt x="68839" y="23104"/>
                  </a:lnTo>
                  <a:lnTo>
                    <a:pt x="65818" y="13885"/>
                  </a:lnTo>
                  <a:lnTo>
                    <a:pt x="60294" y="6569"/>
                  </a:lnTo>
                  <a:lnTo>
                    <a:pt x="53102" y="522"/>
                  </a:lnTo>
                  <a:lnTo>
                    <a:pt x="45967" y="0"/>
                  </a:lnTo>
                  <a:lnTo>
                    <a:pt x="38871" y="3162"/>
                  </a:lnTo>
                  <a:lnTo>
                    <a:pt x="25918" y="16033"/>
                  </a:lnTo>
                  <a:lnTo>
                    <a:pt x="8070" y="56012"/>
                  </a:lnTo>
                  <a:lnTo>
                    <a:pt x="0" y="98140"/>
                  </a:lnTo>
                  <a:lnTo>
                    <a:pt x="729" y="141428"/>
                  </a:lnTo>
                  <a:lnTo>
                    <a:pt x="2863" y="153599"/>
                  </a:lnTo>
                  <a:lnTo>
                    <a:pt x="7796" y="162883"/>
                  </a:lnTo>
                  <a:lnTo>
                    <a:pt x="22634" y="176318"/>
                  </a:lnTo>
                  <a:lnTo>
                    <a:pt x="31505" y="179198"/>
                  </a:lnTo>
                  <a:lnTo>
                    <a:pt x="50719" y="179280"/>
                  </a:lnTo>
                  <a:lnTo>
                    <a:pt x="67838" y="169177"/>
                  </a:lnTo>
                  <a:lnTo>
                    <a:pt x="82076" y="152989"/>
                  </a:lnTo>
                  <a:lnTo>
                    <a:pt x="92303" y="134096"/>
                  </a:lnTo>
                  <a:lnTo>
                    <a:pt x="99048" y="98139"/>
                  </a:lnTo>
                  <a:lnTo>
                    <a:pt x="101164" y="94324"/>
                  </a:lnTo>
                  <a:lnTo>
                    <a:pt x="103745" y="96460"/>
                  </a:lnTo>
                  <a:lnTo>
                    <a:pt x="132153" y="152072"/>
                  </a:lnTo>
                  <a:lnTo>
                    <a:pt x="175588" y="177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2466" y="231113"/>
              <a:ext cx="113732" cy="326898"/>
            </a:xfrm>
            <a:custGeom>
              <a:avLst/>
              <a:gdLst/>
              <a:ahLst/>
              <a:cxnLst/>
              <a:rect l="0" t="0" r="0" b="0"/>
              <a:pathLst>
                <a:path w="113732" h="326898">
                  <a:moveTo>
                    <a:pt x="82145" y="326897"/>
                  </a:moveTo>
                  <a:lnTo>
                    <a:pt x="56951" y="271852"/>
                  </a:lnTo>
                  <a:lnTo>
                    <a:pt x="40601" y="217325"/>
                  </a:lnTo>
                  <a:lnTo>
                    <a:pt x="26105" y="156164"/>
                  </a:lnTo>
                  <a:lnTo>
                    <a:pt x="11977" y="99023"/>
                  </a:lnTo>
                  <a:lnTo>
                    <a:pt x="1041" y="42676"/>
                  </a:lnTo>
                  <a:lnTo>
                    <a:pt x="0" y="28622"/>
                  </a:lnTo>
                  <a:lnTo>
                    <a:pt x="2815" y="18082"/>
                  </a:lnTo>
                  <a:lnTo>
                    <a:pt x="8201" y="9886"/>
                  </a:lnTo>
                  <a:lnTo>
                    <a:pt x="15302" y="3253"/>
                  </a:lnTo>
                  <a:lnTo>
                    <a:pt x="24715" y="0"/>
                  </a:lnTo>
                  <a:lnTo>
                    <a:pt x="59150" y="1011"/>
                  </a:lnTo>
                  <a:lnTo>
                    <a:pt x="89760" y="8720"/>
                  </a:lnTo>
                  <a:lnTo>
                    <a:pt x="113731" y="21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79855" y="41061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3994" y="382096"/>
              <a:ext cx="119074" cy="165386"/>
            </a:xfrm>
            <a:custGeom>
              <a:avLst/>
              <a:gdLst/>
              <a:ahLst/>
              <a:cxnLst/>
              <a:rect l="0" t="0" r="0" b="0"/>
              <a:pathLst>
                <a:path w="119074" h="165386">
                  <a:moveTo>
                    <a:pt x="3259" y="81157"/>
                  </a:moveTo>
                  <a:lnTo>
                    <a:pt x="66687" y="62029"/>
                  </a:lnTo>
                  <a:lnTo>
                    <a:pt x="87602" y="50819"/>
                  </a:lnTo>
                  <a:lnTo>
                    <a:pt x="102356" y="34918"/>
                  </a:lnTo>
                  <a:lnTo>
                    <a:pt x="107928" y="25765"/>
                  </a:lnTo>
                  <a:lnTo>
                    <a:pt x="108134" y="18493"/>
                  </a:lnTo>
                  <a:lnTo>
                    <a:pt x="104761" y="12475"/>
                  </a:lnTo>
                  <a:lnTo>
                    <a:pt x="99003" y="7293"/>
                  </a:lnTo>
                  <a:lnTo>
                    <a:pt x="80128" y="1535"/>
                  </a:lnTo>
                  <a:lnTo>
                    <a:pt x="68543" y="0"/>
                  </a:lnTo>
                  <a:lnTo>
                    <a:pt x="49432" y="4533"/>
                  </a:lnTo>
                  <a:lnTo>
                    <a:pt x="18099" y="26507"/>
                  </a:lnTo>
                  <a:lnTo>
                    <a:pt x="2067" y="52097"/>
                  </a:lnTo>
                  <a:lnTo>
                    <a:pt x="0" y="71751"/>
                  </a:lnTo>
                  <a:lnTo>
                    <a:pt x="8205" y="112965"/>
                  </a:lnTo>
                  <a:lnTo>
                    <a:pt x="13575" y="121080"/>
                  </a:lnTo>
                  <a:lnTo>
                    <a:pt x="51671" y="152214"/>
                  </a:lnTo>
                  <a:lnTo>
                    <a:pt x="72349" y="159531"/>
                  </a:lnTo>
                  <a:lnTo>
                    <a:pt x="119073" y="165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74653" y="424771"/>
              <a:ext cx="120062" cy="122711"/>
            </a:xfrm>
            <a:custGeom>
              <a:avLst/>
              <a:gdLst/>
              <a:ahLst/>
              <a:cxnLst/>
              <a:rect l="0" t="0" r="0" b="0"/>
              <a:pathLst>
                <a:path w="120062" h="122711">
                  <a:moveTo>
                    <a:pt x="0" y="59539"/>
                  </a:moveTo>
                  <a:lnTo>
                    <a:pt x="15618" y="114778"/>
                  </a:lnTo>
                  <a:lnTo>
                    <a:pt x="5063" y="60196"/>
                  </a:lnTo>
                  <a:lnTo>
                    <a:pt x="7319" y="33705"/>
                  </a:lnTo>
                  <a:lnTo>
                    <a:pt x="15341" y="12572"/>
                  </a:lnTo>
                  <a:lnTo>
                    <a:pt x="20756" y="3662"/>
                  </a:lnTo>
                  <a:lnTo>
                    <a:pt x="27875" y="61"/>
                  </a:lnTo>
                  <a:lnTo>
                    <a:pt x="36131" y="0"/>
                  </a:lnTo>
                  <a:lnTo>
                    <a:pt x="53492" y="6171"/>
                  </a:lnTo>
                  <a:lnTo>
                    <a:pt x="76420" y="23969"/>
                  </a:lnTo>
                  <a:lnTo>
                    <a:pt x="96862" y="50950"/>
                  </a:lnTo>
                  <a:lnTo>
                    <a:pt x="118676" y="101909"/>
                  </a:lnTo>
                  <a:lnTo>
                    <a:pt x="120061" y="108843"/>
                  </a:lnTo>
                  <a:lnTo>
                    <a:pt x="119815" y="113465"/>
                  </a:lnTo>
                  <a:lnTo>
                    <a:pt x="115813" y="122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8888" y="394493"/>
              <a:ext cx="97921" cy="142461"/>
            </a:xfrm>
            <a:custGeom>
              <a:avLst/>
              <a:gdLst/>
              <a:ahLst/>
              <a:cxnLst/>
              <a:rect l="0" t="0" r="0" b="0"/>
              <a:pathLst>
                <a:path w="97921" h="142461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4" y="32436"/>
                  </a:lnTo>
                  <a:lnTo>
                    <a:pt x="2188" y="50277"/>
                  </a:lnTo>
                  <a:lnTo>
                    <a:pt x="0" y="69904"/>
                  </a:lnTo>
                  <a:lnTo>
                    <a:pt x="4097" y="90326"/>
                  </a:lnTo>
                  <a:lnTo>
                    <a:pt x="13717" y="111100"/>
                  </a:lnTo>
                  <a:lnTo>
                    <a:pt x="37876" y="136938"/>
                  </a:lnTo>
                  <a:lnTo>
                    <a:pt x="48532" y="141118"/>
                  </a:lnTo>
                  <a:lnTo>
                    <a:pt x="97920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2065" y="387401"/>
              <a:ext cx="112671" cy="163110"/>
            </a:xfrm>
            <a:custGeom>
              <a:avLst/>
              <a:gdLst/>
              <a:ahLst/>
              <a:cxnLst/>
              <a:rect l="0" t="0" r="0" b="0"/>
              <a:pathLst>
                <a:path w="112671" h="163110">
                  <a:moveTo>
                    <a:pt x="17914" y="86381"/>
                  </a:moveTo>
                  <a:lnTo>
                    <a:pt x="80172" y="67253"/>
                  </a:lnTo>
                  <a:lnTo>
                    <a:pt x="96667" y="56043"/>
                  </a:lnTo>
                  <a:lnTo>
                    <a:pt x="100832" y="47438"/>
                  </a:lnTo>
                  <a:lnTo>
                    <a:pt x="102339" y="25399"/>
                  </a:lnTo>
                  <a:lnTo>
                    <a:pt x="98764" y="16481"/>
                  </a:lnTo>
                  <a:lnTo>
                    <a:pt x="85433" y="3452"/>
                  </a:lnTo>
                  <a:lnTo>
                    <a:pt x="64690" y="0"/>
                  </a:lnTo>
                  <a:lnTo>
                    <a:pt x="42213" y="3536"/>
                  </a:lnTo>
                  <a:lnTo>
                    <a:pt x="24424" y="12906"/>
                  </a:lnTo>
                  <a:lnTo>
                    <a:pt x="11839" y="31109"/>
                  </a:lnTo>
                  <a:lnTo>
                    <a:pt x="3516" y="54797"/>
                  </a:lnTo>
                  <a:lnTo>
                    <a:pt x="0" y="93270"/>
                  </a:lnTo>
                  <a:lnTo>
                    <a:pt x="3323" y="116349"/>
                  </a:lnTo>
                  <a:lnTo>
                    <a:pt x="11819" y="135185"/>
                  </a:lnTo>
                  <a:lnTo>
                    <a:pt x="17360" y="143483"/>
                  </a:lnTo>
                  <a:lnTo>
                    <a:pt x="32875" y="155824"/>
                  </a:lnTo>
                  <a:lnTo>
                    <a:pt x="41926" y="160752"/>
                  </a:lnTo>
                  <a:lnTo>
                    <a:pt x="67581" y="163109"/>
                  </a:lnTo>
                  <a:lnTo>
                    <a:pt x="112670" y="160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81402" y="383205"/>
              <a:ext cx="214474" cy="155369"/>
            </a:xfrm>
            <a:custGeom>
              <a:avLst/>
              <a:gdLst/>
              <a:ahLst/>
              <a:cxnLst/>
              <a:rect l="0" t="0" r="0" b="0"/>
              <a:pathLst>
                <a:path w="214474" h="155369">
                  <a:moveTo>
                    <a:pt x="130245" y="69520"/>
                  </a:moveTo>
                  <a:lnTo>
                    <a:pt x="120670" y="45473"/>
                  </a:lnTo>
                  <a:lnTo>
                    <a:pt x="90842" y="9927"/>
                  </a:lnTo>
                  <a:lnTo>
                    <a:pt x="71009" y="2090"/>
                  </a:lnTo>
                  <a:lnTo>
                    <a:pt x="59169" y="0"/>
                  </a:lnTo>
                  <a:lnTo>
                    <a:pt x="39774" y="3917"/>
                  </a:lnTo>
                  <a:lnTo>
                    <a:pt x="31327" y="8237"/>
                  </a:lnTo>
                  <a:lnTo>
                    <a:pt x="18821" y="25516"/>
                  </a:lnTo>
                  <a:lnTo>
                    <a:pt x="1261" y="74736"/>
                  </a:lnTo>
                  <a:lnTo>
                    <a:pt x="0" y="98744"/>
                  </a:lnTo>
                  <a:lnTo>
                    <a:pt x="4508" y="119943"/>
                  </a:lnTo>
                  <a:lnTo>
                    <a:pt x="14311" y="137164"/>
                  </a:lnTo>
                  <a:lnTo>
                    <a:pt x="29586" y="149497"/>
                  </a:lnTo>
                  <a:lnTo>
                    <a:pt x="38572" y="154423"/>
                  </a:lnTo>
                  <a:lnTo>
                    <a:pt x="48073" y="155368"/>
                  </a:lnTo>
                  <a:lnTo>
                    <a:pt x="67988" y="150179"/>
                  </a:lnTo>
                  <a:lnTo>
                    <a:pt x="85418" y="136954"/>
                  </a:lnTo>
                  <a:lnTo>
                    <a:pt x="99793" y="119378"/>
                  </a:lnTo>
                  <a:lnTo>
                    <a:pt x="110082" y="99868"/>
                  </a:lnTo>
                  <a:lnTo>
                    <a:pt x="115634" y="95601"/>
                  </a:lnTo>
                  <a:lnTo>
                    <a:pt x="121674" y="95096"/>
                  </a:lnTo>
                  <a:lnTo>
                    <a:pt x="128041" y="97099"/>
                  </a:lnTo>
                  <a:lnTo>
                    <a:pt x="141354" y="108684"/>
                  </a:lnTo>
                  <a:lnTo>
                    <a:pt x="168964" y="139127"/>
                  </a:lnTo>
                  <a:lnTo>
                    <a:pt x="177115" y="142831"/>
                  </a:lnTo>
                  <a:lnTo>
                    <a:pt x="214473" y="143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2586" y="379025"/>
              <a:ext cx="87518" cy="152142"/>
            </a:xfrm>
            <a:custGeom>
              <a:avLst/>
              <a:gdLst/>
              <a:ahLst/>
              <a:cxnLst/>
              <a:rect l="0" t="0" r="0" b="0"/>
              <a:pathLst>
                <a:path w="87518" h="152142">
                  <a:moveTo>
                    <a:pt x="24347" y="105285"/>
                  </a:moveTo>
                  <a:lnTo>
                    <a:pt x="39965" y="152141"/>
                  </a:lnTo>
                  <a:lnTo>
                    <a:pt x="29988" y="131568"/>
                  </a:lnTo>
                  <a:lnTo>
                    <a:pt x="7542" y="82360"/>
                  </a:lnTo>
                  <a:lnTo>
                    <a:pt x="110" y="57272"/>
                  </a:lnTo>
                  <a:lnTo>
                    <a:pt x="0" y="46370"/>
                  </a:lnTo>
                  <a:lnTo>
                    <a:pt x="6117" y="28018"/>
                  </a:lnTo>
                  <a:lnTo>
                    <a:pt x="22873" y="15182"/>
                  </a:lnTo>
                  <a:lnTo>
                    <a:pt x="44748" y="6748"/>
                  </a:lnTo>
                  <a:lnTo>
                    <a:pt x="875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23728" y="375731"/>
              <a:ext cx="104877" cy="154373"/>
            </a:xfrm>
            <a:custGeom>
              <a:avLst/>
              <a:gdLst/>
              <a:ahLst/>
              <a:cxnLst/>
              <a:rect l="0" t="0" r="0" b="0"/>
              <a:pathLst>
                <a:path w="104877" h="154373">
                  <a:moveTo>
                    <a:pt x="40603" y="55937"/>
                  </a:moveTo>
                  <a:lnTo>
                    <a:pt x="57371" y="61526"/>
                  </a:lnTo>
                  <a:lnTo>
                    <a:pt x="74962" y="61151"/>
                  </a:lnTo>
                  <a:lnTo>
                    <a:pt x="84566" y="59413"/>
                  </a:lnTo>
                  <a:lnTo>
                    <a:pt x="92139" y="54745"/>
                  </a:lnTo>
                  <a:lnTo>
                    <a:pt x="103672" y="40199"/>
                  </a:lnTo>
                  <a:lnTo>
                    <a:pt x="104876" y="32577"/>
                  </a:lnTo>
                  <a:lnTo>
                    <a:pt x="103339" y="25156"/>
                  </a:lnTo>
                  <a:lnTo>
                    <a:pt x="99974" y="17869"/>
                  </a:lnTo>
                  <a:lnTo>
                    <a:pt x="86878" y="6652"/>
                  </a:lnTo>
                  <a:lnTo>
                    <a:pt x="78472" y="2024"/>
                  </a:lnTo>
                  <a:lnTo>
                    <a:pt x="56654" y="0"/>
                  </a:lnTo>
                  <a:lnTo>
                    <a:pt x="33699" y="4170"/>
                  </a:lnTo>
                  <a:lnTo>
                    <a:pt x="15698" y="13822"/>
                  </a:lnTo>
                  <a:lnTo>
                    <a:pt x="9962" y="22011"/>
                  </a:lnTo>
                  <a:lnTo>
                    <a:pt x="1888" y="55893"/>
                  </a:lnTo>
                  <a:lnTo>
                    <a:pt x="0" y="82044"/>
                  </a:lnTo>
                  <a:lnTo>
                    <a:pt x="5400" y="106144"/>
                  </a:lnTo>
                  <a:lnTo>
                    <a:pt x="10115" y="117485"/>
                  </a:lnTo>
                  <a:lnTo>
                    <a:pt x="24713" y="133204"/>
                  </a:lnTo>
                  <a:lnTo>
                    <a:pt x="62681" y="152828"/>
                  </a:lnTo>
                  <a:lnTo>
                    <a:pt x="80051" y="154372"/>
                  </a:lnTo>
                  <a:lnTo>
                    <a:pt x="103774" y="150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26752" y="383965"/>
              <a:ext cx="113812" cy="154973"/>
            </a:xfrm>
            <a:custGeom>
              <a:avLst/>
              <a:gdLst/>
              <a:ahLst/>
              <a:cxnLst/>
              <a:rect l="0" t="0" r="0" b="0"/>
              <a:pathLst>
                <a:path w="113812" h="154973">
                  <a:moveTo>
                    <a:pt x="90222" y="5589"/>
                  </a:moveTo>
                  <a:lnTo>
                    <a:pt x="73454" y="0"/>
                  </a:lnTo>
                  <a:lnTo>
                    <a:pt x="40670" y="2113"/>
                  </a:lnTo>
                  <a:lnTo>
                    <a:pt x="21016" y="13403"/>
                  </a:lnTo>
                  <a:lnTo>
                    <a:pt x="12499" y="21327"/>
                  </a:lnTo>
                  <a:lnTo>
                    <a:pt x="3036" y="42609"/>
                  </a:lnTo>
                  <a:lnTo>
                    <a:pt x="0" y="66496"/>
                  </a:lnTo>
                  <a:lnTo>
                    <a:pt x="2550" y="88811"/>
                  </a:lnTo>
                  <a:lnTo>
                    <a:pt x="10703" y="107307"/>
                  </a:lnTo>
                  <a:lnTo>
                    <a:pt x="35000" y="138245"/>
                  </a:lnTo>
                  <a:lnTo>
                    <a:pt x="60991" y="154209"/>
                  </a:lnTo>
                  <a:lnTo>
                    <a:pt x="70735" y="154972"/>
                  </a:lnTo>
                  <a:lnTo>
                    <a:pt x="90919" y="149580"/>
                  </a:lnTo>
                  <a:lnTo>
                    <a:pt x="105350" y="136266"/>
                  </a:lnTo>
                  <a:lnTo>
                    <a:pt x="110836" y="127802"/>
                  </a:lnTo>
                  <a:lnTo>
                    <a:pt x="113811" y="109039"/>
                  </a:lnTo>
                  <a:lnTo>
                    <a:pt x="110065" y="89001"/>
                  </a:lnTo>
                  <a:lnTo>
                    <a:pt x="82119" y="37067"/>
                  </a:lnTo>
                  <a:lnTo>
                    <a:pt x="75461" y="31254"/>
                  </a:lnTo>
                  <a:lnTo>
                    <a:pt x="68683" y="28548"/>
                  </a:lnTo>
                  <a:lnTo>
                    <a:pt x="48108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64129" y="389554"/>
              <a:ext cx="97123" cy="156605"/>
            </a:xfrm>
            <a:custGeom>
              <a:avLst/>
              <a:gdLst/>
              <a:ahLst/>
              <a:cxnLst/>
              <a:rect l="0" t="0" r="0" b="0"/>
              <a:pathLst>
                <a:path w="97123" h="156605">
                  <a:moveTo>
                    <a:pt x="26544" y="0"/>
                  </a:moveTo>
                  <a:lnTo>
                    <a:pt x="15366" y="16768"/>
                  </a:lnTo>
                  <a:lnTo>
                    <a:pt x="3669" y="72326"/>
                  </a:lnTo>
                  <a:lnTo>
                    <a:pt x="0" y="94146"/>
                  </a:lnTo>
                  <a:lnTo>
                    <a:pt x="2269" y="115542"/>
                  </a:lnTo>
                  <a:lnTo>
                    <a:pt x="15712" y="147318"/>
                  </a:lnTo>
                  <a:lnTo>
                    <a:pt x="24002" y="153194"/>
                  </a:lnTo>
                  <a:lnTo>
                    <a:pt x="45691" y="156604"/>
                  </a:lnTo>
                  <a:lnTo>
                    <a:pt x="64690" y="151100"/>
                  </a:lnTo>
                  <a:lnTo>
                    <a:pt x="73032" y="146357"/>
                  </a:lnTo>
                  <a:lnTo>
                    <a:pt x="85420" y="131728"/>
                  </a:lnTo>
                  <a:lnTo>
                    <a:pt x="93656" y="112358"/>
                  </a:lnTo>
                  <a:lnTo>
                    <a:pt x="97122" y="76315"/>
                  </a:lnTo>
                  <a:lnTo>
                    <a:pt x="8971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06487" y="381226"/>
              <a:ext cx="127505" cy="155728"/>
            </a:xfrm>
            <a:custGeom>
              <a:avLst/>
              <a:gdLst/>
              <a:ahLst/>
              <a:cxnLst/>
              <a:rect l="0" t="0" r="0" b="0"/>
              <a:pathLst>
                <a:path w="127505" h="155728">
                  <a:moveTo>
                    <a:pt x="0" y="50442"/>
                  </a:moveTo>
                  <a:lnTo>
                    <a:pt x="17958" y="104317"/>
                  </a:lnTo>
                  <a:lnTo>
                    <a:pt x="25858" y="128016"/>
                  </a:lnTo>
                  <a:lnTo>
                    <a:pt x="14397" y="80548"/>
                  </a:lnTo>
                  <a:lnTo>
                    <a:pt x="14412" y="23417"/>
                  </a:lnTo>
                  <a:lnTo>
                    <a:pt x="16627" y="11368"/>
                  </a:lnTo>
                  <a:lnTo>
                    <a:pt x="21613" y="4506"/>
                  </a:lnTo>
                  <a:lnTo>
                    <a:pt x="28447" y="1100"/>
                  </a:lnTo>
                  <a:lnTo>
                    <a:pt x="36512" y="0"/>
                  </a:lnTo>
                  <a:lnTo>
                    <a:pt x="51712" y="5017"/>
                  </a:lnTo>
                  <a:lnTo>
                    <a:pt x="66267" y="16215"/>
                  </a:lnTo>
                  <a:lnTo>
                    <a:pt x="108758" y="73361"/>
                  </a:lnTo>
                  <a:lnTo>
                    <a:pt x="122816" y="98453"/>
                  </a:lnTo>
                  <a:lnTo>
                    <a:pt x="127504" y="122083"/>
                  </a:lnTo>
                  <a:lnTo>
                    <a:pt x="126342" y="155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1756" y="180081"/>
              <a:ext cx="126827" cy="367749"/>
            </a:xfrm>
            <a:custGeom>
              <a:avLst/>
              <a:gdLst/>
              <a:ahLst/>
              <a:cxnLst/>
              <a:rect l="0" t="0" r="0" b="0"/>
              <a:pathLst>
                <a:path w="126827" h="367749">
                  <a:moveTo>
                    <a:pt x="97943" y="272644"/>
                  </a:moveTo>
                  <a:lnTo>
                    <a:pt x="97943" y="250287"/>
                  </a:lnTo>
                  <a:lnTo>
                    <a:pt x="91704" y="233072"/>
                  </a:lnTo>
                  <a:lnTo>
                    <a:pt x="68635" y="202956"/>
                  </a:lnTo>
                  <a:lnTo>
                    <a:pt x="60857" y="199279"/>
                  </a:lnTo>
                  <a:lnTo>
                    <a:pt x="42856" y="198313"/>
                  </a:lnTo>
                  <a:lnTo>
                    <a:pt x="26277" y="204903"/>
                  </a:lnTo>
                  <a:lnTo>
                    <a:pt x="18580" y="209936"/>
                  </a:lnTo>
                  <a:lnTo>
                    <a:pt x="6909" y="224886"/>
                  </a:lnTo>
                  <a:lnTo>
                    <a:pt x="2158" y="233787"/>
                  </a:lnTo>
                  <a:lnTo>
                    <a:pt x="0" y="253034"/>
                  </a:lnTo>
                  <a:lnTo>
                    <a:pt x="8146" y="305165"/>
                  </a:lnTo>
                  <a:lnTo>
                    <a:pt x="23244" y="337912"/>
                  </a:lnTo>
                  <a:lnTo>
                    <a:pt x="42535" y="362432"/>
                  </a:lnTo>
                  <a:lnTo>
                    <a:pt x="50476" y="366428"/>
                  </a:lnTo>
                  <a:lnTo>
                    <a:pt x="68658" y="367748"/>
                  </a:lnTo>
                  <a:lnTo>
                    <a:pt x="77250" y="364123"/>
                  </a:lnTo>
                  <a:lnTo>
                    <a:pt x="93036" y="350736"/>
                  </a:lnTo>
                  <a:lnTo>
                    <a:pt x="109487" y="317879"/>
                  </a:lnTo>
                  <a:lnTo>
                    <a:pt x="124356" y="262515"/>
                  </a:lnTo>
                  <a:lnTo>
                    <a:pt x="126826" y="205302"/>
                  </a:lnTo>
                  <a:lnTo>
                    <a:pt x="123258" y="160436"/>
                  </a:lnTo>
                  <a:lnTo>
                    <a:pt x="114672" y="100317"/>
                  </a:lnTo>
                  <a:lnTo>
                    <a:pt x="101291" y="44412"/>
                  </a:lnTo>
                  <a:lnTo>
                    <a:pt x="94362" y="21469"/>
                  </a:lnTo>
                  <a:lnTo>
                    <a:pt x="88537" y="12777"/>
                  </a:lnTo>
                  <a:lnTo>
                    <a:pt x="72706" y="0"/>
                  </a:lnTo>
                  <a:lnTo>
                    <a:pt x="65911" y="804"/>
                  </a:lnTo>
                  <a:lnTo>
                    <a:pt x="60210" y="6020"/>
                  </a:lnTo>
                  <a:lnTo>
                    <a:pt x="55240" y="14176"/>
                  </a:lnTo>
                  <a:lnTo>
                    <a:pt x="48246" y="53601"/>
                  </a:lnTo>
                  <a:lnTo>
                    <a:pt x="53118" y="104854"/>
                  </a:lnTo>
                  <a:lnTo>
                    <a:pt x="58414" y="162638"/>
                  </a:lnTo>
                  <a:lnTo>
                    <a:pt x="73717" y="219380"/>
                  </a:lnTo>
                  <a:lnTo>
                    <a:pt x="90969" y="278151"/>
                  </a:lnTo>
                  <a:lnTo>
                    <a:pt x="97943" y="314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54921" y="189512"/>
              <a:ext cx="156976" cy="381723"/>
            </a:xfrm>
            <a:custGeom>
              <a:avLst/>
              <a:gdLst/>
              <a:ahLst/>
              <a:cxnLst/>
              <a:rect l="0" t="0" r="0" b="0"/>
              <a:pathLst>
                <a:path w="156976" h="381723">
                  <a:moveTo>
                    <a:pt x="9576" y="0"/>
                  </a:moveTo>
                  <a:lnTo>
                    <a:pt x="1243" y="48931"/>
                  </a:lnTo>
                  <a:lnTo>
                    <a:pt x="2818" y="99896"/>
                  </a:lnTo>
                  <a:lnTo>
                    <a:pt x="10693" y="159451"/>
                  </a:lnTo>
                  <a:lnTo>
                    <a:pt x="20436" y="218431"/>
                  </a:lnTo>
                  <a:lnTo>
                    <a:pt x="27612" y="272951"/>
                  </a:lnTo>
                  <a:lnTo>
                    <a:pt x="35625" y="332597"/>
                  </a:lnTo>
                  <a:lnTo>
                    <a:pt x="39521" y="372808"/>
                  </a:lnTo>
                  <a:lnTo>
                    <a:pt x="37728" y="379560"/>
                  </a:lnTo>
                  <a:lnTo>
                    <a:pt x="34194" y="381722"/>
                  </a:lnTo>
                  <a:lnTo>
                    <a:pt x="29497" y="380824"/>
                  </a:lnTo>
                  <a:lnTo>
                    <a:pt x="25197" y="376715"/>
                  </a:lnTo>
                  <a:lnTo>
                    <a:pt x="6275" y="335222"/>
                  </a:lnTo>
                  <a:lnTo>
                    <a:pt x="0" y="272594"/>
                  </a:lnTo>
                  <a:lnTo>
                    <a:pt x="1810" y="247495"/>
                  </a:lnTo>
                  <a:lnTo>
                    <a:pt x="10414" y="228541"/>
                  </a:lnTo>
                  <a:lnTo>
                    <a:pt x="18324" y="223721"/>
                  </a:lnTo>
                  <a:lnTo>
                    <a:pt x="39590" y="221484"/>
                  </a:lnTo>
                  <a:lnTo>
                    <a:pt x="72282" y="226802"/>
                  </a:lnTo>
                  <a:lnTo>
                    <a:pt x="104195" y="241376"/>
                  </a:lnTo>
                  <a:lnTo>
                    <a:pt x="119090" y="257017"/>
                  </a:lnTo>
                  <a:lnTo>
                    <a:pt x="148173" y="299832"/>
                  </a:lnTo>
                  <a:lnTo>
                    <a:pt x="155236" y="342889"/>
                  </a:lnTo>
                  <a:lnTo>
                    <a:pt x="15697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75067" y="4421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3295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29214" y="400082"/>
              <a:ext cx="111833" cy="152356"/>
            </a:xfrm>
            <a:custGeom>
              <a:avLst/>
              <a:gdLst/>
              <a:ahLst/>
              <a:cxnLst/>
              <a:rect l="0" t="0" r="0" b="0"/>
              <a:pathLst>
                <a:path w="111833" h="152356">
                  <a:moveTo>
                    <a:pt x="72195" y="0"/>
                  </a:moveTo>
                  <a:lnTo>
                    <a:pt x="49838" y="0"/>
                  </a:lnTo>
                  <a:lnTo>
                    <a:pt x="32623" y="6240"/>
                  </a:lnTo>
                  <a:lnTo>
                    <a:pt x="2507" y="29309"/>
                  </a:lnTo>
                  <a:lnTo>
                    <a:pt x="0" y="35917"/>
                  </a:lnTo>
                  <a:lnTo>
                    <a:pt x="669" y="42662"/>
                  </a:lnTo>
                  <a:lnTo>
                    <a:pt x="3454" y="49499"/>
                  </a:lnTo>
                  <a:lnTo>
                    <a:pt x="15907" y="60214"/>
                  </a:lnTo>
                  <a:lnTo>
                    <a:pt x="72799" y="87088"/>
                  </a:lnTo>
                  <a:lnTo>
                    <a:pt x="108839" y="112869"/>
                  </a:lnTo>
                  <a:lnTo>
                    <a:pt x="111832" y="120870"/>
                  </a:lnTo>
                  <a:lnTo>
                    <a:pt x="111488" y="129713"/>
                  </a:lnTo>
                  <a:lnTo>
                    <a:pt x="108919" y="139118"/>
                  </a:lnTo>
                  <a:lnTo>
                    <a:pt x="102527" y="145388"/>
                  </a:lnTo>
                  <a:lnTo>
                    <a:pt x="82946" y="152355"/>
                  </a:lnTo>
                  <a:lnTo>
                    <a:pt x="61766" y="149212"/>
                  </a:lnTo>
                  <a:lnTo>
                    <a:pt x="30081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71062" y="368497"/>
              <a:ext cx="98846" cy="173316"/>
            </a:xfrm>
            <a:custGeom>
              <a:avLst/>
              <a:gdLst/>
              <a:ahLst/>
              <a:cxnLst/>
              <a:rect l="0" t="0" r="0" b="0"/>
              <a:pathLst>
                <a:path w="98846" h="173316">
                  <a:moveTo>
                    <a:pt x="25145" y="73699"/>
                  </a:moveTo>
                  <a:lnTo>
                    <a:pt x="39800" y="132316"/>
                  </a:lnTo>
                  <a:lnTo>
                    <a:pt x="49894" y="167106"/>
                  </a:lnTo>
                  <a:lnTo>
                    <a:pt x="49833" y="172236"/>
                  </a:lnTo>
                  <a:lnTo>
                    <a:pt x="47453" y="173315"/>
                  </a:lnTo>
                  <a:lnTo>
                    <a:pt x="43526" y="171696"/>
                  </a:lnTo>
                  <a:lnTo>
                    <a:pt x="26822" y="147059"/>
                  </a:lnTo>
                  <a:lnTo>
                    <a:pt x="1034" y="84198"/>
                  </a:lnTo>
                  <a:lnTo>
                    <a:pt x="0" y="63158"/>
                  </a:lnTo>
                  <a:lnTo>
                    <a:pt x="1363" y="52634"/>
                  </a:lnTo>
                  <a:lnTo>
                    <a:pt x="12235" y="34701"/>
                  </a:lnTo>
                  <a:lnTo>
                    <a:pt x="28766" y="20102"/>
                  </a:lnTo>
                  <a:lnTo>
                    <a:pt x="57804" y="6476"/>
                  </a:lnTo>
                  <a:lnTo>
                    <a:pt x="988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98229" y="383605"/>
              <a:ext cx="119078" cy="160445"/>
            </a:xfrm>
            <a:custGeom>
              <a:avLst/>
              <a:gdLst/>
              <a:ahLst/>
              <a:cxnLst/>
              <a:rect l="0" t="0" r="0" b="0"/>
              <a:pathLst>
                <a:path w="119078" h="160445">
                  <a:moveTo>
                    <a:pt x="45377" y="48063"/>
                  </a:moveTo>
                  <a:lnTo>
                    <a:pt x="56556" y="64831"/>
                  </a:lnTo>
                  <a:lnTo>
                    <a:pt x="64527" y="69770"/>
                  </a:lnTo>
                  <a:lnTo>
                    <a:pt x="85864" y="75258"/>
                  </a:lnTo>
                  <a:lnTo>
                    <a:pt x="94595" y="73212"/>
                  </a:lnTo>
                  <a:lnTo>
                    <a:pt x="101585" y="68338"/>
                  </a:lnTo>
                  <a:lnTo>
                    <a:pt x="107416" y="61580"/>
                  </a:lnTo>
                  <a:lnTo>
                    <a:pt x="110133" y="53565"/>
                  </a:lnTo>
                  <a:lnTo>
                    <a:pt x="110032" y="35300"/>
                  </a:lnTo>
                  <a:lnTo>
                    <a:pt x="102969" y="18604"/>
                  </a:lnTo>
                  <a:lnTo>
                    <a:pt x="97810" y="10876"/>
                  </a:lnTo>
                  <a:lnTo>
                    <a:pt x="89691" y="5724"/>
                  </a:lnTo>
                  <a:lnTo>
                    <a:pt x="68191" y="0"/>
                  </a:lnTo>
                  <a:lnTo>
                    <a:pt x="58247" y="813"/>
                  </a:lnTo>
                  <a:lnTo>
                    <a:pt x="40959" y="7956"/>
                  </a:lnTo>
                  <a:lnTo>
                    <a:pt x="18071" y="30720"/>
                  </a:lnTo>
                  <a:lnTo>
                    <a:pt x="2062" y="59692"/>
                  </a:lnTo>
                  <a:lnTo>
                    <a:pt x="0" y="83257"/>
                  </a:lnTo>
                  <a:lnTo>
                    <a:pt x="1088" y="96092"/>
                  </a:lnTo>
                  <a:lnTo>
                    <a:pt x="11654" y="119712"/>
                  </a:lnTo>
                  <a:lnTo>
                    <a:pt x="28050" y="139568"/>
                  </a:lnTo>
                  <a:lnTo>
                    <a:pt x="47034" y="152293"/>
                  </a:lnTo>
                  <a:lnTo>
                    <a:pt x="83043" y="160444"/>
                  </a:lnTo>
                  <a:lnTo>
                    <a:pt x="100332" y="159231"/>
                  </a:lnTo>
                  <a:lnTo>
                    <a:pt x="119077" y="153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48335" y="392481"/>
              <a:ext cx="126899" cy="140052"/>
            </a:xfrm>
            <a:custGeom>
              <a:avLst/>
              <a:gdLst/>
              <a:ahLst/>
              <a:cxnLst/>
              <a:rect l="0" t="0" r="0" b="0"/>
              <a:pathLst>
                <a:path w="126899" h="140052">
                  <a:moveTo>
                    <a:pt x="95312" y="18130"/>
                  </a:moveTo>
                  <a:lnTo>
                    <a:pt x="84134" y="6952"/>
                  </a:lnTo>
                  <a:lnTo>
                    <a:pt x="66168" y="1463"/>
                  </a:lnTo>
                  <a:lnTo>
                    <a:pt x="54826" y="0"/>
                  </a:lnTo>
                  <a:lnTo>
                    <a:pt x="35984" y="4613"/>
                  </a:lnTo>
                  <a:lnTo>
                    <a:pt x="19811" y="15632"/>
                  </a:lnTo>
                  <a:lnTo>
                    <a:pt x="4824" y="32228"/>
                  </a:lnTo>
                  <a:lnTo>
                    <a:pt x="1062" y="42736"/>
                  </a:lnTo>
                  <a:lnTo>
                    <a:pt x="0" y="66891"/>
                  </a:lnTo>
                  <a:lnTo>
                    <a:pt x="11570" y="101208"/>
                  </a:lnTo>
                  <a:lnTo>
                    <a:pt x="35405" y="128013"/>
                  </a:lnTo>
                  <a:lnTo>
                    <a:pt x="57769" y="137157"/>
                  </a:lnTo>
                  <a:lnTo>
                    <a:pt x="82136" y="140051"/>
                  </a:lnTo>
                  <a:lnTo>
                    <a:pt x="126898" y="13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21809" y="178984"/>
              <a:ext cx="48181" cy="379027"/>
            </a:xfrm>
            <a:custGeom>
              <a:avLst/>
              <a:gdLst/>
              <a:ahLst/>
              <a:cxnLst/>
              <a:rect l="0" t="0" r="0" b="0"/>
              <a:pathLst>
                <a:path w="48181" h="379027">
                  <a:moveTo>
                    <a:pt x="6067" y="0"/>
                  </a:moveTo>
                  <a:lnTo>
                    <a:pt x="0" y="35962"/>
                  </a:lnTo>
                  <a:lnTo>
                    <a:pt x="3749" y="86304"/>
                  </a:lnTo>
                  <a:lnTo>
                    <a:pt x="8729" y="143303"/>
                  </a:lnTo>
                  <a:lnTo>
                    <a:pt x="20630" y="205471"/>
                  </a:lnTo>
                  <a:lnTo>
                    <a:pt x="33077" y="262465"/>
                  </a:lnTo>
                  <a:lnTo>
                    <a:pt x="39868" y="324503"/>
                  </a:lnTo>
                  <a:lnTo>
                    <a:pt x="4818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22591" y="30532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2" y="0"/>
                  </a:lnTo>
                  <a:lnTo>
                    <a:pt x="89373" y="0"/>
                  </a:lnTo>
                  <a:lnTo>
                    <a:pt x="3004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25740" y="411826"/>
              <a:ext cx="175877" cy="125128"/>
            </a:xfrm>
            <a:custGeom>
              <a:avLst/>
              <a:gdLst/>
              <a:ahLst/>
              <a:cxnLst/>
              <a:rect l="0" t="0" r="0" b="0"/>
              <a:pathLst>
                <a:path w="175877" h="125128">
                  <a:moveTo>
                    <a:pt x="91648" y="61956"/>
                  </a:moveTo>
                  <a:lnTo>
                    <a:pt x="82074" y="37909"/>
                  </a:lnTo>
                  <a:lnTo>
                    <a:pt x="52245" y="2363"/>
                  </a:lnTo>
                  <a:lnTo>
                    <a:pt x="44322" y="0"/>
                  </a:lnTo>
                  <a:lnTo>
                    <a:pt x="26161" y="3614"/>
                  </a:lnTo>
                  <a:lnTo>
                    <a:pt x="18744" y="9024"/>
                  </a:lnTo>
                  <a:lnTo>
                    <a:pt x="7384" y="24392"/>
                  </a:lnTo>
                  <a:lnTo>
                    <a:pt x="0" y="58365"/>
                  </a:lnTo>
                  <a:lnTo>
                    <a:pt x="4512" y="81417"/>
                  </a:lnTo>
                  <a:lnTo>
                    <a:pt x="15486" y="102191"/>
                  </a:lnTo>
                  <a:lnTo>
                    <a:pt x="32063" y="119222"/>
                  </a:lnTo>
                  <a:lnTo>
                    <a:pt x="40226" y="122360"/>
                  </a:lnTo>
                  <a:lnTo>
                    <a:pt x="48008" y="122113"/>
                  </a:lnTo>
                  <a:lnTo>
                    <a:pt x="62894" y="115598"/>
                  </a:lnTo>
                  <a:lnTo>
                    <a:pt x="77309" y="104904"/>
                  </a:lnTo>
                  <a:lnTo>
                    <a:pt x="85276" y="86113"/>
                  </a:lnTo>
                  <a:lnTo>
                    <a:pt x="87400" y="74551"/>
                  </a:lnTo>
                  <a:lnTo>
                    <a:pt x="91156" y="70353"/>
                  </a:lnTo>
                  <a:lnTo>
                    <a:pt x="95999" y="71063"/>
                  </a:lnTo>
                  <a:lnTo>
                    <a:pt x="154933" y="119125"/>
                  </a:lnTo>
                  <a:lnTo>
                    <a:pt x="175876" y="125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59503" y="402877"/>
              <a:ext cx="126343" cy="144605"/>
            </a:xfrm>
            <a:custGeom>
              <a:avLst/>
              <a:gdLst/>
              <a:ahLst/>
              <a:cxnLst/>
              <a:rect l="0" t="0" r="0" b="0"/>
              <a:pathLst>
                <a:path w="126343" h="144605">
                  <a:moveTo>
                    <a:pt x="0" y="18262"/>
                  </a:moveTo>
                  <a:lnTo>
                    <a:pt x="2339" y="57950"/>
                  </a:lnTo>
                  <a:lnTo>
                    <a:pt x="25171" y="116315"/>
                  </a:lnTo>
                  <a:lnTo>
                    <a:pt x="18281" y="60916"/>
                  </a:lnTo>
                  <a:lnTo>
                    <a:pt x="15143" y="38389"/>
                  </a:lnTo>
                  <a:lnTo>
                    <a:pt x="17649" y="12780"/>
                  </a:lnTo>
                  <a:lnTo>
                    <a:pt x="23464" y="5249"/>
                  </a:lnTo>
                  <a:lnTo>
                    <a:pt x="32020" y="1398"/>
                  </a:lnTo>
                  <a:lnTo>
                    <a:pt x="42403" y="0"/>
                  </a:lnTo>
                  <a:lnTo>
                    <a:pt x="51665" y="2578"/>
                  </a:lnTo>
                  <a:lnTo>
                    <a:pt x="68195" y="14801"/>
                  </a:lnTo>
                  <a:lnTo>
                    <a:pt x="96701" y="58480"/>
                  </a:lnTo>
                  <a:lnTo>
                    <a:pt x="121217" y="121041"/>
                  </a:lnTo>
                  <a:lnTo>
                    <a:pt x="126342" y="14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85845" y="383767"/>
              <a:ext cx="173048" cy="358347"/>
            </a:xfrm>
            <a:custGeom>
              <a:avLst/>
              <a:gdLst/>
              <a:ahLst/>
              <a:cxnLst/>
              <a:rect l="0" t="0" r="0" b="0"/>
              <a:pathLst>
                <a:path w="173048" h="358347">
                  <a:moveTo>
                    <a:pt x="126341" y="90015"/>
                  </a:moveTo>
                  <a:lnTo>
                    <a:pt x="126341" y="67658"/>
                  </a:lnTo>
                  <a:lnTo>
                    <a:pt x="115163" y="36987"/>
                  </a:lnTo>
                  <a:lnTo>
                    <a:pt x="97033" y="11262"/>
                  </a:lnTo>
                  <a:lnTo>
                    <a:pt x="77441" y="2371"/>
                  </a:lnTo>
                  <a:lnTo>
                    <a:pt x="65664" y="0"/>
                  </a:lnTo>
                  <a:lnTo>
                    <a:pt x="43222" y="3605"/>
                  </a:lnTo>
                  <a:lnTo>
                    <a:pt x="32324" y="7842"/>
                  </a:lnTo>
                  <a:lnTo>
                    <a:pt x="17095" y="21908"/>
                  </a:lnTo>
                  <a:lnTo>
                    <a:pt x="11396" y="30572"/>
                  </a:lnTo>
                  <a:lnTo>
                    <a:pt x="8184" y="55797"/>
                  </a:lnTo>
                  <a:lnTo>
                    <a:pt x="11826" y="85335"/>
                  </a:lnTo>
                  <a:lnTo>
                    <a:pt x="21244" y="114061"/>
                  </a:lnTo>
                  <a:lnTo>
                    <a:pt x="36347" y="133068"/>
                  </a:lnTo>
                  <a:lnTo>
                    <a:pt x="45288" y="139774"/>
                  </a:lnTo>
                  <a:lnTo>
                    <a:pt x="54758" y="143075"/>
                  </a:lnTo>
                  <a:lnTo>
                    <a:pt x="74639" y="143623"/>
                  </a:lnTo>
                  <a:lnTo>
                    <a:pt x="82515" y="139791"/>
                  </a:lnTo>
                  <a:lnTo>
                    <a:pt x="94384" y="126176"/>
                  </a:lnTo>
                  <a:lnTo>
                    <a:pt x="107644" y="98780"/>
                  </a:lnTo>
                  <a:lnTo>
                    <a:pt x="111537" y="99367"/>
                  </a:lnTo>
                  <a:lnTo>
                    <a:pt x="129309" y="147624"/>
                  </a:lnTo>
                  <a:lnTo>
                    <a:pt x="149415" y="208239"/>
                  </a:lnTo>
                  <a:lnTo>
                    <a:pt x="168258" y="267930"/>
                  </a:lnTo>
                  <a:lnTo>
                    <a:pt x="173047" y="289581"/>
                  </a:lnTo>
                  <a:lnTo>
                    <a:pt x="171276" y="310902"/>
                  </a:lnTo>
                  <a:lnTo>
                    <a:pt x="160350" y="328957"/>
                  </a:lnTo>
                  <a:lnTo>
                    <a:pt x="152524" y="337047"/>
                  </a:lnTo>
                  <a:lnTo>
                    <a:pt x="128230" y="346036"/>
                  </a:lnTo>
                  <a:lnTo>
                    <a:pt x="64806" y="358346"/>
                  </a:lnTo>
                  <a:lnTo>
                    <a:pt x="24499" y="354585"/>
                  </a:lnTo>
                  <a:lnTo>
                    <a:pt x="0" y="353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54300" y="368497"/>
              <a:ext cx="102049" cy="159536"/>
            </a:xfrm>
            <a:custGeom>
              <a:avLst/>
              <a:gdLst/>
              <a:ahLst/>
              <a:cxnLst/>
              <a:rect l="0" t="0" r="0" b="0"/>
              <a:pathLst>
                <a:path w="102049" h="159536">
                  <a:moveTo>
                    <a:pt x="0" y="10528"/>
                  </a:moveTo>
                  <a:lnTo>
                    <a:pt x="0" y="64673"/>
                  </a:lnTo>
                  <a:lnTo>
                    <a:pt x="5590" y="114030"/>
                  </a:lnTo>
                  <a:lnTo>
                    <a:pt x="20244" y="141281"/>
                  </a:lnTo>
                  <a:lnTo>
                    <a:pt x="35903" y="153649"/>
                  </a:lnTo>
                  <a:lnTo>
                    <a:pt x="44993" y="158584"/>
                  </a:lnTo>
                  <a:lnTo>
                    <a:pt x="54562" y="159535"/>
                  </a:lnTo>
                  <a:lnTo>
                    <a:pt x="74553" y="154353"/>
                  </a:lnTo>
                  <a:lnTo>
                    <a:pt x="82458" y="147355"/>
                  </a:lnTo>
                  <a:lnTo>
                    <a:pt x="94360" y="127102"/>
                  </a:lnTo>
                  <a:lnTo>
                    <a:pt x="102048" y="83803"/>
                  </a:lnTo>
                  <a:lnTo>
                    <a:pt x="96526" y="2550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34152" y="242155"/>
              <a:ext cx="30719" cy="315856"/>
            </a:xfrm>
            <a:custGeom>
              <a:avLst/>
              <a:gdLst/>
              <a:ahLst/>
              <a:cxnLst/>
              <a:rect l="0" t="0" r="0" b="0"/>
              <a:pathLst>
                <a:path w="30719" h="315856">
                  <a:moveTo>
                    <a:pt x="20190" y="0"/>
                  </a:moveTo>
                  <a:lnTo>
                    <a:pt x="9012" y="11178"/>
                  </a:lnTo>
                  <a:lnTo>
                    <a:pt x="3523" y="29145"/>
                  </a:lnTo>
                  <a:lnTo>
                    <a:pt x="0" y="89985"/>
                  </a:lnTo>
                  <a:lnTo>
                    <a:pt x="7710" y="147886"/>
                  </a:lnTo>
                  <a:lnTo>
                    <a:pt x="17142" y="200966"/>
                  </a:lnTo>
                  <a:lnTo>
                    <a:pt x="26176" y="248538"/>
                  </a:lnTo>
                  <a:lnTo>
                    <a:pt x="29821" y="300825"/>
                  </a:lnTo>
                  <a:lnTo>
                    <a:pt x="307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30069" y="389356"/>
              <a:ext cx="176958" cy="155167"/>
            </a:xfrm>
            <a:custGeom>
              <a:avLst/>
              <a:gdLst/>
              <a:ahLst/>
              <a:cxnLst/>
              <a:rect l="0" t="0" r="0" b="0"/>
              <a:pathLst>
                <a:path w="176958" h="155167">
                  <a:moveTo>
                    <a:pt x="92729" y="84426"/>
                  </a:moveTo>
                  <a:lnTo>
                    <a:pt x="92729" y="62069"/>
                  </a:lnTo>
                  <a:lnTo>
                    <a:pt x="81550" y="31398"/>
                  </a:lnTo>
                  <a:lnTo>
                    <a:pt x="63420" y="5673"/>
                  </a:lnTo>
                  <a:lnTo>
                    <a:pt x="55643" y="1508"/>
                  </a:lnTo>
                  <a:lnTo>
                    <a:pt x="37641" y="0"/>
                  </a:lnTo>
                  <a:lnTo>
                    <a:pt x="21063" y="6349"/>
                  </a:lnTo>
                  <a:lnTo>
                    <a:pt x="13366" y="11318"/>
                  </a:lnTo>
                  <a:lnTo>
                    <a:pt x="8235" y="20479"/>
                  </a:lnTo>
                  <a:lnTo>
                    <a:pt x="0" y="74091"/>
                  </a:lnTo>
                  <a:lnTo>
                    <a:pt x="1213" y="100890"/>
                  </a:lnTo>
                  <a:lnTo>
                    <a:pt x="15051" y="134538"/>
                  </a:lnTo>
                  <a:lnTo>
                    <a:pt x="27399" y="151931"/>
                  </a:lnTo>
                  <a:lnTo>
                    <a:pt x="33968" y="155166"/>
                  </a:lnTo>
                  <a:lnTo>
                    <a:pt x="40687" y="154983"/>
                  </a:lnTo>
                  <a:lnTo>
                    <a:pt x="47506" y="152521"/>
                  </a:lnTo>
                  <a:lnTo>
                    <a:pt x="61321" y="137307"/>
                  </a:lnTo>
                  <a:lnTo>
                    <a:pt x="68281" y="126699"/>
                  </a:lnTo>
                  <a:lnTo>
                    <a:pt x="72894" y="105554"/>
                  </a:lnTo>
                  <a:lnTo>
                    <a:pt x="65767" y="59869"/>
                  </a:lnTo>
                  <a:lnTo>
                    <a:pt x="109747" y="117107"/>
                  </a:lnTo>
                  <a:lnTo>
                    <a:pt x="127199" y="131316"/>
                  </a:lnTo>
                  <a:lnTo>
                    <a:pt x="136766" y="136743"/>
                  </a:lnTo>
                  <a:lnTo>
                    <a:pt x="153635" y="139653"/>
                  </a:lnTo>
                  <a:lnTo>
                    <a:pt x="176957" y="13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70981" y="315854"/>
              <a:ext cx="88689" cy="183728"/>
            </a:xfrm>
            <a:custGeom>
              <a:avLst/>
              <a:gdLst/>
              <a:ahLst/>
              <a:cxnLst/>
              <a:rect l="0" t="0" r="0" b="0"/>
              <a:pathLst>
                <a:path w="88689" h="183728">
                  <a:moveTo>
                    <a:pt x="25516" y="136871"/>
                  </a:moveTo>
                  <a:lnTo>
                    <a:pt x="41135" y="183727"/>
                  </a:lnTo>
                  <a:lnTo>
                    <a:pt x="31158" y="163154"/>
                  </a:lnTo>
                  <a:lnTo>
                    <a:pt x="4955" y="104820"/>
                  </a:lnTo>
                  <a:lnTo>
                    <a:pt x="0" y="84022"/>
                  </a:lnTo>
                  <a:lnTo>
                    <a:pt x="1697" y="63079"/>
                  </a:lnTo>
                  <a:lnTo>
                    <a:pt x="9471" y="45193"/>
                  </a:lnTo>
                  <a:lnTo>
                    <a:pt x="21894" y="29445"/>
                  </a:lnTo>
                  <a:lnTo>
                    <a:pt x="39114" y="14647"/>
                  </a:lnTo>
                  <a:lnTo>
                    <a:pt x="58466" y="6510"/>
                  </a:lnTo>
                  <a:lnTo>
                    <a:pt x="88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59710" y="344391"/>
              <a:ext cx="206844" cy="434718"/>
            </a:xfrm>
            <a:custGeom>
              <a:avLst/>
              <a:gdLst/>
              <a:ahLst/>
              <a:cxnLst/>
              <a:rect l="0" t="0" r="0" b="0"/>
              <a:pathLst>
                <a:path w="206844" h="434718">
                  <a:moveTo>
                    <a:pt x="178984" y="108334"/>
                  </a:moveTo>
                  <a:lnTo>
                    <a:pt x="164330" y="46241"/>
                  </a:lnTo>
                  <a:lnTo>
                    <a:pt x="148646" y="19486"/>
                  </a:lnTo>
                  <a:lnTo>
                    <a:pt x="132745" y="7235"/>
                  </a:lnTo>
                  <a:lnTo>
                    <a:pt x="123591" y="2330"/>
                  </a:lnTo>
                  <a:lnTo>
                    <a:pt x="97823" y="0"/>
                  </a:lnTo>
                  <a:lnTo>
                    <a:pt x="70383" y="4033"/>
                  </a:lnTo>
                  <a:lnTo>
                    <a:pt x="50389" y="13625"/>
                  </a:lnTo>
                  <a:lnTo>
                    <a:pt x="36822" y="31926"/>
                  </a:lnTo>
                  <a:lnTo>
                    <a:pt x="28064" y="55658"/>
                  </a:lnTo>
                  <a:lnTo>
                    <a:pt x="24303" y="94156"/>
                  </a:lnTo>
                  <a:lnTo>
                    <a:pt x="27569" y="117240"/>
                  </a:lnTo>
                  <a:lnTo>
                    <a:pt x="36039" y="136079"/>
                  </a:lnTo>
                  <a:lnTo>
                    <a:pt x="41574" y="144378"/>
                  </a:lnTo>
                  <a:lnTo>
                    <a:pt x="51112" y="149911"/>
                  </a:lnTo>
                  <a:lnTo>
                    <a:pt x="77309" y="156058"/>
                  </a:lnTo>
                  <a:lnTo>
                    <a:pt x="90144" y="154188"/>
                  </a:lnTo>
                  <a:lnTo>
                    <a:pt x="113763" y="142752"/>
                  </a:lnTo>
                  <a:lnTo>
                    <a:pt x="129721" y="122851"/>
                  </a:lnTo>
                  <a:lnTo>
                    <a:pt x="135613" y="110993"/>
                  </a:lnTo>
                  <a:lnTo>
                    <a:pt x="140711" y="107767"/>
                  </a:lnTo>
                  <a:lnTo>
                    <a:pt x="145281" y="110296"/>
                  </a:lnTo>
                  <a:lnTo>
                    <a:pt x="153476" y="125583"/>
                  </a:lnTo>
                  <a:lnTo>
                    <a:pt x="168269" y="176645"/>
                  </a:lnTo>
                  <a:lnTo>
                    <a:pt x="182457" y="231532"/>
                  </a:lnTo>
                  <a:lnTo>
                    <a:pt x="196524" y="292980"/>
                  </a:lnTo>
                  <a:lnTo>
                    <a:pt x="205888" y="342938"/>
                  </a:lnTo>
                  <a:lnTo>
                    <a:pt x="206843" y="386726"/>
                  </a:lnTo>
                  <a:lnTo>
                    <a:pt x="198775" y="411048"/>
                  </a:lnTo>
                  <a:lnTo>
                    <a:pt x="189839" y="418938"/>
                  </a:lnTo>
                  <a:lnTo>
                    <a:pt x="164311" y="427704"/>
                  </a:lnTo>
                  <a:lnTo>
                    <a:pt x="103006" y="425461"/>
                  </a:lnTo>
                  <a:lnTo>
                    <a:pt x="48682" y="424440"/>
                  </a:lnTo>
                  <a:lnTo>
                    <a:pt x="0" y="434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55959" y="397398"/>
              <a:ext cx="193306" cy="145412"/>
            </a:xfrm>
            <a:custGeom>
              <a:avLst/>
              <a:gdLst/>
              <a:ahLst/>
              <a:cxnLst/>
              <a:rect l="0" t="0" r="0" b="0"/>
              <a:pathLst>
                <a:path w="193306" h="145412">
                  <a:moveTo>
                    <a:pt x="98548" y="65855"/>
                  </a:moveTo>
                  <a:lnTo>
                    <a:pt x="83894" y="21893"/>
                  </a:lnTo>
                  <a:lnTo>
                    <a:pt x="70978" y="8102"/>
                  </a:lnTo>
                  <a:lnTo>
                    <a:pt x="62621" y="2787"/>
                  </a:lnTo>
                  <a:lnTo>
                    <a:pt x="43976" y="0"/>
                  </a:lnTo>
                  <a:lnTo>
                    <a:pt x="34091" y="895"/>
                  </a:lnTo>
                  <a:lnTo>
                    <a:pt x="26331" y="5001"/>
                  </a:lnTo>
                  <a:lnTo>
                    <a:pt x="14589" y="18922"/>
                  </a:lnTo>
                  <a:lnTo>
                    <a:pt x="1402" y="46490"/>
                  </a:lnTo>
                  <a:lnTo>
                    <a:pt x="0" y="66607"/>
                  </a:lnTo>
                  <a:lnTo>
                    <a:pt x="8632" y="113707"/>
                  </a:lnTo>
                  <a:lnTo>
                    <a:pt x="23814" y="143075"/>
                  </a:lnTo>
                  <a:lnTo>
                    <a:pt x="31178" y="145411"/>
                  </a:lnTo>
                  <a:lnTo>
                    <a:pt x="39597" y="143459"/>
                  </a:lnTo>
                  <a:lnTo>
                    <a:pt x="48719" y="138648"/>
                  </a:lnTo>
                  <a:lnTo>
                    <a:pt x="72736" y="109520"/>
                  </a:lnTo>
                  <a:lnTo>
                    <a:pt x="81228" y="84482"/>
                  </a:lnTo>
                  <a:lnTo>
                    <a:pt x="83492" y="71254"/>
                  </a:lnTo>
                  <a:lnTo>
                    <a:pt x="86171" y="67115"/>
                  </a:lnTo>
                  <a:lnTo>
                    <a:pt x="89127" y="69035"/>
                  </a:lnTo>
                  <a:lnTo>
                    <a:pt x="92267" y="74994"/>
                  </a:lnTo>
                  <a:lnTo>
                    <a:pt x="136371" y="115174"/>
                  </a:lnTo>
                  <a:lnTo>
                    <a:pt x="163568" y="130511"/>
                  </a:lnTo>
                  <a:lnTo>
                    <a:pt x="171140" y="132356"/>
                  </a:lnTo>
                  <a:lnTo>
                    <a:pt x="193305" y="12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24750" y="389554"/>
              <a:ext cx="87686" cy="134102"/>
            </a:xfrm>
            <a:custGeom>
              <a:avLst/>
              <a:gdLst/>
              <a:ahLst/>
              <a:cxnLst/>
              <a:rect l="0" t="0" r="0" b="0"/>
              <a:pathLst>
                <a:path w="87686" h="134102">
                  <a:moveTo>
                    <a:pt x="24514" y="42114"/>
                  </a:moveTo>
                  <a:lnTo>
                    <a:pt x="26854" y="81802"/>
                  </a:lnTo>
                  <a:lnTo>
                    <a:pt x="41325" y="113925"/>
                  </a:lnTo>
                  <a:lnTo>
                    <a:pt x="55751" y="134101"/>
                  </a:lnTo>
                  <a:lnTo>
                    <a:pt x="54698" y="133854"/>
                  </a:lnTo>
                  <a:lnTo>
                    <a:pt x="47288" y="126171"/>
                  </a:lnTo>
                  <a:lnTo>
                    <a:pt x="11181" y="72760"/>
                  </a:lnTo>
                  <a:lnTo>
                    <a:pt x="1820" y="52225"/>
                  </a:lnTo>
                  <a:lnTo>
                    <a:pt x="0" y="31400"/>
                  </a:lnTo>
                  <a:lnTo>
                    <a:pt x="1153" y="20933"/>
                  </a:lnTo>
                  <a:lnTo>
                    <a:pt x="7770" y="13955"/>
                  </a:lnTo>
                  <a:lnTo>
                    <a:pt x="30720" y="6202"/>
                  </a:lnTo>
                  <a:lnTo>
                    <a:pt x="876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72734" y="208300"/>
              <a:ext cx="255557" cy="348187"/>
            </a:xfrm>
            <a:custGeom>
              <a:avLst/>
              <a:gdLst/>
              <a:ahLst/>
              <a:cxnLst/>
              <a:rect l="0" t="0" r="0" b="0"/>
              <a:pathLst>
                <a:path w="255557" h="348187">
                  <a:moveTo>
                    <a:pt x="76572" y="223368"/>
                  </a:moveTo>
                  <a:lnTo>
                    <a:pt x="70982" y="206600"/>
                  </a:lnTo>
                  <a:lnTo>
                    <a:pt x="64657" y="202831"/>
                  </a:lnTo>
                  <a:lnTo>
                    <a:pt x="45149" y="201762"/>
                  </a:lnTo>
                  <a:lnTo>
                    <a:pt x="27121" y="208306"/>
                  </a:lnTo>
                  <a:lnTo>
                    <a:pt x="19038" y="213327"/>
                  </a:lnTo>
                  <a:lnTo>
                    <a:pt x="6938" y="234503"/>
                  </a:lnTo>
                  <a:lnTo>
                    <a:pt x="0" y="261072"/>
                  </a:lnTo>
                  <a:lnTo>
                    <a:pt x="7852" y="323133"/>
                  </a:lnTo>
                  <a:lnTo>
                    <a:pt x="13211" y="333162"/>
                  </a:lnTo>
                  <a:lnTo>
                    <a:pt x="28524" y="347424"/>
                  </a:lnTo>
                  <a:lnTo>
                    <a:pt x="36351" y="348186"/>
                  </a:lnTo>
                  <a:lnTo>
                    <a:pt x="43909" y="345185"/>
                  </a:lnTo>
                  <a:lnTo>
                    <a:pt x="51287" y="339674"/>
                  </a:lnTo>
                  <a:lnTo>
                    <a:pt x="62604" y="324192"/>
                  </a:lnTo>
                  <a:lnTo>
                    <a:pt x="79402" y="280069"/>
                  </a:lnTo>
                  <a:lnTo>
                    <a:pt x="84410" y="216717"/>
                  </a:lnTo>
                  <a:lnTo>
                    <a:pt x="78244" y="159396"/>
                  </a:lnTo>
                  <a:lnTo>
                    <a:pt x="69008" y="107187"/>
                  </a:lnTo>
                  <a:lnTo>
                    <a:pt x="55407" y="53800"/>
                  </a:lnTo>
                  <a:lnTo>
                    <a:pt x="41455" y="4129"/>
                  </a:lnTo>
                  <a:lnTo>
                    <a:pt x="37953" y="0"/>
                  </a:lnTo>
                  <a:lnTo>
                    <a:pt x="34448" y="756"/>
                  </a:lnTo>
                  <a:lnTo>
                    <a:pt x="30942" y="4770"/>
                  </a:lnTo>
                  <a:lnTo>
                    <a:pt x="26006" y="38365"/>
                  </a:lnTo>
                  <a:lnTo>
                    <a:pt x="30134" y="90953"/>
                  </a:lnTo>
                  <a:lnTo>
                    <a:pt x="38765" y="145400"/>
                  </a:lnTo>
                  <a:lnTo>
                    <a:pt x="52163" y="200558"/>
                  </a:lnTo>
                  <a:lnTo>
                    <a:pt x="69574" y="263633"/>
                  </a:lnTo>
                  <a:lnTo>
                    <a:pt x="85676" y="290931"/>
                  </a:lnTo>
                  <a:lnTo>
                    <a:pt x="90830" y="292976"/>
                  </a:lnTo>
                  <a:lnTo>
                    <a:pt x="95436" y="290830"/>
                  </a:lnTo>
                  <a:lnTo>
                    <a:pt x="116823" y="267759"/>
                  </a:lnTo>
                  <a:lnTo>
                    <a:pt x="151983" y="249078"/>
                  </a:lnTo>
                  <a:lnTo>
                    <a:pt x="208728" y="230537"/>
                  </a:lnTo>
                  <a:lnTo>
                    <a:pt x="216148" y="224638"/>
                  </a:lnTo>
                  <a:lnTo>
                    <a:pt x="219926" y="217196"/>
                  </a:lnTo>
                  <a:lnTo>
                    <a:pt x="221274" y="208725"/>
                  </a:lnTo>
                  <a:lnTo>
                    <a:pt x="216533" y="189954"/>
                  </a:lnTo>
                  <a:lnTo>
                    <a:pt x="211994" y="180035"/>
                  </a:lnTo>
                  <a:lnTo>
                    <a:pt x="197591" y="165894"/>
                  </a:lnTo>
                  <a:lnTo>
                    <a:pt x="188836" y="160486"/>
                  </a:lnTo>
                  <a:lnTo>
                    <a:pt x="169750" y="157596"/>
                  </a:lnTo>
                  <a:lnTo>
                    <a:pt x="159748" y="158463"/>
                  </a:lnTo>
                  <a:lnTo>
                    <a:pt x="151910" y="163720"/>
                  </a:lnTo>
                  <a:lnTo>
                    <a:pt x="140081" y="182040"/>
                  </a:lnTo>
                  <a:lnTo>
                    <a:pt x="132434" y="224251"/>
                  </a:lnTo>
                  <a:lnTo>
                    <a:pt x="135757" y="262624"/>
                  </a:lnTo>
                  <a:lnTo>
                    <a:pt x="144211" y="282149"/>
                  </a:lnTo>
                  <a:lnTo>
                    <a:pt x="149741" y="290631"/>
                  </a:lnTo>
                  <a:lnTo>
                    <a:pt x="165243" y="303176"/>
                  </a:lnTo>
                  <a:lnTo>
                    <a:pt x="203791" y="320761"/>
                  </a:lnTo>
                  <a:lnTo>
                    <a:pt x="214027" y="321052"/>
                  </a:lnTo>
                  <a:lnTo>
                    <a:pt x="255556" y="30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528290" y="361949"/>
              <a:ext cx="126343" cy="185533"/>
            </a:xfrm>
            <a:custGeom>
              <a:avLst/>
              <a:gdLst/>
              <a:ahLst/>
              <a:cxnLst/>
              <a:rect l="0" t="0" r="0" b="0"/>
              <a:pathLst>
                <a:path w="126343" h="185533">
                  <a:moveTo>
                    <a:pt x="0" y="27605"/>
                  </a:moveTo>
                  <a:lnTo>
                    <a:pt x="3119" y="81749"/>
                  </a:lnTo>
                  <a:lnTo>
                    <a:pt x="17958" y="142230"/>
                  </a:lnTo>
                  <a:lnTo>
                    <a:pt x="25858" y="167633"/>
                  </a:lnTo>
                  <a:lnTo>
                    <a:pt x="16331" y="128496"/>
                  </a:lnTo>
                  <a:lnTo>
                    <a:pt x="12844" y="65818"/>
                  </a:lnTo>
                  <a:lnTo>
                    <a:pt x="20443" y="23850"/>
                  </a:lnTo>
                  <a:lnTo>
                    <a:pt x="30923" y="4099"/>
                  </a:lnTo>
                  <a:lnTo>
                    <a:pt x="38163" y="236"/>
                  </a:lnTo>
                  <a:lnTo>
                    <a:pt x="46499" y="0"/>
                  </a:lnTo>
                  <a:lnTo>
                    <a:pt x="55566" y="2183"/>
                  </a:lnTo>
                  <a:lnTo>
                    <a:pt x="71879" y="17086"/>
                  </a:lnTo>
                  <a:lnTo>
                    <a:pt x="95827" y="59192"/>
                  </a:lnTo>
                  <a:lnTo>
                    <a:pt x="115492" y="120166"/>
                  </a:lnTo>
                  <a:lnTo>
                    <a:pt x="123127" y="153297"/>
                  </a:lnTo>
                  <a:lnTo>
                    <a:pt x="126342" y="185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17803" y="515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00082" y="842279"/>
            <a:ext cx="7517349" cy="758053"/>
            <a:chOff x="400082" y="842279"/>
            <a:chExt cx="7517349" cy="758053"/>
          </a:xfrm>
        </p:grpSpPr>
        <p:sp>
          <p:nvSpPr>
            <p:cNvPr id="59" name="Freeform 58"/>
            <p:cNvSpPr/>
            <p:nvPr/>
          </p:nvSpPr>
          <p:spPr>
            <a:xfrm>
              <a:off x="526424" y="1158134"/>
              <a:ext cx="7237" cy="242157"/>
            </a:xfrm>
            <a:custGeom>
              <a:avLst/>
              <a:gdLst/>
              <a:ahLst/>
              <a:cxnLst/>
              <a:rect l="0" t="0" r="0" b="0"/>
              <a:pathLst>
                <a:path w="7237" h="242157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6759" y="168552"/>
                  </a:lnTo>
                  <a:lnTo>
                    <a:pt x="2003" y="20747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0082" y="1105492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56714" y="15641"/>
                  </a:lnTo>
                  <a:lnTo>
                    <a:pt x="200491" y="31209"/>
                  </a:lnTo>
                  <a:lnTo>
                    <a:pt x="143979" y="39960"/>
                  </a:lnTo>
                  <a:lnTo>
                    <a:pt x="87755" y="48924"/>
                  </a:lnTo>
                  <a:lnTo>
                    <a:pt x="34709" y="519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4880" y="1126549"/>
              <a:ext cx="315856" cy="266392"/>
            </a:xfrm>
            <a:custGeom>
              <a:avLst/>
              <a:gdLst/>
              <a:ahLst/>
              <a:cxnLst/>
              <a:rect l="0" t="0" r="0" b="0"/>
              <a:pathLst>
                <a:path w="315856" h="266392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28547" y="181026"/>
                  </a:lnTo>
                  <a:lnTo>
                    <a:pt x="39591" y="241038"/>
                  </a:lnTo>
                  <a:lnTo>
                    <a:pt x="47086" y="266391"/>
                  </a:lnTo>
                  <a:lnTo>
                    <a:pt x="45104" y="261115"/>
                  </a:lnTo>
                  <a:lnTo>
                    <a:pt x="43875" y="214662"/>
                  </a:lnTo>
                  <a:lnTo>
                    <a:pt x="56846" y="158466"/>
                  </a:lnTo>
                  <a:lnTo>
                    <a:pt x="63634" y="152437"/>
                  </a:lnTo>
                  <a:lnTo>
                    <a:pt x="72838" y="149588"/>
                  </a:lnTo>
                  <a:lnTo>
                    <a:pt x="83654" y="148858"/>
                  </a:lnTo>
                  <a:lnTo>
                    <a:pt x="101911" y="154287"/>
                  </a:lnTo>
                  <a:lnTo>
                    <a:pt x="139936" y="183401"/>
                  </a:lnTo>
                  <a:lnTo>
                    <a:pt x="160136" y="204989"/>
                  </a:lnTo>
                  <a:lnTo>
                    <a:pt x="169828" y="223297"/>
                  </a:lnTo>
                  <a:lnTo>
                    <a:pt x="172880" y="224904"/>
                  </a:lnTo>
                  <a:lnTo>
                    <a:pt x="174915" y="221296"/>
                  </a:lnTo>
                  <a:lnTo>
                    <a:pt x="176272" y="214211"/>
                  </a:lnTo>
                  <a:lnTo>
                    <a:pt x="189359" y="193061"/>
                  </a:lnTo>
                  <a:lnTo>
                    <a:pt x="208055" y="171977"/>
                  </a:lnTo>
                  <a:lnTo>
                    <a:pt x="267392" y="138917"/>
                  </a:lnTo>
                  <a:lnTo>
                    <a:pt x="290447" y="118889"/>
                  </a:lnTo>
                  <a:lnTo>
                    <a:pt x="294237" y="110845"/>
                  </a:lnTo>
                  <a:lnTo>
                    <a:pt x="295329" y="92548"/>
                  </a:lnTo>
                  <a:lnTo>
                    <a:pt x="291643" y="85095"/>
                  </a:lnTo>
                  <a:lnTo>
                    <a:pt x="278188" y="73695"/>
                  </a:lnTo>
                  <a:lnTo>
                    <a:pt x="269687" y="71357"/>
                  </a:lnTo>
                  <a:lnTo>
                    <a:pt x="250882" y="71878"/>
                  </a:lnTo>
                  <a:lnTo>
                    <a:pt x="220565" y="84338"/>
                  </a:lnTo>
                  <a:lnTo>
                    <a:pt x="194944" y="108437"/>
                  </a:lnTo>
                  <a:lnTo>
                    <a:pt x="190794" y="119085"/>
                  </a:lnTo>
                  <a:lnTo>
                    <a:pt x="189303" y="143393"/>
                  </a:lnTo>
                  <a:lnTo>
                    <a:pt x="195040" y="183387"/>
                  </a:lnTo>
                  <a:lnTo>
                    <a:pt x="204058" y="204727"/>
                  </a:lnTo>
                  <a:lnTo>
                    <a:pt x="209738" y="213694"/>
                  </a:lnTo>
                  <a:lnTo>
                    <a:pt x="225408" y="226776"/>
                  </a:lnTo>
                  <a:lnTo>
                    <a:pt x="245241" y="235320"/>
                  </a:lnTo>
                  <a:lnTo>
                    <a:pt x="269653" y="239117"/>
                  </a:lnTo>
                  <a:lnTo>
                    <a:pt x="289862" y="234566"/>
                  </a:lnTo>
                  <a:lnTo>
                    <a:pt x="31585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42362" y="102126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66208"/>
                  </a:lnTo>
                  <a:lnTo>
                    <a:pt x="11453" y="217313"/>
                  </a:lnTo>
                  <a:lnTo>
                    <a:pt x="19160" y="27650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95005" y="1174143"/>
              <a:ext cx="126532" cy="148311"/>
            </a:xfrm>
            <a:custGeom>
              <a:avLst/>
              <a:gdLst/>
              <a:ahLst/>
              <a:cxnLst/>
              <a:rect l="0" t="0" r="0" b="0"/>
              <a:pathLst>
                <a:path w="126532" h="148311">
                  <a:moveTo>
                    <a:pt x="0" y="110333"/>
                  </a:moveTo>
                  <a:lnTo>
                    <a:pt x="17981" y="94692"/>
                  </a:lnTo>
                  <a:lnTo>
                    <a:pt x="74354" y="64660"/>
                  </a:lnTo>
                  <a:lnTo>
                    <a:pt x="112823" y="44726"/>
                  </a:lnTo>
                  <a:lnTo>
                    <a:pt x="120839" y="38519"/>
                  </a:lnTo>
                  <a:lnTo>
                    <a:pt x="125013" y="30872"/>
                  </a:lnTo>
                  <a:lnTo>
                    <a:pt x="126531" y="13016"/>
                  </a:lnTo>
                  <a:lnTo>
                    <a:pt x="121789" y="6850"/>
                  </a:lnTo>
                  <a:lnTo>
                    <a:pt x="104041" y="0"/>
                  </a:lnTo>
                  <a:lnTo>
                    <a:pt x="95097" y="513"/>
                  </a:lnTo>
                  <a:lnTo>
                    <a:pt x="70161" y="12413"/>
                  </a:lnTo>
                  <a:lnTo>
                    <a:pt x="42235" y="31927"/>
                  </a:lnTo>
                  <a:lnTo>
                    <a:pt x="26180" y="49750"/>
                  </a:lnTo>
                  <a:lnTo>
                    <a:pt x="17485" y="72489"/>
                  </a:lnTo>
                  <a:lnTo>
                    <a:pt x="15166" y="85104"/>
                  </a:lnTo>
                  <a:lnTo>
                    <a:pt x="18828" y="105359"/>
                  </a:lnTo>
                  <a:lnTo>
                    <a:pt x="34045" y="129916"/>
                  </a:lnTo>
                  <a:lnTo>
                    <a:pt x="40244" y="137427"/>
                  </a:lnTo>
                  <a:lnTo>
                    <a:pt x="59610" y="145771"/>
                  </a:lnTo>
                  <a:lnTo>
                    <a:pt x="81475" y="148310"/>
                  </a:lnTo>
                  <a:lnTo>
                    <a:pt x="115813" y="141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52932" y="1170572"/>
              <a:ext cx="157929" cy="169876"/>
            </a:xfrm>
            <a:custGeom>
              <a:avLst/>
              <a:gdLst/>
              <a:ahLst/>
              <a:cxnLst/>
              <a:rect l="0" t="0" r="0" b="0"/>
              <a:pathLst>
                <a:path w="157929" h="169876">
                  <a:moveTo>
                    <a:pt x="0" y="50733"/>
                  </a:moveTo>
                  <a:lnTo>
                    <a:pt x="8334" y="88211"/>
                  </a:lnTo>
                  <a:lnTo>
                    <a:pt x="15684" y="134045"/>
                  </a:lnTo>
                  <a:lnTo>
                    <a:pt x="30644" y="166275"/>
                  </a:lnTo>
                  <a:lnTo>
                    <a:pt x="33297" y="169875"/>
                  </a:lnTo>
                  <a:lnTo>
                    <a:pt x="33897" y="168766"/>
                  </a:lnTo>
                  <a:lnTo>
                    <a:pt x="24654" y="116839"/>
                  </a:lnTo>
                  <a:lnTo>
                    <a:pt x="21768" y="61148"/>
                  </a:lnTo>
                  <a:lnTo>
                    <a:pt x="23713" y="34305"/>
                  </a:lnTo>
                  <a:lnTo>
                    <a:pt x="32376" y="10677"/>
                  </a:lnTo>
                  <a:lnTo>
                    <a:pt x="39132" y="4142"/>
                  </a:lnTo>
                  <a:lnTo>
                    <a:pt x="47145" y="955"/>
                  </a:lnTo>
                  <a:lnTo>
                    <a:pt x="55996" y="0"/>
                  </a:lnTo>
                  <a:lnTo>
                    <a:pt x="72071" y="5179"/>
                  </a:lnTo>
                  <a:lnTo>
                    <a:pt x="101454" y="27567"/>
                  </a:lnTo>
                  <a:lnTo>
                    <a:pt x="136828" y="81232"/>
                  </a:lnTo>
                  <a:lnTo>
                    <a:pt x="148550" y="104063"/>
                  </a:lnTo>
                  <a:lnTo>
                    <a:pt x="157928" y="166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49958" y="1194767"/>
              <a:ext cx="162212" cy="405565"/>
            </a:xfrm>
            <a:custGeom>
              <a:avLst/>
              <a:gdLst/>
              <a:ahLst/>
              <a:cxnLst/>
              <a:rect l="0" t="0" r="0" b="0"/>
              <a:pathLst>
                <a:path w="162212" h="405565">
                  <a:moveTo>
                    <a:pt x="87244" y="89709"/>
                  </a:moveTo>
                  <a:lnTo>
                    <a:pt x="92833" y="72942"/>
                  </a:lnTo>
                  <a:lnTo>
                    <a:pt x="90719" y="40157"/>
                  </a:lnTo>
                  <a:lnTo>
                    <a:pt x="82549" y="20503"/>
                  </a:lnTo>
                  <a:lnTo>
                    <a:pt x="77095" y="11986"/>
                  </a:lnTo>
                  <a:lnTo>
                    <a:pt x="68780" y="6308"/>
                  </a:lnTo>
                  <a:lnTo>
                    <a:pt x="47062" y="0"/>
                  </a:lnTo>
                  <a:lnTo>
                    <a:pt x="37059" y="657"/>
                  </a:lnTo>
                  <a:lnTo>
                    <a:pt x="19706" y="7627"/>
                  </a:lnTo>
                  <a:lnTo>
                    <a:pt x="7314" y="24762"/>
                  </a:lnTo>
                  <a:lnTo>
                    <a:pt x="2372" y="35883"/>
                  </a:lnTo>
                  <a:lnTo>
                    <a:pt x="0" y="57598"/>
                  </a:lnTo>
                  <a:lnTo>
                    <a:pt x="8009" y="100134"/>
                  </a:lnTo>
                  <a:lnTo>
                    <a:pt x="23082" y="126203"/>
                  </a:lnTo>
                  <a:lnTo>
                    <a:pt x="30432" y="130416"/>
                  </a:lnTo>
                  <a:lnTo>
                    <a:pt x="47956" y="131978"/>
                  </a:lnTo>
                  <a:lnTo>
                    <a:pt x="55203" y="128417"/>
                  </a:lnTo>
                  <a:lnTo>
                    <a:pt x="66374" y="115101"/>
                  </a:lnTo>
                  <a:lnTo>
                    <a:pt x="79240" y="87874"/>
                  </a:lnTo>
                  <a:lnTo>
                    <a:pt x="83078" y="84976"/>
                  </a:lnTo>
                  <a:lnTo>
                    <a:pt x="86806" y="86554"/>
                  </a:lnTo>
                  <a:lnTo>
                    <a:pt x="90461" y="91115"/>
                  </a:lnTo>
                  <a:lnTo>
                    <a:pt x="108262" y="147967"/>
                  </a:lnTo>
                  <a:lnTo>
                    <a:pt x="121937" y="196658"/>
                  </a:lnTo>
                  <a:lnTo>
                    <a:pt x="141930" y="254334"/>
                  </a:lnTo>
                  <a:lnTo>
                    <a:pt x="162040" y="301862"/>
                  </a:lnTo>
                  <a:lnTo>
                    <a:pt x="162211" y="332178"/>
                  </a:lnTo>
                  <a:lnTo>
                    <a:pt x="155267" y="355791"/>
                  </a:lnTo>
                  <a:lnTo>
                    <a:pt x="150140" y="365363"/>
                  </a:lnTo>
                  <a:lnTo>
                    <a:pt x="135085" y="379118"/>
                  </a:lnTo>
                  <a:lnTo>
                    <a:pt x="126157" y="384424"/>
                  </a:lnTo>
                  <a:lnTo>
                    <a:pt x="72140" y="394109"/>
                  </a:lnTo>
                  <a:lnTo>
                    <a:pt x="28368" y="402955"/>
                  </a:lnTo>
                  <a:lnTo>
                    <a:pt x="3016" y="405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31958" y="968621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3120" y="55170"/>
                  </a:lnTo>
                  <a:lnTo>
                    <a:pt x="11453" y="110323"/>
                  </a:lnTo>
                  <a:lnTo>
                    <a:pt x="19160" y="170881"/>
                  </a:lnTo>
                  <a:lnTo>
                    <a:pt x="37474" y="233680"/>
                  </a:lnTo>
                  <a:lnTo>
                    <a:pt x="46787" y="288185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47730" y="110549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3803" y="11178"/>
                  </a:lnTo>
                  <a:lnTo>
                    <a:pt x="141054" y="20275"/>
                  </a:lnTo>
                  <a:lnTo>
                    <a:pt x="84361" y="32124"/>
                  </a:lnTo>
                  <a:lnTo>
                    <a:pt x="28102" y="401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68829" y="926507"/>
              <a:ext cx="147399" cy="347442"/>
            </a:xfrm>
            <a:custGeom>
              <a:avLst/>
              <a:gdLst/>
              <a:ahLst/>
              <a:cxnLst/>
              <a:rect l="0" t="0" r="0" b="0"/>
              <a:pathLst>
                <a:path w="147399" h="347442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7027" y="167602"/>
                  </a:lnTo>
                  <a:lnTo>
                    <a:pt x="33804" y="226606"/>
                  </a:lnTo>
                  <a:lnTo>
                    <a:pt x="40472" y="278339"/>
                  </a:lnTo>
                  <a:lnTo>
                    <a:pt x="41627" y="319687"/>
                  </a:lnTo>
                  <a:lnTo>
                    <a:pt x="40620" y="324259"/>
                  </a:lnTo>
                  <a:lnTo>
                    <a:pt x="38778" y="322627"/>
                  </a:lnTo>
                  <a:lnTo>
                    <a:pt x="27417" y="291977"/>
                  </a:lnTo>
                  <a:lnTo>
                    <a:pt x="28530" y="256787"/>
                  </a:lnTo>
                  <a:lnTo>
                    <a:pt x="36269" y="222315"/>
                  </a:lnTo>
                  <a:lnTo>
                    <a:pt x="42897" y="216060"/>
                  </a:lnTo>
                  <a:lnTo>
                    <a:pt x="51994" y="213060"/>
                  </a:lnTo>
                  <a:lnTo>
                    <a:pt x="62739" y="212230"/>
                  </a:lnTo>
                  <a:lnTo>
                    <a:pt x="72241" y="215186"/>
                  </a:lnTo>
                  <a:lnTo>
                    <a:pt x="89039" y="227830"/>
                  </a:lnTo>
                  <a:lnTo>
                    <a:pt x="111650" y="254679"/>
                  </a:lnTo>
                  <a:lnTo>
                    <a:pt x="135860" y="313923"/>
                  </a:lnTo>
                  <a:lnTo>
                    <a:pt x="14739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65893" y="1084435"/>
              <a:ext cx="258041" cy="137418"/>
            </a:xfrm>
            <a:custGeom>
              <a:avLst/>
              <a:gdLst/>
              <a:ahLst/>
              <a:cxnLst/>
              <a:rect l="0" t="0" r="0" b="0"/>
              <a:pathLst>
                <a:path w="258041" h="137418">
                  <a:moveTo>
                    <a:pt x="13547" y="0"/>
                  </a:moveTo>
                  <a:lnTo>
                    <a:pt x="2369" y="11178"/>
                  </a:lnTo>
                  <a:lnTo>
                    <a:pt x="0" y="32264"/>
                  </a:lnTo>
                  <a:lnTo>
                    <a:pt x="4017" y="58793"/>
                  </a:lnTo>
                  <a:lnTo>
                    <a:pt x="19432" y="92289"/>
                  </a:lnTo>
                  <a:lnTo>
                    <a:pt x="52464" y="132574"/>
                  </a:lnTo>
                  <a:lnTo>
                    <a:pt x="60549" y="136346"/>
                  </a:lnTo>
                  <a:lnTo>
                    <a:pt x="78890" y="137417"/>
                  </a:lnTo>
                  <a:lnTo>
                    <a:pt x="95621" y="130874"/>
                  </a:lnTo>
                  <a:lnTo>
                    <a:pt x="103358" y="125854"/>
                  </a:lnTo>
                  <a:lnTo>
                    <a:pt x="115074" y="110917"/>
                  </a:lnTo>
                  <a:lnTo>
                    <a:pt x="123011" y="91410"/>
                  </a:lnTo>
                  <a:lnTo>
                    <a:pt x="126538" y="67143"/>
                  </a:lnTo>
                  <a:lnTo>
                    <a:pt x="128649" y="64649"/>
                  </a:lnTo>
                  <a:lnTo>
                    <a:pt x="131226" y="68836"/>
                  </a:lnTo>
                  <a:lnTo>
                    <a:pt x="149356" y="106404"/>
                  </a:lnTo>
                  <a:lnTo>
                    <a:pt x="168690" y="131613"/>
                  </a:lnTo>
                  <a:lnTo>
                    <a:pt x="177807" y="135705"/>
                  </a:lnTo>
                  <a:lnTo>
                    <a:pt x="200415" y="137132"/>
                  </a:lnTo>
                  <a:lnTo>
                    <a:pt x="233862" y="125770"/>
                  </a:lnTo>
                  <a:lnTo>
                    <a:pt x="249115" y="107760"/>
                  </a:lnTo>
                  <a:lnTo>
                    <a:pt x="254820" y="96406"/>
                  </a:lnTo>
                  <a:lnTo>
                    <a:pt x="258040" y="74433"/>
                  </a:lnTo>
                  <a:lnTo>
                    <a:pt x="256395" y="42331"/>
                  </a:lnTo>
                  <a:lnTo>
                    <a:pt x="25570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00234" y="1105492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8251" y="97094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74238" y="968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11108" y="958093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8334" y="52050"/>
                  </a:lnTo>
                  <a:lnTo>
                    <a:pt x="12998" y="105109"/>
                  </a:lnTo>
                  <a:lnTo>
                    <a:pt x="21789" y="154756"/>
                  </a:lnTo>
                  <a:lnTo>
                    <a:pt x="29651" y="213453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95336" y="937036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5590" y="62092"/>
                  </a:lnTo>
                  <a:lnTo>
                    <a:pt x="14655" y="111204"/>
                  </a:lnTo>
                  <a:lnTo>
                    <a:pt x="20962" y="172701"/>
                  </a:lnTo>
                  <a:lnTo>
                    <a:pt x="35545" y="230799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90134" y="926507"/>
              <a:ext cx="165691" cy="333463"/>
            </a:xfrm>
            <a:custGeom>
              <a:avLst/>
              <a:gdLst/>
              <a:ahLst/>
              <a:cxnLst/>
              <a:rect l="0" t="0" r="0" b="0"/>
              <a:pathLst>
                <a:path w="165691" h="333463">
                  <a:moveTo>
                    <a:pt x="0" y="0"/>
                  </a:moveTo>
                  <a:lnTo>
                    <a:pt x="5590" y="58617"/>
                  </a:lnTo>
                  <a:lnTo>
                    <a:pt x="17959" y="121197"/>
                  </a:lnTo>
                  <a:lnTo>
                    <a:pt x="27028" y="172521"/>
                  </a:lnTo>
                  <a:lnTo>
                    <a:pt x="31405" y="223603"/>
                  </a:lnTo>
                  <a:lnTo>
                    <a:pt x="39652" y="283378"/>
                  </a:lnTo>
                  <a:lnTo>
                    <a:pt x="39850" y="303761"/>
                  </a:lnTo>
                  <a:lnTo>
                    <a:pt x="38266" y="304283"/>
                  </a:lnTo>
                  <a:lnTo>
                    <a:pt x="36039" y="301121"/>
                  </a:lnTo>
                  <a:lnTo>
                    <a:pt x="38495" y="274315"/>
                  </a:lnTo>
                  <a:lnTo>
                    <a:pt x="50975" y="218439"/>
                  </a:lnTo>
                  <a:lnTo>
                    <a:pt x="62040" y="198080"/>
                  </a:lnTo>
                  <a:lnTo>
                    <a:pt x="70606" y="191715"/>
                  </a:lnTo>
                  <a:lnTo>
                    <a:pt x="92602" y="184643"/>
                  </a:lnTo>
                  <a:lnTo>
                    <a:pt x="102679" y="185096"/>
                  </a:lnTo>
                  <a:lnTo>
                    <a:pt x="120115" y="191840"/>
                  </a:lnTo>
                  <a:lnTo>
                    <a:pt x="143085" y="208790"/>
                  </a:lnTo>
                  <a:lnTo>
                    <a:pt x="159119" y="234219"/>
                  </a:lnTo>
                  <a:lnTo>
                    <a:pt x="165690" y="269570"/>
                  </a:lnTo>
                  <a:lnTo>
                    <a:pt x="162047" y="304091"/>
                  </a:lnTo>
                  <a:lnTo>
                    <a:pt x="157165" y="312692"/>
                  </a:lnTo>
                  <a:lnTo>
                    <a:pt x="142381" y="325368"/>
                  </a:lnTo>
                  <a:lnTo>
                    <a:pt x="120992" y="331781"/>
                  </a:lnTo>
                  <a:lnTo>
                    <a:pt x="97058" y="333462"/>
                  </a:lnTo>
                  <a:lnTo>
                    <a:pt x="74723" y="330309"/>
                  </a:lnTo>
                  <a:lnTo>
                    <a:pt x="56217" y="321889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79647" y="1066448"/>
              <a:ext cx="147400" cy="189468"/>
            </a:xfrm>
            <a:custGeom>
              <a:avLst/>
              <a:gdLst/>
              <a:ahLst/>
              <a:cxnLst/>
              <a:rect l="0" t="0" r="0" b="0"/>
              <a:pathLst>
                <a:path w="147400" h="189468">
                  <a:moveTo>
                    <a:pt x="0" y="81158"/>
                  </a:moveTo>
                  <a:lnTo>
                    <a:pt x="58617" y="75569"/>
                  </a:lnTo>
                  <a:lnTo>
                    <a:pt x="110451" y="62030"/>
                  </a:lnTo>
                  <a:lnTo>
                    <a:pt x="129419" y="50819"/>
                  </a:lnTo>
                  <a:lnTo>
                    <a:pt x="134242" y="43385"/>
                  </a:lnTo>
                  <a:lnTo>
                    <a:pt x="136482" y="25765"/>
                  </a:lnTo>
                  <a:lnTo>
                    <a:pt x="133102" y="18493"/>
                  </a:lnTo>
                  <a:lnTo>
                    <a:pt x="119988" y="7293"/>
                  </a:lnTo>
                  <a:lnTo>
                    <a:pt x="87285" y="0"/>
                  </a:lnTo>
                  <a:lnTo>
                    <a:pt x="64530" y="7653"/>
                  </a:lnTo>
                  <a:lnTo>
                    <a:pt x="26915" y="35573"/>
                  </a:lnTo>
                  <a:lnTo>
                    <a:pt x="14692" y="55828"/>
                  </a:lnTo>
                  <a:lnTo>
                    <a:pt x="9795" y="67781"/>
                  </a:lnTo>
                  <a:lnTo>
                    <a:pt x="7473" y="93540"/>
                  </a:lnTo>
                  <a:lnTo>
                    <a:pt x="11511" y="119416"/>
                  </a:lnTo>
                  <a:lnTo>
                    <a:pt x="26938" y="152545"/>
                  </a:lnTo>
                  <a:lnTo>
                    <a:pt x="39658" y="169817"/>
                  </a:lnTo>
                  <a:lnTo>
                    <a:pt x="65563" y="187106"/>
                  </a:lnTo>
                  <a:lnTo>
                    <a:pt x="88411" y="189467"/>
                  </a:lnTo>
                  <a:lnTo>
                    <a:pt x="121343" y="184219"/>
                  </a:lnTo>
                  <a:lnTo>
                    <a:pt x="147399" y="175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03163" y="852808"/>
              <a:ext cx="260838" cy="434341"/>
            </a:xfrm>
            <a:custGeom>
              <a:avLst/>
              <a:gdLst/>
              <a:ahLst/>
              <a:cxnLst/>
              <a:rect l="0" t="0" r="0" b="0"/>
              <a:pathLst>
                <a:path w="260838" h="434341">
                  <a:moveTo>
                    <a:pt x="60795" y="0"/>
                  </a:moveTo>
                  <a:lnTo>
                    <a:pt x="49617" y="16767"/>
                  </a:lnTo>
                  <a:lnTo>
                    <a:pt x="37920" y="78565"/>
                  </a:lnTo>
                  <a:lnTo>
                    <a:pt x="31790" y="127783"/>
                  </a:lnTo>
                  <a:lnTo>
                    <a:pt x="28017" y="158568"/>
                  </a:lnTo>
                  <a:lnTo>
                    <a:pt x="18541" y="180049"/>
                  </a:lnTo>
                  <a:lnTo>
                    <a:pt x="13908" y="183204"/>
                  </a:lnTo>
                  <a:lnTo>
                    <a:pt x="9650" y="181797"/>
                  </a:lnTo>
                  <a:lnTo>
                    <a:pt x="5642" y="177350"/>
                  </a:lnTo>
                  <a:lnTo>
                    <a:pt x="0" y="143145"/>
                  </a:lnTo>
                  <a:lnTo>
                    <a:pt x="6499" y="87590"/>
                  </a:lnTo>
                  <a:lnTo>
                    <a:pt x="16891" y="47919"/>
                  </a:lnTo>
                  <a:lnTo>
                    <a:pt x="28024" y="28706"/>
                  </a:lnTo>
                  <a:lnTo>
                    <a:pt x="36608" y="23817"/>
                  </a:lnTo>
                  <a:lnTo>
                    <a:pt x="58624" y="21504"/>
                  </a:lnTo>
                  <a:lnTo>
                    <a:pt x="68707" y="26034"/>
                  </a:lnTo>
                  <a:lnTo>
                    <a:pt x="94075" y="53597"/>
                  </a:lnTo>
                  <a:lnTo>
                    <a:pt x="115240" y="86850"/>
                  </a:lnTo>
                  <a:lnTo>
                    <a:pt x="133464" y="149303"/>
                  </a:lnTo>
                  <a:lnTo>
                    <a:pt x="141598" y="200606"/>
                  </a:lnTo>
                  <a:lnTo>
                    <a:pt x="144008" y="252851"/>
                  </a:lnTo>
                  <a:lnTo>
                    <a:pt x="144722" y="302256"/>
                  </a:lnTo>
                  <a:lnTo>
                    <a:pt x="139375" y="360872"/>
                  </a:lnTo>
                  <a:lnTo>
                    <a:pt x="124762" y="397823"/>
                  </a:lnTo>
                  <a:lnTo>
                    <a:pt x="109112" y="413896"/>
                  </a:lnTo>
                  <a:lnTo>
                    <a:pt x="100025" y="419820"/>
                  </a:lnTo>
                  <a:lnTo>
                    <a:pt x="80570" y="423283"/>
                  </a:lnTo>
                  <a:lnTo>
                    <a:pt x="70469" y="422569"/>
                  </a:lnTo>
                  <a:lnTo>
                    <a:pt x="53007" y="415536"/>
                  </a:lnTo>
                  <a:lnTo>
                    <a:pt x="22732" y="391957"/>
                  </a:lnTo>
                  <a:lnTo>
                    <a:pt x="14632" y="372295"/>
                  </a:lnTo>
                  <a:lnTo>
                    <a:pt x="12472" y="360500"/>
                  </a:lnTo>
                  <a:lnTo>
                    <a:pt x="16312" y="341156"/>
                  </a:lnTo>
                  <a:lnTo>
                    <a:pt x="20611" y="332723"/>
                  </a:lnTo>
                  <a:lnTo>
                    <a:pt x="29326" y="328270"/>
                  </a:lnTo>
                  <a:lnTo>
                    <a:pt x="54608" y="326442"/>
                  </a:lnTo>
                  <a:lnTo>
                    <a:pt x="79102" y="332648"/>
                  </a:lnTo>
                  <a:lnTo>
                    <a:pt x="101687" y="344376"/>
                  </a:lnTo>
                  <a:lnTo>
                    <a:pt x="155391" y="384948"/>
                  </a:lnTo>
                  <a:lnTo>
                    <a:pt x="218708" y="431538"/>
                  </a:lnTo>
                  <a:lnTo>
                    <a:pt x="236654" y="434340"/>
                  </a:lnTo>
                  <a:lnTo>
                    <a:pt x="26083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00829" y="842279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10528" y="84228"/>
                  </a:moveTo>
                  <a:lnTo>
                    <a:pt x="16118" y="67461"/>
                  </a:lnTo>
                  <a:lnTo>
                    <a:pt x="15742" y="498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74265" y="852808"/>
              <a:ext cx="37176" cy="421141"/>
            </a:xfrm>
            <a:custGeom>
              <a:avLst/>
              <a:gdLst/>
              <a:ahLst/>
              <a:cxnLst/>
              <a:rect l="0" t="0" r="0" b="0"/>
              <a:pathLst>
                <a:path w="37176" h="421141">
                  <a:moveTo>
                    <a:pt x="5590" y="0"/>
                  </a:moveTo>
                  <a:lnTo>
                    <a:pt x="0" y="62092"/>
                  </a:lnTo>
                  <a:lnTo>
                    <a:pt x="7165" y="125030"/>
                  </a:lnTo>
                  <a:lnTo>
                    <a:pt x="16585" y="184835"/>
                  </a:lnTo>
                  <a:lnTo>
                    <a:pt x="23665" y="248178"/>
                  </a:lnTo>
                  <a:lnTo>
                    <a:pt x="28883" y="303991"/>
                  </a:lnTo>
                  <a:lnTo>
                    <a:pt x="34718" y="354454"/>
                  </a:lnTo>
                  <a:lnTo>
                    <a:pt x="36447" y="392802"/>
                  </a:lnTo>
                  <a:lnTo>
                    <a:pt x="3717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61178" y="1105492"/>
              <a:ext cx="133000" cy="160989"/>
            </a:xfrm>
            <a:custGeom>
              <a:avLst/>
              <a:gdLst/>
              <a:ahLst/>
              <a:cxnLst/>
              <a:rect l="0" t="0" r="0" b="0"/>
              <a:pathLst>
                <a:path w="133000" h="160989">
                  <a:moveTo>
                    <a:pt x="97661" y="10528"/>
                  </a:moveTo>
                  <a:lnTo>
                    <a:pt x="54969" y="25101"/>
                  </a:lnTo>
                  <a:lnTo>
                    <a:pt x="18908" y="49932"/>
                  </a:lnTo>
                  <a:lnTo>
                    <a:pt x="6898" y="69765"/>
                  </a:lnTo>
                  <a:lnTo>
                    <a:pt x="0" y="93008"/>
                  </a:lnTo>
                  <a:lnTo>
                    <a:pt x="834" y="115036"/>
                  </a:lnTo>
                  <a:lnTo>
                    <a:pt x="8223" y="133405"/>
                  </a:lnTo>
                  <a:lnTo>
                    <a:pt x="13470" y="141579"/>
                  </a:lnTo>
                  <a:lnTo>
                    <a:pt x="28657" y="153781"/>
                  </a:lnTo>
                  <a:lnTo>
                    <a:pt x="37620" y="158673"/>
                  </a:lnTo>
                  <a:lnTo>
                    <a:pt x="56938" y="160988"/>
                  </a:lnTo>
                  <a:lnTo>
                    <a:pt x="77222" y="156948"/>
                  </a:lnTo>
                  <a:lnTo>
                    <a:pt x="97936" y="147353"/>
                  </a:lnTo>
                  <a:lnTo>
                    <a:pt x="112601" y="132171"/>
                  </a:lnTo>
                  <a:lnTo>
                    <a:pt x="131548" y="93828"/>
                  </a:lnTo>
                  <a:lnTo>
                    <a:pt x="132999" y="73287"/>
                  </a:lnTo>
                  <a:lnTo>
                    <a:pt x="128575" y="52459"/>
                  </a:lnTo>
                  <a:lnTo>
                    <a:pt x="109790" y="16731"/>
                  </a:lnTo>
                  <a:lnTo>
                    <a:pt x="976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11482" y="1107481"/>
              <a:ext cx="178985" cy="166468"/>
            </a:xfrm>
            <a:custGeom>
              <a:avLst/>
              <a:gdLst/>
              <a:ahLst/>
              <a:cxnLst/>
              <a:rect l="0" t="0" r="0" b="0"/>
              <a:pathLst>
                <a:path w="178985" h="166468">
                  <a:moveTo>
                    <a:pt x="0" y="40125"/>
                  </a:moveTo>
                  <a:lnTo>
                    <a:pt x="34746" y="103553"/>
                  </a:lnTo>
                  <a:lnTo>
                    <a:pt x="55643" y="155972"/>
                  </a:lnTo>
                  <a:lnTo>
                    <a:pt x="54643" y="160640"/>
                  </a:lnTo>
                  <a:lnTo>
                    <a:pt x="50467" y="161412"/>
                  </a:lnTo>
                  <a:lnTo>
                    <a:pt x="44173" y="159588"/>
                  </a:lnTo>
                  <a:lnTo>
                    <a:pt x="38807" y="153692"/>
                  </a:lnTo>
                  <a:lnTo>
                    <a:pt x="25666" y="121867"/>
                  </a:lnTo>
                  <a:lnTo>
                    <a:pt x="16703" y="77083"/>
                  </a:lnTo>
                  <a:lnTo>
                    <a:pt x="21586" y="34828"/>
                  </a:lnTo>
                  <a:lnTo>
                    <a:pt x="31431" y="10864"/>
                  </a:lnTo>
                  <a:lnTo>
                    <a:pt x="38501" y="4240"/>
                  </a:lnTo>
                  <a:lnTo>
                    <a:pt x="46724" y="994"/>
                  </a:lnTo>
                  <a:lnTo>
                    <a:pt x="55716" y="0"/>
                  </a:lnTo>
                  <a:lnTo>
                    <a:pt x="75065" y="5134"/>
                  </a:lnTo>
                  <a:lnTo>
                    <a:pt x="102570" y="21178"/>
                  </a:lnTo>
                  <a:lnTo>
                    <a:pt x="125537" y="43870"/>
                  </a:lnTo>
                  <a:lnTo>
                    <a:pt x="165265" y="103625"/>
                  </a:lnTo>
                  <a:lnTo>
                    <a:pt x="174919" y="134979"/>
                  </a:lnTo>
                  <a:lnTo>
                    <a:pt x="178984" y="16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22052" y="1135236"/>
              <a:ext cx="155285" cy="359819"/>
            </a:xfrm>
            <a:custGeom>
              <a:avLst/>
              <a:gdLst/>
              <a:ahLst/>
              <a:cxnLst/>
              <a:rect l="0" t="0" r="0" b="0"/>
              <a:pathLst>
                <a:path w="155285" h="359819">
                  <a:moveTo>
                    <a:pt x="105284" y="86069"/>
                  </a:moveTo>
                  <a:lnTo>
                    <a:pt x="99695" y="27453"/>
                  </a:lnTo>
                  <a:lnTo>
                    <a:pt x="94539" y="17746"/>
                  </a:lnTo>
                  <a:lnTo>
                    <a:pt x="79452" y="3841"/>
                  </a:lnTo>
                  <a:lnTo>
                    <a:pt x="57929" y="0"/>
                  </a:lnTo>
                  <a:lnTo>
                    <a:pt x="45638" y="614"/>
                  </a:lnTo>
                  <a:lnTo>
                    <a:pt x="25743" y="10654"/>
                  </a:lnTo>
                  <a:lnTo>
                    <a:pt x="17162" y="18245"/>
                  </a:lnTo>
                  <a:lnTo>
                    <a:pt x="7627" y="39158"/>
                  </a:lnTo>
                  <a:lnTo>
                    <a:pt x="4559" y="62880"/>
                  </a:lnTo>
                  <a:lnTo>
                    <a:pt x="7095" y="85122"/>
                  </a:lnTo>
                  <a:lnTo>
                    <a:pt x="15241" y="103585"/>
                  </a:lnTo>
                  <a:lnTo>
                    <a:pt x="20690" y="111785"/>
                  </a:lnTo>
                  <a:lnTo>
                    <a:pt x="27831" y="116081"/>
                  </a:lnTo>
                  <a:lnTo>
                    <a:pt x="45124" y="117735"/>
                  </a:lnTo>
                  <a:lnTo>
                    <a:pt x="61389" y="111451"/>
                  </a:lnTo>
                  <a:lnTo>
                    <a:pt x="69002" y="106500"/>
                  </a:lnTo>
                  <a:lnTo>
                    <a:pt x="80580" y="91640"/>
                  </a:lnTo>
                  <a:lnTo>
                    <a:pt x="85305" y="82764"/>
                  </a:lnTo>
                  <a:lnTo>
                    <a:pt x="89626" y="80356"/>
                  </a:lnTo>
                  <a:lnTo>
                    <a:pt x="93675" y="82261"/>
                  </a:lnTo>
                  <a:lnTo>
                    <a:pt x="97545" y="87040"/>
                  </a:lnTo>
                  <a:lnTo>
                    <a:pt x="118838" y="149484"/>
                  </a:lnTo>
                  <a:lnTo>
                    <a:pt x="138897" y="211029"/>
                  </a:lnTo>
                  <a:lnTo>
                    <a:pt x="152955" y="263871"/>
                  </a:lnTo>
                  <a:lnTo>
                    <a:pt x="155284" y="303178"/>
                  </a:lnTo>
                  <a:lnTo>
                    <a:pt x="151683" y="326451"/>
                  </a:lnTo>
                  <a:lnTo>
                    <a:pt x="136825" y="345374"/>
                  </a:lnTo>
                  <a:lnTo>
                    <a:pt x="126311" y="353695"/>
                  </a:lnTo>
                  <a:lnTo>
                    <a:pt x="115793" y="358073"/>
                  </a:lnTo>
                  <a:lnTo>
                    <a:pt x="94747" y="359818"/>
                  </a:lnTo>
                  <a:lnTo>
                    <a:pt x="39339" y="352576"/>
                  </a:lnTo>
                  <a:lnTo>
                    <a:pt x="0" y="349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05692" y="1104561"/>
              <a:ext cx="121687" cy="165614"/>
            </a:xfrm>
            <a:custGeom>
              <a:avLst/>
              <a:gdLst/>
              <a:ahLst/>
              <a:cxnLst/>
              <a:rect l="0" t="0" r="0" b="0"/>
              <a:pathLst>
                <a:path w="121687" h="165614">
                  <a:moveTo>
                    <a:pt x="5873" y="85159"/>
                  </a:moveTo>
                  <a:lnTo>
                    <a:pt x="64489" y="85159"/>
                  </a:lnTo>
                  <a:lnTo>
                    <a:pt x="84957" y="78920"/>
                  </a:lnTo>
                  <a:lnTo>
                    <a:pt x="93690" y="73980"/>
                  </a:lnTo>
                  <a:lnTo>
                    <a:pt x="106514" y="59134"/>
                  </a:lnTo>
                  <a:lnTo>
                    <a:pt x="111571" y="50261"/>
                  </a:lnTo>
                  <a:lnTo>
                    <a:pt x="112603" y="40837"/>
                  </a:lnTo>
                  <a:lnTo>
                    <a:pt x="107511" y="21006"/>
                  </a:lnTo>
                  <a:lnTo>
                    <a:pt x="100537" y="13145"/>
                  </a:lnTo>
                  <a:lnTo>
                    <a:pt x="80311" y="1290"/>
                  </a:lnTo>
                  <a:lnTo>
                    <a:pt x="68366" y="0"/>
                  </a:lnTo>
                  <a:lnTo>
                    <a:pt x="42616" y="4807"/>
                  </a:lnTo>
                  <a:lnTo>
                    <a:pt x="21813" y="17861"/>
                  </a:lnTo>
                  <a:lnTo>
                    <a:pt x="12990" y="26256"/>
                  </a:lnTo>
                  <a:lnTo>
                    <a:pt x="3187" y="48061"/>
                  </a:lnTo>
                  <a:lnTo>
                    <a:pt x="0" y="72180"/>
                  </a:lnTo>
                  <a:lnTo>
                    <a:pt x="5952" y="106660"/>
                  </a:lnTo>
                  <a:lnTo>
                    <a:pt x="16046" y="132539"/>
                  </a:lnTo>
                  <a:lnTo>
                    <a:pt x="31451" y="150281"/>
                  </a:lnTo>
                  <a:lnTo>
                    <a:pt x="40472" y="156649"/>
                  </a:lnTo>
                  <a:lnTo>
                    <a:pt x="62974" y="163726"/>
                  </a:lnTo>
                  <a:lnTo>
                    <a:pt x="75526" y="165613"/>
                  </a:lnTo>
                  <a:lnTo>
                    <a:pt x="86233" y="163361"/>
                  </a:lnTo>
                  <a:lnTo>
                    <a:pt x="121686" y="137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34317" y="1052849"/>
              <a:ext cx="129932" cy="194566"/>
            </a:xfrm>
            <a:custGeom>
              <a:avLst/>
              <a:gdLst/>
              <a:ahLst/>
              <a:cxnLst/>
              <a:rect l="0" t="0" r="0" b="0"/>
              <a:pathLst>
                <a:path w="129932" h="194566">
                  <a:moveTo>
                    <a:pt x="24646" y="105285"/>
                  </a:moveTo>
                  <a:lnTo>
                    <a:pt x="43775" y="166396"/>
                  </a:lnTo>
                  <a:lnTo>
                    <a:pt x="54985" y="188597"/>
                  </a:lnTo>
                  <a:lnTo>
                    <a:pt x="55401" y="193582"/>
                  </a:lnTo>
                  <a:lnTo>
                    <a:pt x="52168" y="194565"/>
                  </a:lnTo>
                  <a:lnTo>
                    <a:pt x="46504" y="192881"/>
                  </a:lnTo>
                  <a:lnTo>
                    <a:pt x="37090" y="181652"/>
                  </a:lnTo>
                  <a:lnTo>
                    <a:pt x="5953" y="125652"/>
                  </a:lnTo>
                  <a:lnTo>
                    <a:pt x="1655" y="115354"/>
                  </a:lnTo>
                  <a:lnTo>
                    <a:pt x="0" y="94552"/>
                  </a:lnTo>
                  <a:lnTo>
                    <a:pt x="4334" y="74779"/>
                  </a:lnTo>
                  <a:lnTo>
                    <a:pt x="14059" y="58192"/>
                  </a:lnTo>
                  <a:lnTo>
                    <a:pt x="29299" y="46140"/>
                  </a:lnTo>
                  <a:lnTo>
                    <a:pt x="91345" y="13077"/>
                  </a:lnTo>
                  <a:lnTo>
                    <a:pt x="129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11689" y="94756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10722" y="160651"/>
                  </a:lnTo>
                  <a:lnTo>
                    <a:pt x="17475" y="212677"/>
                  </a:lnTo>
                  <a:lnTo>
                    <a:pt x="23469" y="26965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85347" y="108443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7092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85389" y="905450"/>
              <a:ext cx="168456" cy="336913"/>
            </a:xfrm>
            <a:custGeom>
              <a:avLst/>
              <a:gdLst/>
              <a:ahLst/>
              <a:cxnLst/>
              <a:rect l="0" t="0" r="0" b="0"/>
              <a:pathLst>
                <a:path w="168456" h="336913">
                  <a:moveTo>
                    <a:pt x="0" y="0"/>
                  </a:moveTo>
                  <a:lnTo>
                    <a:pt x="3119" y="48931"/>
                  </a:lnTo>
                  <a:lnTo>
                    <a:pt x="11452" y="96777"/>
                  </a:lnTo>
                  <a:lnTo>
                    <a:pt x="18211" y="151117"/>
                  </a:lnTo>
                  <a:lnTo>
                    <a:pt x="23333" y="208552"/>
                  </a:lnTo>
                  <a:lnTo>
                    <a:pt x="35544" y="269183"/>
                  </a:lnTo>
                  <a:lnTo>
                    <a:pt x="34578" y="303976"/>
                  </a:lnTo>
                  <a:lnTo>
                    <a:pt x="32410" y="306766"/>
                  </a:lnTo>
                  <a:lnTo>
                    <a:pt x="29795" y="303947"/>
                  </a:lnTo>
                  <a:lnTo>
                    <a:pt x="24940" y="288336"/>
                  </a:lnTo>
                  <a:lnTo>
                    <a:pt x="23377" y="254409"/>
                  </a:lnTo>
                  <a:lnTo>
                    <a:pt x="30972" y="221610"/>
                  </a:lnTo>
                  <a:lnTo>
                    <a:pt x="41451" y="200269"/>
                  </a:lnTo>
                  <a:lnTo>
                    <a:pt x="51031" y="194344"/>
                  </a:lnTo>
                  <a:lnTo>
                    <a:pt x="77272" y="190880"/>
                  </a:lnTo>
                  <a:lnTo>
                    <a:pt x="88949" y="193934"/>
                  </a:lnTo>
                  <a:lnTo>
                    <a:pt x="108163" y="206686"/>
                  </a:lnTo>
                  <a:lnTo>
                    <a:pt x="154054" y="263796"/>
                  </a:lnTo>
                  <a:lnTo>
                    <a:pt x="162055" y="287648"/>
                  </a:lnTo>
                  <a:lnTo>
                    <a:pt x="16845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86673" y="1073952"/>
              <a:ext cx="146157" cy="136826"/>
            </a:xfrm>
            <a:custGeom>
              <a:avLst/>
              <a:gdLst/>
              <a:ahLst/>
              <a:cxnLst/>
              <a:rect l="0" t="0" r="0" b="0"/>
              <a:pathLst>
                <a:path w="146157" h="136826">
                  <a:moveTo>
                    <a:pt x="40871" y="94711"/>
                  </a:moveTo>
                  <a:lnTo>
                    <a:pt x="57639" y="83532"/>
                  </a:lnTo>
                  <a:lnTo>
                    <a:pt x="68990" y="68686"/>
                  </a:lnTo>
                  <a:lnTo>
                    <a:pt x="73655" y="59813"/>
                  </a:lnTo>
                  <a:lnTo>
                    <a:pt x="75719" y="37477"/>
                  </a:lnTo>
                  <a:lnTo>
                    <a:pt x="74631" y="24969"/>
                  </a:lnTo>
                  <a:lnTo>
                    <a:pt x="70397" y="15461"/>
                  </a:lnTo>
                  <a:lnTo>
                    <a:pt x="56333" y="1777"/>
                  </a:lnTo>
                  <a:lnTo>
                    <a:pt x="48839" y="0"/>
                  </a:lnTo>
                  <a:lnTo>
                    <a:pt x="41504" y="1154"/>
                  </a:lnTo>
                  <a:lnTo>
                    <a:pt x="34274" y="4264"/>
                  </a:lnTo>
                  <a:lnTo>
                    <a:pt x="20001" y="20197"/>
                  </a:lnTo>
                  <a:lnTo>
                    <a:pt x="8199" y="42876"/>
                  </a:lnTo>
                  <a:lnTo>
                    <a:pt x="622" y="95564"/>
                  </a:lnTo>
                  <a:lnTo>
                    <a:pt x="0" y="109317"/>
                  </a:lnTo>
                  <a:lnTo>
                    <a:pt x="3095" y="119656"/>
                  </a:lnTo>
                  <a:lnTo>
                    <a:pt x="8668" y="127719"/>
                  </a:lnTo>
                  <a:lnTo>
                    <a:pt x="15893" y="134264"/>
                  </a:lnTo>
                  <a:lnTo>
                    <a:pt x="23049" y="136287"/>
                  </a:lnTo>
                  <a:lnTo>
                    <a:pt x="30160" y="135297"/>
                  </a:lnTo>
                  <a:lnTo>
                    <a:pt x="37239" y="132296"/>
                  </a:lnTo>
                  <a:lnTo>
                    <a:pt x="48225" y="119604"/>
                  </a:lnTo>
                  <a:lnTo>
                    <a:pt x="55838" y="101095"/>
                  </a:lnTo>
                  <a:lnTo>
                    <a:pt x="59221" y="77271"/>
                  </a:lnTo>
                  <a:lnTo>
                    <a:pt x="61293" y="72556"/>
                  </a:lnTo>
                  <a:lnTo>
                    <a:pt x="63844" y="72922"/>
                  </a:lnTo>
                  <a:lnTo>
                    <a:pt x="97726" y="114433"/>
                  </a:lnTo>
                  <a:lnTo>
                    <a:pt x="115273" y="126873"/>
                  </a:lnTo>
                  <a:lnTo>
                    <a:pt x="146156" y="136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32829" y="1062969"/>
              <a:ext cx="157928" cy="200451"/>
            </a:xfrm>
            <a:custGeom>
              <a:avLst/>
              <a:gdLst/>
              <a:ahLst/>
              <a:cxnLst/>
              <a:rect l="0" t="0" r="0" b="0"/>
              <a:pathLst>
                <a:path w="157928" h="200451">
                  <a:moveTo>
                    <a:pt x="0" y="31994"/>
                  </a:moveTo>
                  <a:lnTo>
                    <a:pt x="14654" y="94087"/>
                  </a:lnTo>
                  <a:lnTo>
                    <a:pt x="24749" y="132020"/>
                  </a:lnTo>
                  <a:lnTo>
                    <a:pt x="27027" y="136113"/>
                  </a:lnTo>
                  <a:lnTo>
                    <a:pt x="28547" y="134162"/>
                  </a:lnTo>
                  <a:lnTo>
                    <a:pt x="29559" y="128182"/>
                  </a:lnTo>
                  <a:lnTo>
                    <a:pt x="22985" y="71986"/>
                  </a:lnTo>
                  <a:lnTo>
                    <a:pt x="24748" y="34485"/>
                  </a:lnTo>
                  <a:lnTo>
                    <a:pt x="27027" y="23126"/>
                  </a:lnTo>
                  <a:lnTo>
                    <a:pt x="32056" y="14384"/>
                  </a:lnTo>
                  <a:lnTo>
                    <a:pt x="47002" y="1551"/>
                  </a:lnTo>
                  <a:lnTo>
                    <a:pt x="55902" y="0"/>
                  </a:lnTo>
                  <a:lnTo>
                    <a:pt x="75148" y="4517"/>
                  </a:lnTo>
                  <a:lnTo>
                    <a:pt x="89161" y="17442"/>
                  </a:lnTo>
                  <a:lnTo>
                    <a:pt x="119972" y="72842"/>
                  </a:lnTo>
                  <a:lnTo>
                    <a:pt x="144407" y="130313"/>
                  </a:lnTo>
                  <a:lnTo>
                    <a:pt x="153921" y="171090"/>
                  </a:lnTo>
                  <a:lnTo>
                    <a:pt x="157927" y="200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00545" y="894922"/>
              <a:ext cx="27125" cy="379027"/>
            </a:xfrm>
            <a:custGeom>
              <a:avLst/>
              <a:gdLst/>
              <a:ahLst/>
              <a:cxnLst/>
              <a:rect l="0" t="0" r="0" b="0"/>
              <a:pathLst>
                <a:path w="27125" h="379027">
                  <a:moveTo>
                    <a:pt x="6066" y="0"/>
                  </a:moveTo>
                  <a:lnTo>
                    <a:pt x="2947" y="48931"/>
                  </a:lnTo>
                  <a:lnTo>
                    <a:pt x="0" y="77899"/>
                  </a:lnTo>
                  <a:lnTo>
                    <a:pt x="4521" y="134450"/>
                  </a:lnTo>
                  <a:lnTo>
                    <a:pt x="8728" y="191915"/>
                  </a:lnTo>
                  <a:lnTo>
                    <a:pt x="14264" y="250276"/>
                  </a:lnTo>
                  <a:lnTo>
                    <a:pt x="15904" y="301493"/>
                  </a:lnTo>
                  <a:lnTo>
                    <a:pt x="23740" y="363097"/>
                  </a:lnTo>
                  <a:lnTo>
                    <a:pt x="2712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48684" y="1057789"/>
              <a:ext cx="221099" cy="16118"/>
            </a:xfrm>
            <a:custGeom>
              <a:avLst/>
              <a:gdLst/>
              <a:ahLst/>
              <a:cxnLst/>
              <a:rect l="0" t="0" r="0" b="0"/>
              <a:pathLst>
                <a:path w="221099" h="16118">
                  <a:moveTo>
                    <a:pt x="221098" y="5589"/>
                  </a:moveTo>
                  <a:lnTo>
                    <a:pt x="204330" y="0"/>
                  </a:lnTo>
                  <a:lnTo>
                    <a:pt x="186740" y="375"/>
                  </a:lnTo>
                  <a:lnTo>
                    <a:pt x="128099" y="6072"/>
                  </a:lnTo>
                  <a:lnTo>
                    <a:pt x="73353" y="13786"/>
                  </a:lnTo>
                  <a:lnTo>
                    <a:pt x="34602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69782" y="873865"/>
              <a:ext cx="285054" cy="344429"/>
            </a:xfrm>
            <a:custGeom>
              <a:avLst/>
              <a:gdLst/>
              <a:ahLst/>
              <a:cxnLst/>
              <a:rect l="0" t="0" r="0" b="0"/>
              <a:pathLst>
                <a:path w="285054" h="344429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7475" y="168492"/>
                  </a:lnTo>
                  <a:lnTo>
                    <a:pt x="23469" y="226781"/>
                  </a:lnTo>
                  <a:lnTo>
                    <a:pt x="29983" y="283962"/>
                  </a:lnTo>
                  <a:lnTo>
                    <a:pt x="31270" y="333818"/>
                  </a:lnTo>
                  <a:lnTo>
                    <a:pt x="32728" y="278360"/>
                  </a:lnTo>
                  <a:lnTo>
                    <a:pt x="41153" y="243524"/>
                  </a:lnTo>
                  <a:lnTo>
                    <a:pt x="51825" y="221707"/>
                  </a:lnTo>
                  <a:lnTo>
                    <a:pt x="60286" y="215655"/>
                  </a:lnTo>
                  <a:lnTo>
                    <a:pt x="82166" y="212050"/>
                  </a:lnTo>
                  <a:lnTo>
                    <a:pt x="101249" y="217467"/>
                  </a:lnTo>
                  <a:lnTo>
                    <a:pt x="109614" y="222187"/>
                  </a:lnTo>
                  <a:lnTo>
                    <a:pt x="122027" y="236790"/>
                  </a:lnTo>
                  <a:lnTo>
                    <a:pt x="147020" y="295251"/>
                  </a:lnTo>
                  <a:lnTo>
                    <a:pt x="150656" y="305628"/>
                  </a:lnTo>
                  <a:lnTo>
                    <a:pt x="154250" y="307867"/>
                  </a:lnTo>
                  <a:lnTo>
                    <a:pt x="157815" y="304681"/>
                  </a:lnTo>
                  <a:lnTo>
                    <a:pt x="171542" y="284078"/>
                  </a:lnTo>
                  <a:lnTo>
                    <a:pt x="185035" y="271316"/>
                  </a:lnTo>
                  <a:lnTo>
                    <a:pt x="242687" y="246068"/>
                  </a:lnTo>
                  <a:lnTo>
                    <a:pt x="263448" y="238825"/>
                  </a:lnTo>
                  <a:lnTo>
                    <a:pt x="278135" y="225467"/>
                  </a:lnTo>
                  <a:lnTo>
                    <a:pt x="283689" y="216992"/>
                  </a:lnTo>
                  <a:lnTo>
                    <a:pt x="285053" y="207832"/>
                  </a:lnTo>
                  <a:lnTo>
                    <a:pt x="280328" y="188296"/>
                  </a:lnTo>
                  <a:lnTo>
                    <a:pt x="273453" y="180513"/>
                  </a:lnTo>
                  <a:lnTo>
                    <a:pt x="253336" y="168745"/>
                  </a:lnTo>
                  <a:lnTo>
                    <a:pt x="228797" y="165855"/>
                  </a:lnTo>
                  <a:lnTo>
                    <a:pt x="215703" y="166722"/>
                  </a:lnTo>
                  <a:lnTo>
                    <a:pt x="204633" y="171979"/>
                  </a:lnTo>
                  <a:lnTo>
                    <a:pt x="186094" y="190299"/>
                  </a:lnTo>
                  <a:lnTo>
                    <a:pt x="176296" y="217158"/>
                  </a:lnTo>
                  <a:lnTo>
                    <a:pt x="170004" y="276472"/>
                  </a:lnTo>
                  <a:lnTo>
                    <a:pt x="175383" y="301861"/>
                  </a:lnTo>
                  <a:lnTo>
                    <a:pt x="186742" y="323673"/>
                  </a:lnTo>
                  <a:lnTo>
                    <a:pt x="203489" y="341167"/>
                  </a:lnTo>
                  <a:lnTo>
                    <a:pt x="212869" y="344428"/>
                  </a:lnTo>
                  <a:lnTo>
                    <a:pt x="232649" y="341812"/>
                  </a:lnTo>
                  <a:lnTo>
                    <a:pt x="2842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33036" y="1073906"/>
              <a:ext cx="245770" cy="135453"/>
            </a:xfrm>
            <a:custGeom>
              <a:avLst/>
              <a:gdLst/>
              <a:ahLst/>
              <a:cxnLst/>
              <a:rect l="0" t="0" r="0" b="0"/>
              <a:pathLst>
                <a:path w="245770" h="135453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24750" y="125942"/>
                  </a:lnTo>
                  <a:lnTo>
                    <a:pt x="31707" y="131925"/>
                  </a:lnTo>
                  <a:lnTo>
                    <a:pt x="41026" y="134743"/>
                  </a:lnTo>
                  <a:lnTo>
                    <a:pt x="51917" y="135452"/>
                  </a:lnTo>
                  <a:lnTo>
                    <a:pt x="60348" y="131246"/>
                  </a:lnTo>
                  <a:lnTo>
                    <a:pt x="72834" y="114094"/>
                  </a:lnTo>
                  <a:lnTo>
                    <a:pt x="86441" y="83719"/>
                  </a:lnTo>
                  <a:lnTo>
                    <a:pt x="91553" y="79209"/>
                  </a:lnTo>
                  <a:lnTo>
                    <a:pt x="97300" y="78543"/>
                  </a:lnTo>
                  <a:lnTo>
                    <a:pt x="109924" y="84041"/>
                  </a:lnTo>
                  <a:lnTo>
                    <a:pt x="166327" y="118409"/>
                  </a:lnTo>
                  <a:lnTo>
                    <a:pt x="174055" y="124563"/>
                  </a:lnTo>
                  <a:lnTo>
                    <a:pt x="195121" y="131401"/>
                  </a:lnTo>
                  <a:lnTo>
                    <a:pt x="207290" y="133224"/>
                  </a:lnTo>
                  <a:lnTo>
                    <a:pt x="216572" y="130930"/>
                  </a:lnTo>
                  <a:lnTo>
                    <a:pt x="223930" y="125891"/>
                  </a:lnTo>
                  <a:lnTo>
                    <a:pt x="235225" y="110934"/>
                  </a:lnTo>
                  <a:lnTo>
                    <a:pt x="244145" y="92588"/>
                  </a:lnTo>
                  <a:lnTo>
                    <a:pt x="245769" y="69616"/>
                  </a:lnTo>
                  <a:lnTo>
                    <a:pt x="24215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38362" y="110549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4" y="54144"/>
                  </a:lnTo>
                  <a:lnTo>
                    <a:pt x="12998" y="8896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17306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08457" y="893282"/>
              <a:ext cx="140477" cy="327333"/>
            </a:xfrm>
            <a:custGeom>
              <a:avLst/>
              <a:gdLst/>
              <a:ahLst/>
              <a:cxnLst/>
              <a:rect l="0" t="0" r="0" b="0"/>
              <a:pathLst>
                <a:path w="140477" h="327333">
                  <a:moveTo>
                    <a:pt x="98362" y="233267"/>
                  </a:moveTo>
                  <a:lnTo>
                    <a:pt x="92772" y="216499"/>
                  </a:lnTo>
                  <a:lnTo>
                    <a:pt x="80670" y="202028"/>
                  </a:lnTo>
                  <a:lnTo>
                    <a:pt x="72529" y="194893"/>
                  </a:lnTo>
                  <a:lnTo>
                    <a:pt x="62422" y="191307"/>
                  </a:lnTo>
                  <a:lnTo>
                    <a:pt x="38715" y="190441"/>
                  </a:lnTo>
                  <a:lnTo>
                    <a:pt x="29351" y="194188"/>
                  </a:lnTo>
                  <a:lnTo>
                    <a:pt x="15827" y="207710"/>
                  </a:lnTo>
                  <a:lnTo>
                    <a:pt x="1637" y="235053"/>
                  </a:lnTo>
                  <a:lnTo>
                    <a:pt x="0" y="258237"/>
                  </a:lnTo>
                  <a:lnTo>
                    <a:pt x="4343" y="282969"/>
                  </a:lnTo>
                  <a:lnTo>
                    <a:pt x="14072" y="305660"/>
                  </a:lnTo>
                  <a:lnTo>
                    <a:pt x="29313" y="321203"/>
                  </a:lnTo>
                  <a:lnTo>
                    <a:pt x="38291" y="326986"/>
                  </a:lnTo>
                  <a:lnTo>
                    <a:pt x="47787" y="327332"/>
                  </a:lnTo>
                  <a:lnTo>
                    <a:pt x="67695" y="318357"/>
                  </a:lnTo>
                  <a:lnTo>
                    <a:pt x="82002" y="299551"/>
                  </a:lnTo>
                  <a:lnTo>
                    <a:pt x="100719" y="249349"/>
                  </a:lnTo>
                  <a:lnTo>
                    <a:pt x="106468" y="202677"/>
                  </a:lnTo>
                  <a:lnTo>
                    <a:pt x="102583" y="146214"/>
                  </a:lnTo>
                  <a:lnTo>
                    <a:pt x="94023" y="90620"/>
                  </a:lnTo>
                  <a:lnTo>
                    <a:pt x="72245" y="29008"/>
                  </a:lnTo>
                  <a:lnTo>
                    <a:pt x="59068" y="4445"/>
                  </a:lnTo>
                  <a:lnTo>
                    <a:pt x="53448" y="0"/>
                  </a:lnTo>
                  <a:lnTo>
                    <a:pt x="48532" y="547"/>
                  </a:lnTo>
                  <a:lnTo>
                    <a:pt x="44085" y="4421"/>
                  </a:lnTo>
                  <a:lnTo>
                    <a:pt x="39144" y="21203"/>
                  </a:lnTo>
                  <a:lnTo>
                    <a:pt x="39482" y="60079"/>
                  </a:lnTo>
                  <a:lnTo>
                    <a:pt x="50076" y="114439"/>
                  </a:lnTo>
                  <a:lnTo>
                    <a:pt x="70007" y="175938"/>
                  </a:lnTo>
                  <a:lnTo>
                    <a:pt x="95490" y="235851"/>
                  </a:lnTo>
                  <a:lnTo>
                    <a:pt x="121884" y="280830"/>
                  </a:lnTo>
                  <a:lnTo>
                    <a:pt x="140476" y="296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64746" y="91597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1453" y="152662"/>
                  </a:lnTo>
                  <a:lnTo>
                    <a:pt x="21331" y="209010"/>
                  </a:lnTo>
                  <a:lnTo>
                    <a:pt x="35149" y="269273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80518" y="104232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6192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63965" y="884393"/>
              <a:ext cx="153466" cy="326385"/>
            </a:xfrm>
            <a:custGeom>
              <a:avLst/>
              <a:gdLst/>
              <a:ahLst/>
              <a:cxnLst/>
              <a:rect l="0" t="0" r="0" b="0"/>
              <a:pathLst>
                <a:path w="153466" h="326385">
                  <a:moveTo>
                    <a:pt x="6066" y="0"/>
                  </a:moveTo>
                  <a:lnTo>
                    <a:pt x="0" y="39688"/>
                  </a:lnTo>
                  <a:lnTo>
                    <a:pt x="4521" y="93108"/>
                  </a:lnTo>
                  <a:lnTo>
                    <a:pt x="8728" y="143791"/>
                  </a:lnTo>
                  <a:lnTo>
                    <a:pt x="17383" y="194683"/>
                  </a:lnTo>
                  <a:lnTo>
                    <a:pt x="27357" y="247977"/>
                  </a:lnTo>
                  <a:lnTo>
                    <a:pt x="41207" y="307906"/>
                  </a:lnTo>
                  <a:lnTo>
                    <a:pt x="42361" y="312896"/>
                  </a:lnTo>
                  <a:lnTo>
                    <a:pt x="39567" y="296391"/>
                  </a:lnTo>
                  <a:lnTo>
                    <a:pt x="40559" y="257316"/>
                  </a:lnTo>
                  <a:lnTo>
                    <a:pt x="49082" y="233686"/>
                  </a:lnTo>
                  <a:lnTo>
                    <a:pt x="55801" y="227150"/>
                  </a:lnTo>
                  <a:lnTo>
                    <a:pt x="63789" y="223963"/>
                  </a:lnTo>
                  <a:lnTo>
                    <a:pt x="72624" y="223009"/>
                  </a:lnTo>
                  <a:lnTo>
                    <a:pt x="88680" y="228187"/>
                  </a:lnTo>
                  <a:lnTo>
                    <a:pt x="103614" y="239457"/>
                  </a:lnTo>
                  <a:lnTo>
                    <a:pt x="132266" y="278407"/>
                  </a:lnTo>
                  <a:lnTo>
                    <a:pt x="15346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8033243" y="842279"/>
            <a:ext cx="1442405" cy="473784"/>
            <a:chOff x="8033243" y="842279"/>
            <a:chExt cx="1442405" cy="473784"/>
          </a:xfrm>
        </p:grpSpPr>
        <p:sp>
          <p:nvSpPr>
            <p:cNvPr id="100" name="Freeform 99"/>
            <p:cNvSpPr/>
            <p:nvPr/>
          </p:nvSpPr>
          <p:spPr>
            <a:xfrm>
              <a:off x="8033243" y="1179191"/>
              <a:ext cx="25859" cy="136872"/>
            </a:xfrm>
            <a:custGeom>
              <a:avLst/>
              <a:gdLst/>
              <a:ahLst/>
              <a:cxnLst/>
              <a:rect l="0" t="0" r="0" b="0"/>
              <a:pathLst>
                <a:path w="25859" h="136872">
                  <a:moveTo>
                    <a:pt x="0" y="0"/>
                  </a:moveTo>
                  <a:lnTo>
                    <a:pt x="17959" y="53875"/>
                  </a:lnTo>
                  <a:lnTo>
                    <a:pt x="25858" y="84593"/>
                  </a:lnTo>
                  <a:lnTo>
                    <a:pt x="21830" y="11358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36420" y="998488"/>
              <a:ext cx="196908" cy="190100"/>
            </a:xfrm>
            <a:custGeom>
              <a:avLst/>
              <a:gdLst/>
              <a:ahLst/>
              <a:cxnLst/>
              <a:rect l="0" t="0" r="0" b="0"/>
              <a:pathLst>
                <a:path w="196908" h="190100">
                  <a:moveTo>
                    <a:pt x="112678" y="128061"/>
                  </a:moveTo>
                  <a:lnTo>
                    <a:pt x="118744" y="95609"/>
                  </a:lnTo>
                  <a:lnTo>
                    <a:pt x="108118" y="43719"/>
                  </a:lnTo>
                  <a:lnTo>
                    <a:pt x="92740" y="17803"/>
                  </a:lnTo>
                  <a:lnTo>
                    <a:pt x="76911" y="5748"/>
                  </a:lnTo>
                  <a:lnTo>
                    <a:pt x="67776" y="895"/>
                  </a:lnTo>
                  <a:lnTo>
                    <a:pt x="58177" y="0"/>
                  </a:lnTo>
                  <a:lnTo>
                    <a:pt x="38153" y="5244"/>
                  </a:lnTo>
                  <a:lnTo>
                    <a:pt x="20674" y="24733"/>
                  </a:lnTo>
                  <a:lnTo>
                    <a:pt x="7447" y="54061"/>
                  </a:lnTo>
                  <a:lnTo>
                    <a:pt x="0" y="108865"/>
                  </a:lnTo>
                  <a:lnTo>
                    <a:pt x="133" y="159158"/>
                  </a:lnTo>
                  <a:lnTo>
                    <a:pt x="8456" y="181266"/>
                  </a:lnTo>
                  <a:lnTo>
                    <a:pt x="16290" y="186928"/>
                  </a:lnTo>
                  <a:lnTo>
                    <a:pt x="37474" y="190099"/>
                  </a:lnTo>
                  <a:lnTo>
                    <a:pt x="47334" y="185797"/>
                  </a:lnTo>
                  <a:lnTo>
                    <a:pt x="64529" y="168539"/>
                  </a:lnTo>
                  <a:lnTo>
                    <a:pt x="81775" y="138105"/>
                  </a:lnTo>
                  <a:lnTo>
                    <a:pt x="90846" y="96163"/>
                  </a:lnTo>
                  <a:lnTo>
                    <a:pt x="93444" y="96267"/>
                  </a:lnTo>
                  <a:lnTo>
                    <a:pt x="99451" y="105741"/>
                  </a:lnTo>
                  <a:lnTo>
                    <a:pt x="111748" y="130806"/>
                  </a:lnTo>
                  <a:lnTo>
                    <a:pt x="136579" y="158120"/>
                  </a:lnTo>
                  <a:lnTo>
                    <a:pt x="156056" y="169886"/>
                  </a:lnTo>
                  <a:lnTo>
                    <a:pt x="173291" y="172776"/>
                  </a:lnTo>
                  <a:lnTo>
                    <a:pt x="196907" y="170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25293" y="1016813"/>
              <a:ext cx="113319" cy="163477"/>
            </a:xfrm>
            <a:custGeom>
              <a:avLst/>
              <a:gdLst/>
              <a:ahLst/>
              <a:cxnLst/>
              <a:rect l="0" t="0" r="0" b="0"/>
              <a:pathLst>
                <a:path w="113319" h="163477">
                  <a:moveTo>
                    <a:pt x="18562" y="25508"/>
                  </a:moveTo>
                  <a:lnTo>
                    <a:pt x="18562" y="84125"/>
                  </a:lnTo>
                  <a:lnTo>
                    <a:pt x="24628" y="137129"/>
                  </a:lnTo>
                  <a:lnTo>
                    <a:pt x="22037" y="160515"/>
                  </a:lnTo>
                  <a:lnTo>
                    <a:pt x="19710" y="163476"/>
                  </a:lnTo>
                  <a:lnTo>
                    <a:pt x="16987" y="160770"/>
                  </a:lnTo>
                  <a:lnTo>
                    <a:pt x="4213" y="128395"/>
                  </a:lnTo>
                  <a:lnTo>
                    <a:pt x="0" y="72564"/>
                  </a:lnTo>
                  <a:lnTo>
                    <a:pt x="3683" y="43692"/>
                  </a:lnTo>
                  <a:lnTo>
                    <a:pt x="15459" y="18382"/>
                  </a:lnTo>
                  <a:lnTo>
                    <a:pt x="23512" y="6719"/>
                  </a:lnTo>
                  <a:lnTo>
                    <a:pt x="32390" y="1284"/>
                  </a:lnTo>
                  <a:lnTo>
                    <a:pt x="41818" y="0"/>
                  </a:lnTo>
                  <a:lnTo>
                    <a:pt x="51614" y="1483"/>
                  </a:lnTo>
                  <a:lnTo>
                    <a:pt x="68736" y="12491"/>
                  </a:lnTo>
                  <a:lnTo>
                    <a:pt x="82976" y="29081"/>
                  </a:lnTo>
                  <a:lnTo>
                    <a:pt x="105539" y="78621"/>
                  </a:lnTo>
                  <a:lnTo>
                    <a:pt x="112293" y="132949"/>
                  </a:lnTo>
                  <a:lnTo>
                    <a:pt x="113318" y="151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567684" y="875612"/>
              <a:ext cx="128855" cy="333278"/>
            </a:xfrm>
            <a:custGeom>
              <a:avLst/>
              <a:gdLst/>
              <a:ahLst/>
              <a:cxnLst/>
              <a:rect l="0" t="0" r="0" b="0"/>
              <a:pathLst>
                <a:path w="128855" h="333278">
                  <a:moveTo>
                    <a:pt x="118326" y="198294"/>
                  </a:moveTo>
                  <a:lnTo>
                    <a:pt x="81240" y="163548"/>
                  </a:lnTo>
                  <a:lnTo>
                    <a:pt x="63239" y="154385"/>
                  </a:lnTo>
                  <a:lnTo>
                    <a:pt x="43540" y="152653"/>
                  </a:lnTo>
                  <a:lnTo>
                    <a:pt x="33374" y="153829"/>
                  </a:lnTo>
                  <a:lnTo>
                    <a:pt x="25427" y="158122"/>
                  </a:lnTo>
                  <a:lnTo>
                    <a:pt x="13476" y="172251"/>
                  </a:lnTo>
                  <a:lnTo>
                    <a:pt x="172" y="205526"/>
                  </a:lnTo>
                  <a:lnTo>
                    <a:pt x="0" y="245021"/>
                  </a:lnTo>
                  <a:lnTo>
                    <a:pt x="11591" y="299118"/>
                  </a:lnTo>
                  <a:lnTo>
                    <a:pt x="22535" y="322653"/>
                  </a:lnTo>
                  <a:lnTo>
                    <a:pt x="29899" y="329163"/>
                  </a:lnTo>
                  <a:lnTo>
                    <a:pt x="38317" y="332334"/>
                  </a:lnTo>
                  <a:lnTo>
                    <a:pt x="47440" y="333277"/>
                  </a:lnTo>
                  <a:lnTo>
                    <a:pt x="63815" y="328087"/>
                  </a:lnTo>
                  <a:lnTo>
                    <a:pt x="71456" y="323427"/>
                  </a:lnTo>
                  <a:lnTo>
                    <a:pt x="83067" y="305771"/>
                  </a:lnTo>
                  <a:lnTo>
                    <a:pt x="103805" y="248886"/>
                  </a:lnTo>
                  <a:lnTo>
                    <a:pt x="113503" y="201456"/>
                  </a:lnTo>
                  <a:lnTo>
                    <a:pt x="115728" y="144639"/>
                  </a:lnTo>
                  <a:lnTo>
                    <a:pt x="110667" y="90239"/>
                  </a:lnTo>
                  <a:lnTo>
                    <a:pt x="107478" y="38246"/>
                  </a:lnTo>
                  <a:lnTo>
                    <a:pt x="102586" y="7449"/>
                  </a:lnTo>
                  <a:lnTo>
                    <a:pt x="98474" y="874"/>
                  </a:lnTo>
                  <a:lnTo>
                    <a:pt x="93393" y="0"/>
                  </a:lnTo>
                  <a:lnTo>
                    <a:pt x="87666" y="2927"/>
                  </a:lnTo>
                  <a:lnTo>
                    <a:pt x="83848" y="10728"/>
                  </a:lnTo>
                  <a:lnTo>
                    <a:pt x="77720" y="65275"/>
                  </a:lnTo>
                  <a:lnTo>
                    <a:pt x="79778" y="115207"/>
                  </a:lnTo>
                  <a:lnTo>
                    <a:pt x="87797" y="167047"/>
                  </a:lnTo>
                  <a:lnTo>
                    <a:pt x="100702" y="213212"/>
                  </a:lnTo>
                  <a:lnTo>
                    <a:pt x="128854" y="271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054507" y="926507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5590" y="215899"/>
                  </a:lnTo>
                  <a:lnTo>
                    <a:pt x="18212" y="275151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949223" y="103179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2216" y="11179"/>
                  </a:lnTo>
                  <a:lnTo>
                    <a:pt x="109468" y="20276"/>
                  </a:lnTo>
                  <a:lnTo>
                    <a:pt x="52775" y="321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143675" y="842279"/>
              <a:ext cx="331973" cy="331437"/>
            </a:xfrm>
            <a:custGeom>
              <a:avLst/>
              <a:gdLst/>
              <a:ahLst/>
              <a:cxnLst/>
              <a:rect l="0" t="0" r="0" b="0"/>
              <a:pathLst>
                <a:path w="331973" h="331437">
                  <a:moveTo>
                    <a:pt x="5589" y="0"/>
                  </a:moveTo>
                  <a:lnTo>
                    <a:pt x="0" y="16768"/>
                  </a:lnTo>
                  <a:lnTo>
                    <a:pt x="4442" y="65790"/>
                  </a:lnTo>
                  <a:lnTo>
                    <a:pt x="13308" y="126598"/>
                  </a:lnTo>
                  <a:lnTo>
                    <a:pt x="22174" y="189589"/>
                  </a:lnTo>
                  <a:lnTo>
                    <a:pt x="26491" y="249197"/>
                  </a:lnTo>
                  <a:lnTo>
                    <a:pt x="34718" y="308797"/>
                  </a:lnTo>
                  <a:lnTo>
                    <a:pt x="34913" y="331436"/>
                  </a:lnTo>
                  <a:lnTo>
                    <a:pt x="33327" y="330922"/>
                  </a:lnTo>
                  <a:lnTo>
                    <a:pt x="31100" y="325899"/>
                  </a:lnTo>
                  <a:lnTo>
                    <a:pt x="28696" y="278152"/>
                  </a:lnTo>
                  <a:lnTo>
                    <a:pt x="32626" y="254644"/>
                  </a:lnTo>
                  <a:lnTo>
                    <a:pt x="41392" y="235618"/>
                  </a:lnTo>
                  <a:lnTo>
                    <a:pt x="47005" y="227269"/>
                  </a:lnTo>
                  <a:lnTo>
                    <a:pt x="54257" y="222872"/>
                  </a:lnTo>
                  <a:lnTo>
                    <a:pt x="71673" y="221107"/>
                  </a:lnTo>
                  <a:lnTo>
                    <a:pt x="78891" y="224614"/>
                  </a:lnTo>
                  <a:lnTo>
                    <a:pt x="90030" y="237869"/>
                  </a:lnTo>
                  <a:lnTo>
                    <a:pt x="114094" y="295346"/>
                  </a:lnTo>
                  <a:lnTo>
                    <a:pt x="117700" y="298673"/>
                  </a:lnTo>
                  <a:lnTo>
                    <a:pt x="121274" y="297381"/>
                  </a:lnTo>
                  <a:lnTo>
                    <a:pt x="148508" y="263120"/>
                  </a:lnTo>
                  <a:lnTo>
                    <a:pt x="177008" y="247717"/>
                  </a:lnTo>
                  <a:lnTo>
                    <a:pt x="235988" y="228388"/>
                  </a:lnTo>
                  <a:lnTo>
                    <a:pt x="262848" y="212080"/>
                  </a:lnTo>
                  <a:lnTo>
                    <a:pt x="275125" y="196033"/>
                  </a:lnTo>
                  <a:lnTo>
                    <a:pt x="280036" y="186841"/>
                  </a:lnTo>
                  <a:lnTo>
                    <a:pt x="282373" y="167269"/>
                  </a:lnTo>
                  <a:lnTo>
                    <a:pt x="281359" y="157136"/>
                  </a:lnTo>
                  <a:lnTo>
                    <a:pt x="276003" y="148041"/>
                  </a:lnTo>
                  <a:lnTo>
                    <a:pt x="257575" y="131697"/>
                  </a:lnTo>
                  <a:lnTo>
                    <a:pt x="233786" y="122873"/>
                  </a:lnTo>
                  <a:lnTo>
                    <a:pt x="208785" y="120121"/>
                  </a:lnTo>
                  <a:lnTo>
                    <a:pt x="185976" y="122797"/>
                  </a:lnTo>
                  <a:lnTo>
                    <a:pt x="167259" y="131006"/>
                  </a:lnTo>
                  <a:lnTo>
                    <a:pt x="158993" y="136470"/>
                  </a:lnTo>
                  <a:lnTo>
                    <a:pt x="146688" y="155020"/>
                  </a:lnTo>
                  <a:lnTo>
                    <a:pt x="138490" y="178862"/>
                  </a:lnTo>
                  <a:lnTo>
                    <a:pt x="134847" y="205057"/>
                  </a:lnTo>
                  <a:lnTo>
                    <a:pt x="143973" y="246111"/>
                  </a:lnTo>
                  <a:lnTo>
                    <a:pt x="167085" y="282322"/>
                  </a:lnTo>
                  <a:lnTo>
                    <a:pt x="189279" y="298222"/>
                  </a:lnTo>
                  <a:lnTo>
                    <a:pt x="247244" y="317961"/>
                  </a:lnTo>
                  <a:lnTo>
                    <a:pt x="303104" y="317484"/>
                  </a:lnTo>
                  <a:lnTo>
                    <a:pt x="33197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52725" y="1600331"/>
            <a:ext cx="2844867" cy="631711"/>
            <a:chOff x="452725" y="1600331"/>
            <a:chExt cx="2844867" cy="631711"/>
          </a:xfrm>
        </p:grpSpPr>
        <p:sp>
          <p:nvSpPr>
            <p:cNvPr id="108" name="Freeform 107"/>
            <p:cNvSpPr/>
            <p:nvPr/>
          </p:nvSpPr>
          <p:spPr>
            <a:xfrm>
              <a:off x="568538" y="1789844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5990" y="166569"/>
                  </a:lnTo>
                  <a:lnTo>
                    <a:pt x="21226" y="218603"/>
                  </a:lnTo>
                  <a:lnTo>
                    <a:pt x="29166" y="263513"/>
                  </a:lnTo>
                  <a:lnTo>
                    <a:pt x="37758" y="323613"/>
                  </a:lnTo>
                  <a:lnTo>
                    <a:pt x="44373" y="384501"/>
                  </a:lnTo>
                  <a:lnTo>
                    <a:pt x="5264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2725" y="1916186"/>
              <a:ext cx="221099" cy="94758"/>
            </a:xfrm>
            <a:custGeom>
              <a:avLst/>
              <a:gdLst/>
              <a:ahLst/>
              <a:cxnLst/>
              <a:rect l="0" t="0" r="0" b="0"/>
              <a:pathLst>
                <a:path w="221099" h="94758">
                  <a:moveTo>
                    <a:pt x="221098" y="0"/>
                  </a:moveTo>
                  <a:lnTo>
                    <a:pt x="168071" y="23719"/>
                  </a:lnTo>
                  <a:lnTo>
                    <a:pt x="117860" y="45673"/>
                  </a:lnTo>
                  <a:lnTo>
                    <a:pt x="54530" y="7181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8782" y="2084642"/>
              <a:ext cx="116045" cy="126848"/>
            </a:xfrm>
            <a:custGeom>
              <a:avLst/>
              <a:gdLst/>
              <a:ahLst/>
              <a:cxnLst/>
              <a:rect l="0" t="0" r="0" b="0"/>
              <a:pathLst>
                <a:path w="116045" h="126848">
                  <a:moveTo>
                    <a:pt x="70855" y="0"/>
                  </a:moveTo>
                  <a:lnTo>
                    <a:pt x="48498" y="0"/>
                  </a:lnTo>
                  <a:lnTo>
                    <a:pt x="31283" y="6239"/>
                  </a:lnTo>
                  <a:lnTo>
                    <a:pt x="23416" y="11178"/>
                  </a:lnTo>
                  <a:lnTo>
                    <a:pt x="11557" y="26025"/>
                  </a:lnTo>
                  <a:lnTo>
                    <a:pt x="3556" y="45492"/>
                  </a:lnTo>
                  <a:lnTo>
                    <a:pt x="0" y="69742"/>
                  </a:lnTo>
                  <a:lnTo>
                    <a:pt x="4659" y="92997"/>
                  </a:lnTo>
                  <a:lnTo>
                    <a:pt x="9177" y="104112"/>
                  </a:lnTo>
                  <a:lnTo>
                    <a:pt x="16868" y="112692"/>
                  </a:lnTo>
                  <a:lnTo>
                    <a:pt x="37892" y="125345"/>
                  </a:lnTo>
                  <a:lnTo>
                    <a:pt x="48880" y="126847"/>
                  </a:lnTo>
                  <a:lnTo>
                    <a:pt x="70447" y="122277"/>
                  </a:lnTo>
                  <a:lnTo>
                    <a:pt x="96730" y="106550"/>
                  </a:lnTo>
                  <a:lnTo>
                    <a:pt x="108871" y="90639"/>
                  </a:lnTo>
                  <a:lnTo>
                    <a:pt x="113747" y="81483"/>
                  </a:lnTo>
                  <a:lnTo>
                    <a:pt x="116044" y="61951"/>
                  </a:lnTo>
                  <a:lnTo>
                    <a:pt x="111996" y="42742"/>
                  </a:lnTo>
                  <a:lnTo>
                    <a:pt x="102398" y="264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37229" y="1853015"/>
              <a:ext cx="31393" cy="336913"/>
            </a:xfrm>
            <a:custGeom>
              <a:avLst/>
              <a:gdLst/>
              <a:ahLst/>
              <a:cxnLst/>
              <a:rect l="0" t="0" r="0" b="0"/>
              <a:pathLst>
                <a:path w="31393" h="336913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5434" y="197068"/>
                  </a:lnTo>
                  <a:lnTo>
                    <a:pt x="16603" y="257209"/>
                  </a:lnTo>
                  <a:lnTo>
                    <a:pt x="23142" y="309123"/>
                  </a:lnTo>
                  <a:lnTo>
                    <a:pt x="3139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2279" y="198988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9" y="3119"/>
                  </a:lnTo>
                  <a:lnTo>
                    <a:pt x="106162" y="17958"/>
                  </a:lnTo>
                  <a:lnTo>
                    <a:pt x="47140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045547" y="2050108"/>
              <a:ext cx="175759" cy="109950"/>
            </a:xfrm>
            <a:custGeom>
              <a:avLst/>
              <a:gdLst/>
              <a:ahLst/>
              <a:cxnLst/>
              <a:rect l="0" t="0" r="0" b="0"/>
              <a:pathLst>
                <a:path w="175759" h="109950">
                  <a:moveTo>
                    <a:pt x="91530" y="76648"/>
                  </a:moveTo>
                  <a:lnTo>
                    <a:pt x="89191" y="38130"/>
                  </a:lnTo>
                  <a:lnTo>
                    <a:pt x="80352" y="20145"/>
                  </a:lnTo>
                  <a:lnTo>
                    <a:pt x="65505" y="7472"/>
                  </a:lnTo>
                  <a:lnTo>
                    <a:pt x="56633" y="2454"/>
                  </a:lnTo>
                  <a:lnTo>
                    <a:pt x="37416" y="0"/>
                  </a:lnTo>
                  <a:lnTo>
                    <a:pt x="27378" y="983"/>
                  </a:lnTo>
                  <a:lnTo>
                    <a:pt x="19516" y="5147"/>
                  </a:lnTo>
                  <a:lnTo>
                    <a:pt x="7661" y="19134"/>
                  </a:lnTo>
                  <a:lnTo>
                    <a:pt x="0" y="52328"/>
                  </a:lnTo>
                  <a:lnTo>
                    <a:pt x="3319" y="86210"/>
                  </a:lnTo>
                  <a:lnTo>
                    <a:pt x="8156" y="94721"/>
                  </a:lnTo>
                  <a:lnTo>
                    <a:pt x="22890" y="107297"/>
                  </a:lnTo>
                  <a:lnTo>
                    <a:pt x="31732" y="109949"/>
                  </a:lnTo>
                  <a:lnTo>
                    <a:pt x="50915" y="109776"/>
                  </a:lnTo>
                  <a:lnTo>
                    <a:pt x="58604" y="105752"/>
                  </a:lnTo>
                  <a:lnTo>
                    <a:pt x="70267" y="91923"/>
                  </a:lnTo>
                  <a:lnTo>
                    <a:pt x="83410" y="64406"/>
                  </a:lnTo>
                  <a:lnTo>
                    <a:pt x="87287" y="61468"/>
                  </a:lnTo>
                  <a:lnTo>
                    <a:pt x="91041" y="63019"/>
                  </a:lnTo>
                  <a:lnTo>
                    <a:pt x="111061" y="85134"/>
                  </a:lnTo>
                  <a:lnTo>
                    <a:pt x="119759" y="88155"/>
                  </a:lnTo>
                  <a:lnTo>
                    <a:pt x="141901" y="88391"/>
                  </a:lnTo>
                  <a:lnTo>
                    <a:pt x="157981" y="84597"/>
                  </a:lnTo>
                  <a:lnTo>
                    <a:pt x="175758" y="76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21305" y="1821430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68303"/>
                  </a:lnTo>
                  <a:lnTo>
                    <a:pt x="8333" y="219883"/>
                  </a:lnTo>
                  <a:lnTo>
                    <a:pt x="9878" y="277670"/>
                  </a:lnTo>
                  <a:lnTo>
                    <a:pt x="15989" y="33352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499509" y="1979357"/>
              <a:ext cx="216637" cy="166605"/>
            </a:xfrm>
            <a:custGeom>
              <a:avLst/>
              <a:gdLst/>
              <a:ahLst/>
              <a:cxnLst/>
              <a:rect l="0" t="0" r="0" b="0"/>
              <a:pathLst>
                <a:path w="216637" h="166605">
                  <a:moveTo>
                    <a:pt x="6066" y="21057"/>
                  </a:moveTo>
                  <a:lnTo>
                    <a:pt x="0" y="54679"/>
                  </a:lnTo>
                  <a:lnTo>
                    <a:pt x="7640" y="106380"/>
                  </a:lnTo>
                  <a:lnTo>
                    <a:pt x="20180" y="144604"/>
                  </a:lnTo>
                  <a:lnTo>
                    <a:pt x="26004" y="156064"/>
                  </a:lnTo>
                  <a:lnTo>
                    <a:pt x="33396" y="162535"/>
                  </a:lnTo>
                  <a:lnTo>
                    <a:pt x="41833" y="165678"/>
                  </a:lnTo>
                  <a:lnTo>
                    <a:pt x="50968" y="166604"/>
                  </a:lnTo>
                  <a:lnTo>
                    <a:pt x="58227" y="162542"/>
                  </a:lnTo>
                  <a:lnTo>
                    <a:pt x="69413" y="145551"/>
                  </a:lnTo>
                  <a:lnTo>
                    <a:pt x="84956" y="103750"/>
                  </a:lnTo>
                  <a:lnTo>
                    <a:pt x="87921" y="78477"/>
                  </a:lnTo>
                  <a:lnTo>
                    <a:pt x="91052" y="74545"/>
                  </a:lnTo>
                  <a:lnTo>
                    <a:pt x="95478" y="76603"/>
                  </a:lnTo>
                  <a:lnTo>
                    <a:pt x="139730" y="123002"/>
                  </a:lnTo>
                  <a:lnTo>
                    <a:pt x="159839" y="130707"/>
                  </a:lnTo>
                  <a:lnTo>
                    <a:pt x="171752" y="132761"/>
                  </a:lnTo>
                  <a:lnTo>
                    <a:pt x="182034" y="130621"/>
                  </a:lnTo>
                  <a:lnTo>
                    <a:pt x="199697" y="118885"/>
                  </a:lnTo>
                  <a:lnTo>
                    <a:pt x="209108" y="95732"/>
                  </a:lnTo>
                  <a:lnTo>
                    <a:pt x="215148" y="33208"/>
                  </a:lnTo>
                  <a:lnTo>
                    <a:pt x="216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779316" y="1979357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4654" y="58617"/>
                  </a:lnTo>
                  <a:lnTo>
                    <a:pt x="28547" y="120428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47730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74072" y="181090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8645" y="173871"/>
                  </a:lnTo>
                  <a:lnTo>
                    <a:pt x="31802" y="23131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58300" y="181090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60384"/>
                  </a:lnTo>
                  <a:lnTo>
                    <a:pt x="11453" y="121227"/>
                  </a:lnTo>
                  <a:lnTo>
                    <a:pt x="17959" y="166182"/>
                  </a:lnTo>
                  <a:lnTo>
                    <a:pt x="28198" y="228614"/>
                  </a:lnTo>
                  <a:lnTo>
                    <a:pt x="39019" y="286577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63626" y="1716145"/>
              <a:ext cx="164265" cy="361847"/>
            </a:xfrm>
            <a:custGeom>
              <a:avLst/>
              <a:gdLst/>
              <a:ahLst/>
              <a:cxnLst/>
              <a:rect l="0" t="0" r="0" b="0"/>
              <a:pathLst>
                <a:path w="164265" h="361847">
                  <a:moveTo>
                    <a:pt x="0" y="0"/>
                  </a:moveTo>
                  <a:lnTo>
                    <a:pt x="11453" y="60383"/>
                  </a:lnTo>
                  <a:lnTo>
                    <a:pt x="18212" y="118107"/>
                  </a:lnTo>
                  <a:lnTo>
                    <a:pt x="20214" y="176544"/>
                  </a:lnTo>
                  <a:lnTo>
                    <a:pt x="23927" y="227784"/>
                  </a:lnTo>
                  <a:lnTo>
                    <a:pt x="30073" y="287019"/>
                  </a:lnTo>
                  <a:lnTo>
                    <a:pt x="31747" y="293122"/>
                  </a:lnTo>
                  <a:lnTo>
                    <a:pt x="34033" y="293680"/>
                  </a:lnTo>
                  <a:lnTo>
                    <a:pt x="36727" y="290543"/>
                  </a:lnTo>
                  <a:lnTo>
                    <a:pt x="61885" y="231792"/>
                  </a:lnTo>
                  <a:lnTo>
                    <a:pt x="77808" y="216882"/>
                  </a:lnTo>
                  <a:lnTo>
                    <a:pt x="86967" y="211269"/>
                  </a:lnTo>
                  <a:lnTo>
                    <a:pt x="95413" y="211036"/>
                  </a:lnTo>
                  <a:lnTo>
                    <a:pt x="103383" y="214390"/>
                  </a:lnTo>
                  <a:lnTo>
                    <a:pt x="125779" y="235878"/>
                  </a:lnTo>
                  <a:lnTo>
                    <a:pt x="154307" y="274580"/>
                  </a:lnTo>
                  <a:lnTo>
                    <a:pt x="162168" y="298290"/>
                  </a:lnTo>
                  <a:lnTo>
                    <a:pt x="164264" y="311164"/>
                  </a:lnTo>
                  <a:lnTo>
                    <a:pt x="160354" y="334827"/>
                  </a:lnTo>
                  <a:lnTo>
                    <a:pt x="156036" y="346050"/>
                  </a:lnTo>
                  <a:lnTo>
                    <a:pt x="147308" y="353532"/>
                  </a:lnTo>
                  <a:lnTo>
                    <a:pt x="122012" y="361846"/>
                  </a:lnTo>
                  <a:lnTo>
                    <a:pt x="86065" y="360937"/>
                  </a:lnTo>
                  <a:lnTo>
                    <a:pt x="73346" y="356169"/>
                  </a:lnTo>
                  <a:lnTo>
                    <a:pt x="6317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63668" y="1862077"/>
              <a:ext cx="147400" cy="177106"/>
            </a:xfrm>
            <a:custGeom>
              <a:avLst/>
              <a:gdLst/>
              <a:ahLst/>
              <a:cxnLst/>
              <a:rect l="0" t="0" r="0" b="0"/>
              <a:pathLst>
                <a:path w="147400" h="177106">
                  <a:moveTo>
                    <a:pt x="0" y="96223"/>
                  </a:moveTo>
                  <a:lnTo>
                    <a:pt x="53875" y="78265"/>
                  </a:lnTo>
                  <a:lnTo>
                    <a:pt x="83423" y="66856"/>
                  </a:lnTo>
                  <a:lnTo>
                    <a:pt x="99858" y="55485"/>
                  </a:lnTo>
                  <a:lnTo>
                    <a:pt x="104007" y="46837"/>
                  </a:lnTo>
                  <a:lnTo>
                    <a:pt x="105497" y="24751"/>
                  </a:lnTo>
                  <a:lnTo>
                    <a:pt x="101917" y="15820"/>
                  </a:lnTo>
                  <a:lnTo>
                    <a:pt x="88580" y="2777"/>
                  </a:lnTo>
                  <a:lnTo>
                    <a:pt x="80110" y="0"/>
                  </a:lnTo>
                  <a:lnTo>
                    <a:pt x="61341" y="35"/>
                  </a:lnTo>
                  <a:lnTo>
                    <a:pt x="44420" y="10189"/>
                  </a:lnTo>
                  <a:lnTo>
                    <a:pt x="30271" y="26400"/>
                  </a:lnTo>
                  <a:lnTo>
                    <a:pt x="11655" y="68523"/>
                  </a:lnTo>
                  <a:lnTo>
                    <a:pt x="6350" y="93270"/>
                  </a:lnTo>
                  <a:lnTo>
                    <a:pt x="7891" y="115968"/>
                  </a:lnTo>
                  <a:lnTo>
                    <a:pt x="20925" y="148477"/>
                  </a:lnTo>
                  <a:lnTo>
                    <a:pt x="36206" y="163511"/>
                  </a:lnTo>
                  <a:lnTo>
                    <a:pt x="55866" y="172922"/>
                  </a:lnTo>
                  <a:lnTo>
                    <a:pt x="80201" y="177105"/>
                  </a:lnTo>
                  <a:lnTo>
                    <a:pt x="100376" y="172725"/>
                  </a:lnTo>
                  <a:lnTo>
                    <a:pt x="147399" y="138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63751" y="164244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170" y="50433"/>
                  </a:lnTo>
                  <a:lnTo>
                    <a:pt x="7236" y="105410"/>
                  </a:lnTo>
                  <a:lnTo>
                    <a:pt x="12998" y="163975"/>
                  </a:lnTo>
                  <a:lnTo>
                    <a:pt x="19465" y="215274"/>
                  </a:lnTo>
                  <a:lnTo>
                    <a:pt x="29180" y="276094"/>
                  </a:lnTo>
                  <a:lnTo>
                    <a:pt x="38504" y="33956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90315" y="1663502"/>
              <a:ext cx="139692" cy="347382"/>
            </a:xfrm>
            <a:custGeom>
              <a:avLst/>
              <a:gdLst/>
              <a:ahLst/>
              <a:cxnLst/>
              <a:rect l="0" t="0" r="0" b="0"/>
              <a:pathLst>
                <a:path w="139692" h="347382">
                  <a:moveTo>
                    <a:pt x="62949" y="0"/>
                  </a:moveTo>
                  <a:lnTo>
                    <a:pt x="47308" y="26386"/>
                  </a:lnTo>
                  <a:lnTo>
                    <a:pt x="22516" y="88902"/>
                  </a:lnTo>
                  <a:lnTo>
                    <a:pt x="5483" y="151355"/>
                  </a:lnTo>
                  <a:lnTo>
                    <a:pt x="905" y="213085"/>
                  </a:lnTo>
                  <a:lnTo>
                    <a:pt x="0" y="275668"/>
                  </a:lnTo>
                  <a:lnTo>
                    <a:pt x="6116" y="301504"/>
                  </a:lnTo>
                  <a:lnTo>
                    <a:pt x="22713" y="332660"/>
                  </a:lnTo>
                  <a:lnTo>
                    <a:pt x="29106" y="341096"/>
                  </a:lnTo>
                  <a:lnTo>
                    <a:pt x="39217" y="345551"/>
                  </a:lnTo>
                  <a:lnTo>
                    <a:pt x="66049" y="347381"/>
                  </a:lnTo>
                  <a:lnTo>
                    <a:pt x="88113" y="341175"/>
                  </a:lnTo>
                  <a:lnTo>
                    <a:pt x="121342" y="318127"/>
                  </a:lnTo>
                  <a:lnTo>
                    <a:pt x="132965" y="298537"/>
                  </a:lnTo>
                  <a:lnTo>
                    <a:pt x="139691" y="275403"/>
                  </a:lnTo>
                  <a:lnTo>
                    <a:pt x="138780" y="253423"/>
                  </a:lnTo>
                  <a:lnTo>
                    <a:pt x="133390" y="246157"/>
                  </a:lnTo>
                  <a:lnTo>
                    <a:pt x="114923" y="238085"/>
                  </a:lnTo>
                  <a:lnTo>
                    <a:pt x="94237" y="240736"/>
                  </a:lnTo>
                  <a:lnTo>
                    <a:pt x="5242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69077" y="1600331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94757"/>
                  </a:moveTo>
                  <a:lnTo>
                    <a:pt x="17938" y="52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84891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758750" y="1537160"/>
            <a:ext cx="5505132" cy="663004"/>
            <a:chOff x="3758750" y="1537160"/>
            <a:chExt cx="5505132" cy="663004"/>
          </a:xfrm>
        </p:grpSpPr>
        <p:sp>
          <p:nvSpPr>
            <p:cNvPr id="127" name="Freeform 126"/>
            <p:cNvSpPr/>
            <p:nvPr/>
          </p:nvSpPr>
          <p:spPr>
            <a:xfrm>
              <a:off x="3758750" y="1652974"/>
              <a:ext cx="304291" cy="332286"/>
            </a:xfrm>
            <a:custGeom>
              <a:avLst/>
              <a:gdLst/>
              <a:ahLst/>
              <a:cxnLst/>
              <a:rect l="0" t="0" r="0" b="0"/>
              <a:pathLst>
                <a:path w="304291" h="332286">
                  <a:moveTo>
                    <a:pt x="20980" y="0"/>
                  </a:moveTo>
                  <a:lnTo>
                    <a:pt x="9802" y="11178"/>
                  </a:lnTo>
                  <a:lnTo>
                    <a:pt x="4314" y="32264"/>
                  </a:lnTo>
                  <a:lnTo>
                    <a:pt x="790" y="87871"/>
                  </a:lnTo>
                  <a:lnTo>
                    <a:pt x="180" y="135480"/>
                  </a:lnTo>
                  <a:lnTo>
                    <a:pt x="0" y="186631"/>
                  </a:lnTo>
                  <a:lnTo>
                    <a:pt x="15580" y="246742"/>
                  </a:lnTo>
                  <a:lnTo>
                    <a:pt x="23649" y="271100"/>
                  </a:lnTo>
                  <a:lnTo>
                    <a:pt x="37374" y="287385"/>
                  </a:lnTo>
                  <a:lnTo>
                    <a:pt x="45947" y="293365"/>
                  </a:lnTo>
                  <a:lnTo>
                    <a:pt x="64832" y="296891"/>
                  </a:lnTo>
                  <a:lnTo>
                    <a:pt x="74781" y="296193"/>
                  </a:lnTo>
                  <a:lnTo>
                    <a:pt x="82584" y="292218"/>
                  </a:lnTo>
                  <a:lnTo>
                    <a:pt x="94373" y="278443"/>
                  </a:lnTo>
                  <a:lnTo>
                    <a:pt x="107587" y="250958"/>
                  </a:lnTo>
                  <a:lnTo>
                    <a:pt x="113322" y="214998"/>
                  </a:lnTo>
                  <a:lnTo>
                    <a:pt x="115297" y="211182"/>
                  </a:lnTo>
                  <a:lnTo>
                    <a:pt x="117783" y="213317"/>
                  </a:lnTo>
                  <a:lnTo>
                    <a:pt x="146012" y="268928"/>
                  </a:lnTo>
                  <a:lnTo>
                    <a:pt x="182317" y="313488"/>
                  </a:lnTo>
                  <a:lnTo>
                    <a:pt x="191709" y="321296"/>
                  </a:lnTo>
                  <a:lnTo>
                    <a:pt x="214623" y="329971"/>
                  </a:lnTo>
                  <a:lnTo>
                    <a:pt x="227284" y="332285"/>
                  </a:lnTo>
                  <a:lnTo>
                    <a:pt x="247592" y="328616"/>
                  </a:lnTo>
                  <a:lnTo>
                    <a:pt x="256282" y="324362"/>
                  </a:lnTo>
                  <a:lnTo>
                    <a:pt x="269058" y="310277"/>
                  </a:lnTo>
                  <a:lnTo>
                    <a:pt x="286792" y="267050"/>
                  </a:lnTo>
                  <a:lnTo>
                    <a:pt x="300390" y="212281"/>
                  </a:lnTo>
                  <a:lnTo>
                    <a:pt x="304290" y="149470"/>
                  </a:lnTo>
                  <a:lnTo>
                    <a:pt x="297888" y="89396"/>
                  </a:lnTo>
                  <a:lnTo>
                    <a:pt x="294721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21582" y="1642445"/>
              <a:ext cx="142460" cy="336913"/>
            </a:xfrm>
            <a:custGeom>
              <a:avLst/>
              <a:gdLst/>
              <a:ahLst/>
              <a:cxnLst/>
              <a:rect l="0" t="0" r="0" b="0"/>
              <a:pathLst>
                <a:path w="142460" h="33691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0873" y="140345"/>
                  </a:lnTo>
                  <a:lnTo>
                    <a:pt x="14563" y="201071"/>
                  </a:lnTo>
                  <a:lnTo>
                    <a:pt x="21246" y="257928"/>
                  </a:lnTo>
                  <a:lnTo>
                    <a:pt x="31645" y="305713"/>
                  </a:lnTo>
                  <a:lnTo>
                    <a:pt x="31149" y="305584"/>
                  </a:lnTo>
                  <a:lnTo>
                    <a:pt x="29647" y="301989"/>
                  </a:lnTo>
                  <a:lnTo>
                    <a:pt x="28408" y="262597"/>
                  </a:lnTo>
                  <a:lnTo>
                    <a:pt x="32498" y="236812"/>
                  </a:lnTo>
                  <a:lnTo>
                    <a:pt x="44455" y="215994"/>
                  </a:lnTo>
                  <a:lnTo>
                    <a:pt x="52557" y="207167"/>
                  </a:lnTo>
                  <a:lnTo>
                    <a:pt x="61467" y="203622"/>
                  </a:lnTo>
                  <a:lnTo>
                    <a:pt x="70917" y="203598"/>
                  </a:lnTo>
                  <a:lnTo>
                    <a:pt x="80726" y="205922"/>
                  </a:lnTo>
                  <a:lnTo>
                    <a:pt x="88436" y="210981"/>
                  </a:lnTo>
                  <a:lnTo>
                    <a:pt x="118866" y="254125"/>
                  </a:lnTo>
                  <a:lnTo>
                    <a:pt x="133649" y="284696"/>
                  </a:lnTo>
                  <a:lnTo>
                    <a:pt x="14245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02202" y="1820499"/>
              <a:ext cx="172410" cy="157542"/>
            </a:xfrm>
            <a:custGeom>
              <a:avLst/>
              <a:gdLst/>
              <a:ahLst/>
              <a:cxnLst/>
              <a:rect l="0" t="0" r="0" b="0"/>
              <a:pathLst>
                <a:path w="172410" h="157542">
                  <a:moveTo>
                    <a:pt x="77653" y="85159"/>
                  </a:moveTo>
                  <a:lnTo>
                    <a:pt x="93294" y="67178"/>
                  </a:lnTo>
                  <a:lnTo>
                    <a:pt x="101372" y="50261"/>
                  </a:lnTo>
                  <a:lnTo>
                    <a:pt x="102622" y="31044"/>
                  </a:lnTo>
                  <a:lnTo>
                    <a:pt x="101318" y="21006"/>
                  </a:lnTo>
                  <a:lnTo>
                    <a:pt x="96939" y="13145"/>
                  </a:lnTo>
                  <a:lnTo>
                    <a:pt x="82715" y="1290"/>
                  </a:lnTo>
                  <a:lnTo>
                    <a:pt x="74009" y="0"/>
                  </a:lnTo>
                  <a:lnTo>
                    <a:pt x="54976" y="4806"/>
                  </a:lnTo>
                  <a:lnTo>
                    <a:pt x="30119" y="20666"/>
                  </a:lnTo>
                  <a:lnTo>
                    <a:pt x="18312" y="39728"/>
                  </a:lnTo>
                  <a:lnTo>
                    <a:pt x="1200" y="84503"/>
                  </a:lnTo>
                  <a:lnTo>
                    <a:pt x="0" y="105925"/>
                  </a:lnTo>
                  <a:lnTo>
                    <a:pt x="8761" y="148272"/>
                  </a:lnTo>
                  <a:lnTo>
                    <a:pt x="15348" y="154140"/>
                  </a:lnTo>
                  <a:lnTo>
                    <a:pt x="24418" y="156883"/>
                  </a:lnTo>
                  <a:lnTo>
                    <a:pt x="35144" y="157541"/>
                  </a:lnTo>
                  <a:lnTo>
                    <a:pt x="44634" y="154471"/>
                  </a:lnTo>
                  <a:lnTo>
                    <a:pt x="61418" y="141700"/>
                  </a:lnTo>
                  <a:lnTo>
                    <a:pt x="78432" y="114780"/>
                  </a:lnTo>
                  <a:lnTo>
                    <a:pt x="87425" y="74026"/>
                  </a:lnTo>
                  <a:lnTo>
                    <a:pt x="90017" y="74227"/>
                  </a:lnTo>
                  <a:lnTo>
                    <a:pt x="127509" y="122892"/>
                  </a:lnTo>
                  <a:lnTo>
                    <a:pt x="144265" y="131175"/>
                  </a:lnTo>
                  <a:lnTo>
                    <a:pt x="172409" y="137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74611" y="1621388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75931"/>
                  </a:lnTo>
                  <a:lnTo>
                    <a:pt x="13456" y="228598"/>
                  </a:lnTo>
                  <a:lnTo>
                    <a:pt x="19556" y="284321"/>
                  </a:lnTo>
                  <a:lnTo>
                    <a:pt x="21930" y="339739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00911" y="175825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893" y="14654"/>
                  </a:lnTo>
                  <a:lnTo>
                    <a:pt x="54980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11523" y="185301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5589" y="58617"/>
                  </a:lnTo>
                  <a:lnTo>
                    <a:pt x="21331" y="12042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79938" y="1747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79713" y="1810901"/>
              <a:ext cx="142979" cy="184937"/>
            </a:xfrm>
            <a:custGeom>
              <a:avLst/>
              <a:gdLst/>
              <a:ahLst/>
              <a:cxnLst/>
              <a:rect l="0" t="0" r="0" b="0"/>
              <a:pathLst>
                <a:path w="142979" h="184937">
                  <a:moveTo>
                    <a:pt x="89737" y="0"/>
                  </a:moveTo>
                  <a:lnTo>
                    <a:pt x="67381" y="0"/>
                  </a:lnTo>
                  <a:lnTo>
                    <a:pt x="36710" y="11179"/>
                  </a:lnTo>
                  <a:lnTo>
                    <a:pt x="5395" y="29308"/>
                  </a:lnTo>
                  <a:lnTo>
                    <a:pt x="754" y="37086"/>
                  </a:lnTo>
                  <a:lnTo>
                    <a:pt x="0" y="45781"/>
                  </a:lnTo>
                  <a:lnTo>
                    <a:pt x="1836" y="55088"/>
                  </a:lnTo>
                  <a:lnTo>
                    <a:pt x="7740" y="61291"/>
                  </a:lnTo>
                  <a:lnTo>
                    <a:pt x="68722" y="81016"/>
                  </a:lnTo>
                  <a:lnTo>
                    <a:pt x="99109" y="92505"/>
                  </a:lnTo>
                  <a:lnTo>
                    <a:pt x="138256" y="123460"/>
                  </a:lnTo>
                  <a:lnTo>
                    <a:pt x="141970" y="131440"/>
                  </a:lnTo>
                  <a:lnTo>
                    <a:pt x="142978" y="149665"/>
                  </a:lnTo>
                  <a:lnTo>
                    <a:pt x="136407" y="166344"/>
                  </a:lnTo>
                  <a:lnTo>
                    <a:pt x="131379" y="174067"/>
                  </a:lnTo>
                  <a:lnTo>
                    <a:pt x="123347" y="179215"/>
                  </a:lnTo>
                  <a:lnTo>
                    <a:pt x="101946" y="184936"/>
                  </a:lnTo>
                  <a:lnTo>
                    <a:pt x="69178" y="182568"/>
                  </a:lnTo>
                  <a:lnTo>
                    <a:pt x="22342" y="162790"/>
                  </a:lnTo>
                  <a:lnTo>
                    <a:pt x="551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316891" y="1716145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7264"/>
                  </a:lnTo>
                  <a:lnTo>
                    <a:pt x="0" y="109773"/>
                  </a:lnTo>
                  <a:lnTo>
                    <a:pt x="3119" y="163547"/>
                  </a:lnTo>
                  <a:lnTo>
                    <a:pt x="9065" y="223638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01077" y="1842487"/>
              <a:ext cx="210571" cy="16306"/>
            </a:xfrm>
            <a:custGeom>
              <a:avLst/>
              <a:gdLst/>
              <a:ahLst/>
              <a:cxnLst/>
              <a:rect l="0" t="0" r="0" b="0"/>
              <a:pathLst>
                <a:path w="210571" h="16306">
                  <a:moveTo>
                    <a:pt x="210570" y="0"/>
                  </a:moveTo>
                  <a:lnTo>
                    <a:pt x="161639" y="3119"/>
                  </a:lnTo>
                  <a:lnTo>
                    <a:pt x="102509" y="9065"/>
                  </a:lnTo>
                  <a:lnTo>
                    <a:pt x="46939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11647" y="1684559"/>
              <a:ext cx="273743" cy="304391"/>
            </a:xfrm>
            <a:custGeom>
              <a:avLst/>
              <a:gdLst/>
              <a:ahLst/>
              <a:cxnLst/>
              <a:rect l="0" t="0" r="0" b="0"/>
              <a:pathLst>
                <a:path w="273743" h="304391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5684" y="164567"/>
                  </a:lnTo>
                  <a:lnTo>
                    <a:pt x="21166" y="225443"/>
                  </a:lnTo>
                  <a:lnTo>
                    <a:pt x="29181" y="283741"/>
                  </a:lnTo>
                  <a:lnTo>
                    <a:pt x="29347" y="303922"/>
                  </a:lnTo>
                  <a:lnTo>
                    <a:pt x="27753" y="304390"/>
                  </a:lnTo>
                  <a:lnTo>
                    <a:pt x="25521" y="301193"/>
                  </a:lnTo>
                  <a:lnTo>
                    <a:pt x="22380" y="274336"/>
                  </a:lnTo>
                  <a:lnTo>
                    <a:pt x="29565" y="218057"/>
                  </a:lnTo>
                  <a:lnTo>
                    <a:pt x="30238" y="205033"/>
                  </a:lnTo>
                  <a:lnTo>
                    <a:pt x="34197" y="195180"/>
                  </a:lnTo>
                  <a:lnTo>
                    <a:pt x="47954" y="181113"/>
                  </a:lnTo>
                  <a:lnTo>
                    <a:pt x="55366" y="180404"/>
                  </a:lnTo>
                  <a:lnTo>
                    <a:pt x="62647" y="183440"/>
                  </a:lnTo>
                  <a:lnTo>
                    <a:pt x="69841" y="188974"/>
                  </a:lnTo>
                  <a:lnTo>
                    <a:pt x="80954" y="207601"/>
                  </a:lnTo>
                  <a:lnTo>
                    <a:pt x="101345" y="262822"/>
                  </a:lnTo>
                  <a:lnTo>
                    <a:pt x="108603" y="284096"/>
                  </a:lnTo>
                  <a:lnTo>
                    <a:pt x="111007" y="286493"/>
                  </a:lnTo>
                  <a:lnTo>
                    <a:pt x="112609" y="283413"/>
                  </a:lnTo>
                  <a:lnTo>
                    <a:pt x="116729" y="268681"/>
                  </a:lnTo>
                  <a:lnTo>
                    <a:pt x="126359" y="250435"/>
                  </a:lnTo>
                  <a:lnTo>
                    <a:pt x="141558" y="236867"/>
                  </a:lnTo>
                  <a:lnTo>
                    <a:pt x="200453" y="199577"/>
                  </a:lnTo>
                  <a:lnTo>
                    <a:pt x="236648" y="171874"/>
                  </a:lnTo>
                  <a:lnTo>
                    <a:pt x="239654" y="163716"/>
                  </a:lnTo>
                  <a:lnTo>
                    <a:pt x="239318" y="154767"/>
                  </a:lnTo>
                  <a:lnTo>
                    <a:pt x="236754" y="145292"/>
                  </a:lnTo>
                  <a:lnTo>
                    <a:pt x="231536" y="137806"/>
                  </a:lnTo>
                  <a:lnTo>
                    <a:pt x="216379" y="126368"/>
                  </a:lnTo>
                  <a:lnTo>
                    <a:pt x="207423" y="125189"/>
                  </a:lnTo>
                  <a:lnTo>
                    <a:pt x="188115" y="130119"/>
                  </a:lnTo>
                  <a:lnTo>
                    <a:pt x="157513" y="151638"/>
                  </a:lnTo>
                  <a:lnTo>
                    <a:pt x="146045" y="173460"/>
                  </a:lnTo>
                  <a:lnTo>
                    <a:pt x="138683" y="231186"/>
                  </a:lnTo>
                  <a:lnTo>
                    <a:pt x="143916" y="258337"/>
                  </a:lnTo>
                  <a:lnTo>
                    <a:pt x="148586" y="270491"/>
                  </a:lnTo>
                  <a:lnTo>
                    <a:pt x="163135" y="287115"/>
                  </a:lnTo>
                  <a:lnTo>
                    <a:pt x="171928" y="293185"/>
                  </a:lnTo>
                  <a:lnTo>
                    <a:pt x="206660" y="301729"/>
                  </a:lnTo>
                  <a:lnTo>
                    <a:pt x="233009" y="297489"/>
                  </a:lnTo>
                  <a:lnTo>
                    <a:pt x="27374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74901" y="1589803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8"/>
                  </a:lnTo>
                  <a:lnTo>
                    <a:pt x="12998" y="206911"/>
                  </a:lnTo>
                  <a:lnTo>
                    <a:pt x="19465" y="268729"/>
                  </a:lnTo>
                  <a:lnTo>
                    <a:pt x="26175" y="322428"/>
                  </a:lnTo>
                  <a:lnTo>
                    <a:pt x="30517" y="37989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917015" y="1810506"/>
              <a:ext cx="147400" cy="154902"/>
            </a:xfrm>
            <a:custGeom>
              <a:avLst/>
              <a:gdLst/>
              <a:ahLst/>
              <a:cxnLst/>
              <a:rect l="0" t="0" r="0" b="0"/>
              <a:pathLst>
                <a:path w="147400" h="154902">
                  <a:moveTo>
                    <a:pt x="0" y="137266"/>
                  </a:moveTo>
                  <a:lnTo>
                    <a:pt x="17981" y="113219"/>
                  </a:lnTo>
                  <a:lnTo>
                    <a:pt x="45492" y="92966"/>
                  </a:lnTo>
                  <a:lnTo>
                    <a:pt x="104112" y="71222"/>
                  </a:lnTo>
                  <a:lnTo>
                    <a:pt x="136523" y="54656"/>
                  </a:lnTo>
                  <a:lnTo>
                    <a:pt x="142488" y="47098"/>
                  </a:lnTo>
                  <a:lnTo>
                    <a:pt x="145295" y="38549"/>
                  </a:lnTo>
                  <a:lnTo>
                    <a:pt x="145996" y="29341"/>
                  </a:lnTo>
                  <a:lnTo>
                    <a:pt x="140536" y="12870"/>
                  </a:lnTo>
                  <a:lnTo>
                    <a:pt x="135805" y="5202"/>
                  </a:lnTo>
                  <a:lnTo>
                    <a:pt x="129141" y="1260"/>
                  </a:lnTo>
                  <a:lnTo>
                    <a:pt x="112378" y="0"/>
                  </a:lnTo>
                  <a:lnTo>
                    <a:pt x="83211" y="11456"/>
                  </a:lnTo>
                  <a:lnTo>
                    <a:pt x="57931" y="29669"/>
                  </a:lnTo>
                  <a:lnTo>
                    <a:pt x="41211" y="55472"/>
                  </a:lnTo>
                  <a:lnTo>
                    <a:pt x="38983" y="78296"/>
                  </a:lnTo>
                  <a:lnTo>
                    <a:pt x="47085" y="125487"/>
                  </a:lnTo>
                  <a:lnTo>
                    <a:pt x="52447" y="134093"/>
                  </a:lnTo>
                  <a:lnTo>
                    <a:pt x="67764" y="146774"/>
                  </a:lnTo>
                  <a:lnTo>
                    <a:pt x="107296" y="154901"/>
                  </a:lnTo>
                  <a:lnTo>
                    <a:pt x="126846" y="153682"/>
                  </a:lnTo>
                  <a:lnTo>
                    <a:pt x="147399" y="147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98114" y="1803317"/>
              <a:ext cx="124229" cy="187956"/>
            </a:xfrm>
            <a:custGeom>
              <a:avLst/>
              <a:gdLst/>
              <a:ahLst/>
              <a:cxnLst/>
              <a:rect l="0" t="0" r="0" b="0"/>
              <a:pathLst>
                <a:path w="124229" h="187956">
                  <a:moveTo>
                    <a:pt x="29471" y="60227"/>
                  </a:moveTo>
                  <a:lnTo>
                    <a:pt x="23405" y="92679"/>
                  </a:lnTo>
                  <a:lnTo>
                    <a:pt x="28442" y="150158"/>
                  </a:lnTo>
                  <a:lnTo>
                    <a:pt x="34755" y="185139"/>
                  </a:lnTo>
                  <a:lnTo>
                    <a:pt x="34164" y="187955"/>
                  </a:lnTo>
                  <a:lnTo>
                    <a:pt x="27267" y="178606"/>
                  </a:lnTo>
                  <a:lnTo>
                    <a:pt x="8586" y="121425"/>
                  </a:lnTo>
                  <a:lnTo>
                    <a:pt x="0" y="66856"/>
                  </a:lnTo>
                  <a:lnTo>
                    <a:pt x="4102" y="30605"/>
                  </a:lnTo>
                  <a:lnTo>
                    <a:pt x="12737" y="11577"/>
                  </a:lnTo>
                  <a:lnTo>
                    <a:pt x="18315" y="3227"/>
                  </a:lnTo>
                  <a:lnTo>
                    <a:pt x="25543" y="0"/>
                  </a:lnTo>
                  <a:lnTo>
                    <a:pt x="33872" y="188"/>
                  </a:lnTo>
                  <a:lnTo>
                    <a:pt x="42934" y="2654"/>
                  </a:lnTo>
                  <a:lnTo>
                    <a:pt x="59241" y="14752"/>
                  </a:lnTo>
                  <a:lnTo>
                    <a:pt x="94743" y="61171"/>
                  </a:lnTo>
                  <a:lnTo>
                    <a:pt x="119116" y="121141"/>
                  </a:lnTo>
                  <a:lnTo>
                    <a:pt x="124228" y="144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279698" y="1821104"/>
              <a:ext cx="142058" cy="379060"/>
            </a:xfrm>
            <a:custGeom>
              <a:avLst/>
              <a:gdLst/>
              <a:ahLst/>
              <a:cxnLst/>
              <a:rect l="0" t="0" r="0" b="0"/>
              <a:pathLst>
                <a:path w="142058" h="379060">
                  <a:moveTo>
                    <a:pt x="90043" y="74025"/>
                  </a:moveTo>
                  <a:lnTo>
                    <a:pt x="101221" y="57258"/>
                  </a:lnTo>
                  <a:lnTo>
                    <a:pt x="103589" y="39667"/>
                  </a:lnTo>
                  <a:lnTo>
                    <a:pt x="102583" y="30062"/>
                  </a:lnTo>
                  <a:lnTo>
                    <a:pt x="95227" y="13152"/>
                  </a:lnTo>
                  <a:lnTo>
                    <a:pt x="89989" y="5367"/>
                  </a:lnTo>
                  <a:lnTo>
                    <a:pt x="82988" y="1347"/>
                  </a:lnTo>
                  <a:lnTo>
                    <a:pt x="65851" y="0"/>
                  </a:lnTo>
                  <a:lnTo>
                    <a:pt x="49655" y="6420"/>
                  </a:lnTo>
                  <a:lnTo>
                    <a:pt x="42061" y="11407"/>
                  </a:lnTo>
                  <a:lnTo>
                    <a:pt x="30502" y="29428"/>
                  </a:lnTo>
                  <a:lnTo>
                    <a:pt x="22636" y="53034"/>
                  </a:lnTo>
                  <a:lnTo>
                    <a:pt x="19377" y="91462"/>
                  </a:lnTo>
                  <a:lnTo>
                    <a:pt x="22761" y="114530"/>
                  </a:lnTo>
                  <a:lnTo>
                    <a:pt x="28811" y="120916"/>
                  </a:lnTo>
                  <a:lnTo>
                    <a:pt x="37523" y="124003"/>
                  </a:lnTo>
                  <a:lnTo>
                    <a:pt x="48010" y="124891"/>
                  </a:lnTo>
                  <a:lnTo>
                    <a:pt x="56172" y="121974"/>
                  </a:lnTo>
                  <a:lnTo>
                    <a:pt x="68360" y="109374"/>
                  </a:lnTo>
                  <a:lnTo>
                    <a:pt x="81798" y="82549"/>
                  </a:lnTo>
                  <a:lnTo>
                    <a:pt x="86886" y="79708"/>
                  </a:lnTo>
                  <a:lnTo>
                    <a:pt x="92618" y="81323"/>
                  </a:lnTo>
                  <a:lnTo>
                    <a:pt x="98778" y="85909"/>
                  </a:lnTo>
                  <a:lnTo>
                    <a:pt x="113038" y="109132"/>
                  </a:lnTo>
                  <a:lnTo>
                    <a:pt x="131950" y="167050"/>
                  </a:lnTo>
                  <a:lnTo>
                    <a:pt x="139505" y="202974"/>
                  </a:lnTo>
                  <a:lnTo>
                    <a:pt x="142057" y="257034"/>
                  </a:lnTo>
                  <a:lnTo>
                    <a:pt x="136167" y="281704"/>
                  </a:lnTo>
                  <a:lnTo>
                    <a:pt x="124580" y="303197"/>
                  </a:lnTo>
                  <a:lnTo>
                    <a:pt x="78517" y="343471"/>
                  </a:lnTo>
                  <a:lnTo>
                    <a:pt x="16256" y="371647"/>
                  </a:lnTo>
                  <a:lnTo>
                    <a:pt x="0" y="379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53969" y="160033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3119" y="52051"/>
                  </a:lnTo>
                  <a:lnTo>
                    <a:pt x="11452" y="111349"/>
                  </a:lnTo>
                  <a:lnTo>
                    <a:pt x="16788" y="155943"/>
                  </a:lnTo>
                  <a:lnTo>
                    <a:pt x="20962" y="218171"/>
                  </a:lnTo>
                  <a:lnTo>
                    <a:pt x="27918" y="268454"/>
                  </a:lnTo>
                  <a:lnTo>
                    <a:pt x="30499" y="318708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59212" y="175825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81812" y="16788"/>
                  </a:lnTo>
                  <a:lnTo>
                    <a:pt x="2855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59253" y="1631917"/>
              <a:ext cx="168458" cy="326384"/>
            </a:xfrm>
            <a:custGeom>
              <a:avLst/>
              <a:gdLst/>
              <a:ahLst/>
              <a:cxnLst/>
              <a:rect l="0" t="0" r="0" b="0"/>
              <a:pathLst>
                <a:path w="168458" h="326384">
                  <a:moveTo>
                    <a:pt x="0" y="0"/>
                  </a:moveTo>
                  <a:lnTo>
                    <a:pt x="3120" y="48930"/>
                  </a:lnTo>
                  <a:lnTo>
                    <a:pt x="8334" y="99895"/>
                  </a:lnTo>
                  <a:lnTo>
                    <a:pt x="12999" y="156330"/>
                  </a:lnTo>
                  <a:lnTo>
                    <a:pt x="18670" y="210096"/>
                  </a:lnTo>
                  <a:lnTo>
                    <a:pt x="23470" y="259952"/>
                  </a:lnTo>
                  <a:lnTo>
                    <a:pt x="29983" y="318720"/>
                  </a:lnTo>
                  <a:lnTo>
                    <a:pt x="29347" y="324784"/>
                  </a:lnTo>
                  <a:lnTo>
                    <a:pt x="27755" y="325317"/>
                  </a:lnTo>
                  <a:lnTo>
                    <a:pt x="25522" y="322163"/>
                  </a:lnTo>
                  <a:lnTo>
                    <a:pt x="27970" y="295367"/>
                  </a:lnTo>
                  <a:lnTo>
                    <a:pt x="42563" y="233897"/>
                  </a:lnTo>
                  <a:lnTo>
                    <a:pt x="45923" y="222612"/>
                  </a:lnTo>
                  <a:lnTo>
                    <a:pt x="51672" y="213918"/>
                  </a:lnTo>
                  <a:lnTo>
                    <a:pt x="67420" y="201139"/>
                  </a:lnTo>
                  <a:lnTo>
                    <a:pt x="76532" y="199603"/>
                  </a:lnTo>
                  <a:lnTo>
                    <a:pt x="96015" y="204136"/>
                  </a:lnTo>
                  <a:lnTo>
                    <a:pt x="113254" y="217069"/>
                  </a:lnTo>
                  <a:lnTo>
                    <a:pt x="143385" y="259557"/>
                  </a:lnTo>
                  <a:lnTo>
                    <a:pt x="164346" y="314348"/>
                  </a:lnTo>
                  <a:lnTo>
                    <a:pt x="1684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901046" y="1799661"/>
              <a:ext cx="174105" cy="158165"/>
            </a:xfrm>
            <a:custGeom>
              <a:avLst/>
              <a:gdLst/>
              <a:ahLst/>
              <a:cxnLst/>
              <a:rect l="0" t="0" r="0" b="0"/>
              <a:pathLst>
                <a:path w="174105" h="158165">
                  <a:moveTo>
                    <a:pt x="100404" y="42826"/>
                  </a:moveTo>
                  <a:lnTo>
                    <a:pt x="90830" y="18779"/>
                  </a:lnTo>
                  <a:lnTo>
                    <a:pt x="80161" y="4452"/>
                  </a:lnTo>
                  <a:lnTo>
                    <a:pt x="71701" y="866"/>
                  </a:lnTo>
                  <a:lnTo>
                    <a:pt x="49823" y="0"/>
                  </a:lnTo>
                  <a:lnTo>
                    <a:pt x="40947" y="3747"/>
                  </a:lnTo>
                  <a:lnTo>
                    <a:pt x="8491" y="39022"/>
                  </a:lnTo>
                  <a:lnTo>
                    <a:pt x="1062" y="62582"/>
                  </a:lnTo>
                  <a:lnTo>
                    <a:pt x="0" y="105611"/>
                  </a:lnTo>
                  <a:lnTo>
                    <a:pt x="5478" y="131562"/>
                  </a:lnTo>
                  <a:lnTo>
                    <a:pt x="15710" y="150894"/>
                  </a:lnTo>
                  <a:lnTo>
                    <a:pt x="22885" y="155815"/>
                  </a:lnTo>
                  <a:lnTo>
                    <a:pt x="40215" y="158164"/>
                  </a:lnTo>
                  <a:lnTo>
                    <a:pt x="48580" y="154813"/>
                  </a:lnTo>
                  <a:lnTo>
                    <a:pt x="64113" y="141731"/>
                  </a:lnTo>
                  <a:lnTo>
                    <a:pt x="86012" y="109046"/>
                  </a:lnTo>
                  <a:lnTo>
                    <a:pt x="96140" y="69725"/>
                  </a:lnTo>
                  <a:lnTo>
                    <a:pt x="98732" y="66608"/>
                  </a:lnTo>
                  <a:lnTo>
                    <a:pt x="101629" y="70379"/>
                  </a:lnTo>
                  <a:lnTo>
                    <a:pt x="109138" y="86657"/>
                  </a:lnTo>
                  <a:lnTo>
                    <a:pt x="139697" y="123308"/>
                  </a:lnTo>
                  <a:lnTo>
                    <a:pt x="174104" y="148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56701" y="1774120"/>
              <a:ext cx="123735" cy="155839"/>
            </a:xfrm>
            <a:custGeom>
              <a:avLst/>
              <a:gdLst/>
              <a:ahLst/>
              <a:cxnLst/>
              <a:rect l="0" t="0" r="0" b="0"/>
              <a:pathLst>
                <a:path w="123735" h="155839">
                  <a:moveTo>
                    <a:pt x="7921" y="26253"/>
                  </a:moveTo>
                  <a:lnTo>
                    <a:pt x="1854" y="59875"/>
                  </a:lnTo>
                  <a:lnTo>
                    <a:pt x="12480" y="119660"/>
                  </a:lnTo>
                  <a:lnTo>
                    <a:pt x="22270" y="152195"/>
                  </a:lnTo>
                  <a:lnTo>
                    <a:pt x="22166" y="155838"/>
                  </a:lnTo>
                  <a:lnTo>
                    <a:pt x="19757" y="154757"/>
                  </a:lnTo>
                  <a:lnTo>
                    <a:pt x="15812" y="150526"/>
                  </a:lnTo>
                  <a:lnTo>
                    <a:pt x="4669" y="116627"/>
                  </a:lnTo>
                  <a:lnTo>
                    <a:pt x="0" y="62345"/>
                  </a:lnTo>
                  <a:lnTo>
                    <a:pt x="7394" y="27588"/>
                  </a:lnTo>
                  <a:lnTo>
                    <a:pt x="17825" y="5789"/>
                  </a:lnTo>
                  <a:lnTo>
                    <a:pt x="25052" y="912"/>
                  </a:lnTo>
                  <a:lnTo>
                    <a:pt x="33380" y="0"/>
                  </a:lnTo>
                  <a:lnTo>
                    <a:pt x="42440" y="1732"/>
                  </a:lnTo>
                  <a:lnTo>
                    <a:pt x="58748" y="13015"/>
                  </a:lnTo>
                  <a:lnTo>
                    <a:pt x="88280" y="48854"/>
                  </a:lnTo>
                  <a:lnTo>
                    <a:pt x="116068" y="110616"/>
                  </a:lnTo>
                  <a:lnTo>
                    <a:pt x="123734" y="131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24875" y="1564192"/>
              <a:ext cx="124017" cy="412254"/>
            </a:xfrm>
            <a:custGeom>
              <a:avLst/>
              <a:gdLst/>
              <a:ahLst/>
              <a:cxnLst/>
              <a:rect l="0" t="0" r="0" b="0"/>
              <a:pathLst>
                <a:path w="124017" h="412254">
                  <a:moveTo>
                    <a:pt x="92431" y="288823"/>
                  </a:moveTo>
                  <a:lnTo>
                    <a:pt x="98019" y="272055"/>
                  </a:lnTo>
                  <a:lnTo>
                    <a:pt x="97326" y="264776"/>
                  </a:lnTo>
                  <a:lnTo>
                    <a:pt x="90317" y="250450"/>
                  </a:lnTo>
                  <a:lnTo>
                    <a:pt x="82833" y="245693"/>
                  </a:lnTo>
                  <a:lnTo>
                    <a:pt x="62039" y="240408"/>
                  </a:lnTo>
                  <a:lnTo>
                    <a:pt x="52282" y="241339"/>
                  </a:lnTo>
                  <a:lnTo>
                    <a:pt x="35202" y="248612"/>
                  </a:lnTo>
                  <a:lnTo>
                    <a:pt x="22932" y="262762"/>
                  </a:lnTo>
                  <a:lnTo>
                    <a:pt x="5523" y="306032"/>
                  </a:lnTo>
                  <a:lnTo>
                    <a:pt x="0" y="345915"/>
                  </a:lnTo>
                  <a:lnTo>
                    <a:pt x="3952" y="381778"/>
                  </a:lnTo>
                  <a:lnTo>
                    <a:pt x="15672" y="400716"/>
                  </a:lnTo>
                  <a:lnTo>
                    <a:pt x="23711" y="409042"/>
                  </a:lnTo>
                  <a:lnTo>
                    <a:pt x="32579" y="412253"/>
                  </a:lnTo>
                  <a:lnTo>
                    <a:pt x="42001" y="412054"/>
                  </a:lnTo>
                  <a:lnTo>
                    <a:pt x="51792" y="409581"/>
                  </a:lnTo>
                  <a:lnTo>
                    <a:pt x="59489" y="403254"/>
                  </a:lnTo>
                  <a:lnTo>
                    <a:pt x="71161" y="383745"/>
                  </a:lnTo>
                  <a:lnTo>
                    <a:pt x="87016" y="325857"/>
                  </a:lnTo>
                  <a:lnTo>
                    <a:pt x="90827" y="278869"/>
                  </a:lnTo>
                  <a:lnTo>
                    <a:pt x="90786" y="218153"/>
                  </a:lnTo>
                  <a:lnTo>
                    <a:pt x="80883" y="157057"/>
                  </a:lnTo>
                  <a:lnTo>
                    <a:pt x="67663" y="105258"/>
                  </a:lnTo>
                  <a:lnTo>
                    <a:pt x="50290" y="44331"/>
                  </a:lnTo>
                  <a:lnTo>
                    <a:pt x="42116" y="19893"/>
                  </a:lnTo>
                  <a:lnTo>
                    <a:pt x="30684" y="1233"/>
                  </a:lnTo>
                  <a:lnTo>
                    <a:pt x="26700" y="0"/>
                  </a:lnTo>
                  <a:lnTo>
                    <a:pt x="24043" y="3858"/>
                  </a:lnTo>
                  <a:lnTo>
                    <a:pt x="22273" y="11109"/>
                  </a:lnTo>
                  <a:lnTo>
                    <a:pt x="27836" y="69669"/>
                  </a:lnTo>
                  <a:lnTo>
                    <a:pt x="40200" y="128030"/>
                  </a:lnTo>
                  <a:lnTo>
                    <a:pt x="53907" y="189341"/>
                  </a:lnTo>
                  <a:lnTo>
                    <a:pt x="71384" y="246087"/>
                  </a:lnTo>
                  <a:lnTo>
                    <a:pt x="97327" y="305335"/>
                  </a:lnTo>
                  <a:lnTo>
                    <a:pt x="124016" y="341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44339" y="1610860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9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38210"/>
                  </a:lnTo>
                  <a:lnTo>
                    <a:pt x="7741" y="185620"/>
                  </a:lnTo>
                  <a:lnTo>
                    <a:pt x="15045" y="247755"/>
                  </a:lnTo>
                  <a:lnTo>
                    <a:pt x="20517" y="301060"/>
                  </a:lnTo>
                  <a:lnTo>
                    <a:pt x="28531" y="346598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85761" y="1758259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5589"/>
                  </a:lnTo>
                  <a:lnTo>
                    <a:pt x="108308" y="17958"/>
                  </a:lnTo>
                  <a:lnTo>
                    <a:pt x="5254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27917" y="1600331"/>
              <a:ext cx="252685" cy="353792"/>
            </a:xfrm>
            <a:custGeom>
              <a:avLst/>
              <a:gdLst/>
              <a:ahLst/>
              <a:cxnLst/>
              <a:rect l="0" t="0" r="0" b="0"/>
              <a:pathLst>
                <a:path w="252685" h="353792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7236" y="147560"/>
                  </a:lnTo>
                  <a:lnTo>
                    <a:pt x="9065" y="194654"/>
                  </a:lnTo>
                  <a:lnTo>
                    <a:pt x="15684" y="244849"/>
                  </a:lnTo>
                  <a:lnTo>
                    <a:pt x="19465" y="293127"/>
                  </a:lnTo>
                  <a:lnTo>
                    <a:pt x="19572" y="345247"/>
                  </a:lnTo>
                  <a:lnTo>
                    <a:pt x="17728" y="345978"/>
                  </a:lnTo>
                  <a:lnTo>
                    <a:pt x="15328" y="342956"/>
                  </a:lnTo>
                  <a:lnTo>
                    <a:pt x="11951" y="310757"/>
                  </a:lnTo>
                  <a:lnTo>
                    <a:pt x="16539" y="264172"/>
                  </a:lnTo>
                  <a:lnTo>
                    <a:pt x="25288" y="239852"/>
                  </a:lnTo>
                  <a:lnTo>
                    <a:pt x="30897" y="230092"/>
                  </a:lnTo>
                  <a:lnTo>
                    <a:pt x="38145" y="224754"/>
                  </a:lnTo>
                  <a:lnTo>
                    <a:pt x="46487" y="222366"/>
                  </a:lnTo>
                  <a:lnTo>
                    <a:pt x="55558" y="221944"/>
                  </a:lnTo>
                  <a:lnTo>
                    <a:pt x="63945" y="225171"/>
                  </a:lnTo>
                  <a:lnTo>
                    <a:pt x="79503" y="238117"/>
                  </a:lnTo>
                  <a:lnTo>
                    <a:pt x="95826" y="265135"/>
                  </a:lnTo>
                  <a:lnTo>
                    <a:pt x="119109" y="326552"/>
                  </a:lnTo>
                  <a:lnTo>
                    <a:pt x="121520" y="328836"/>
                  </a:lnTo>
                  <a:lnTo>
                    <a:pt x="123127" y="325679"/>
                  </a:lnTo>
                  <a:lnTo>
                    <a:pt x="127253" y="310863"/>
                  </a:lnTo>
                  <a:lnTo>
                    <a:pt x="136885" y="292579"/>
                  </a:lnTo>
                  <a:lnTo>
                    <a:pt x="152084" y="278994"/>
                  </a:lnTo>
                  <a:lnTo>
                    <a:pt x="207862" y="250026"/>
                  </a:lnTo>
                  <a:lnTo>
                    <a:pt x="238111" y="224083"/>
                  </a:lnTo>
                  <a:lnTo>
                    <a:pt x="241798" y="214899"/>
                  </a:lnTo>
                  <a:lnTo>
                    <a:pt x="242777" y="192217"/>
                  </a:lnTo>
                  <a:lnTo>
                    <a:pt x="239061" y="183127"/>
                  </a:lnTo>
                  <a:lnTo>
                    <a:pt x="225572" y="169907"/>
                  </a:lnTo>
                  <a:lnTo>
                    <a:pt x="201640" y="166372"/>
                  </a:lnTo>
                  <a:lnTo>
                    <a:pt x="175016" y="169869"/>
                  </a:lnTo>
                  <a:lnTo>
                    <a:pt x="155383" y="179223"/>
                  </a:lnTo>
                  <a:lnTo>
                    <a:pt x="141979" y="197418"/>
                  </a:lnTo>
                  <a:lnTo>
                    <a:pt x="133292" y="221102"/>
                  </a:lnTo>
                  <a:lnTo>
                    <a:pt x="129571" y="260744"/>
                  </a:lnTo>
                  <a:lnTo>
                    <a:pt x="136527" y="299786"/>
                  </a:lnTo>
                  <a:lnTo>
                    <a:pt x="152887" y="327212"/>
                  </a:lnTo>
                  <a:lnTo>
                    <a:pt x="165825" y="342739"/>
                  </a:lnTo>
                  <a:lnTo>
                    <a:pt x="185614" y="351200"/>
                  </a:lnTo>
                  <a:lnTo>
                    <a:pt x="208837" y="353791"/>
                  </a:lnTo>
                  <a:lnTo>
                    <a:pt x="230856" y="351043"/>
                  </a:lnTo>
                  <a:lnTo>
                    <a:pt x="242983" y="345922"/>
                  </a:lnTo>
                  <a:lnTo>
                    <a:pt x="25268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180642" y="1747730"/>
              <a:ext cx="263214" cy="213648"/>
            </a:xfrm>
            <a:custGeom>
              <a:avLst/>
              <a:gdLst/>
              <a:ahLst/>
              <a:cxnLst/>
              <a:rect l="0" t="0" r="0" b="0"/>
              <a:pathLst>
                <a:path w="263214" h="213648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4451" y="157100"/>
                  </a:lnTo>
                  <a:lnTo>
                    <a:pt x="30338" y="167904"/>
                  </a:lnTo>
                  <a:lnTo>
                    <a:pt x="46239" y="183029"/>
                  </a:lnTo>
                  <a:lnTo>
                    <a:pt x="55393" y="188700"/>
                  </a:lnTo>
                  <a:lnTo>
                    <a:pt x="63835" y="188971"/>
                  </a:lnTo>
                  <a:lnTo>
                    <a:pt x="71803" y="185642"/>
                  </a:lnTo>
                  <a:lnTo>
                    <a:pt x="79454" y="179913"/>
                  </a:lnTo>
                  <a:lnTo>
                    <a:pt x="87956" y="161070"/>
                  </a:lnTo>
                  <a:lnTo>
                    <a:pt x="90564" y="137097"/>
                  </a:lnTo>
                  <a:lnTo>
                    <a:pt x="86626" y="106652"/>
                  </a:lnTo>
                  <a:lnTo>
                    <a:pt x="85827" y="108536"/>
                  </a:lnTo>
                  <a:lnTo>
                    <a:pt x="86109" y="121938"/>
                  </a:lnTo>
                  <a:lnTo>
                    <a:pt x="90133" y="139592"/>
                  </a:lnTo>
                  <a:lnTo>
                    <a:pt x="104565" y="163673"/>
                  </a:lnTo>
                  <a:lnTo>
                    <a:pt x="123659" y="185626"/>
                  </a:lnTo>
                  <a:lnTo>
                    <a:pt x="149723" y="201360"/>
                  </a:lnTo>
                  <a:lnTo>
                    <a:pt x="179674" y="213430"/>
                  </a:lnTo>
                  <a:lnTo>
                    <a:pt x="188803" y="213647"/>
                  </a:lnTo>
                  <a:lnTo>
                    <a:pt x="205186" y="207648"/>
                  </a:lnTo>
                  <a:lnTo>
                    <a:pt x="227562" y="185528"/>
                  </a:lnTo>
                  <a:lnTo>
                    <a:pt x="26321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475440" y="1821430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8334" y="54144"/>
                  </a:lnTo>
                  <a:lnTo>
                    <a:pt x="18645" y="11462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75440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557115" y="1544403"/>
              <a:ext cx="139424" cy="442569"/>
            </a:xfrm>
            <a:custGeom>
              <a:avLst/>
              <a:gdLst/>
              <a:ahLst/>
              <a:cxnLst/>
              <a:rect l="0" t="0" r="0" b="0"/>
              <a:pathLst>
                <a:path w="139424" h="442569">
                  <a:moveTo>
                    <a:pt x="97310" y="308612"/>
                  </a:moveTo>
                  <a:lnTo>
                    <a:pt x="87734" y="284565"/>
                  </a:lnTo>
                  <a:lnTo>
                    <a:pt x="77066" y="270239"/>
                  </a:lnTo>
                  <a:lnTo>
                    <a:pt x="69776" y="266652"/>
                  </a:lnTo>
                  <a:lnTo>
                    <a:pt x="52317" y="265787"/>
                  </a:lnTo>
                  <a:lnTo>
                    <a:pt x="22758" y="277466"/>
                  </a:lnTo>
                  <a:lnTo>
                    <a:pt x="8414" y="292430"/>
                  </a:lnTo>
                  <a:lnTo>
                    <a:pt x="2950" y="301333"/>
                  </a:lnTo>
                  <a:lnTo>
                    <a:pt x="0" y="323705"/>
                  </a:lnTo>
                  <a:lnTo>
                    <a:pt x="7638" y="376194"/>
                  </a:lnTo>
                  <a:lnTo>
                    <a:pt x="22647" y="412085"/>
                  </a:lnTo>
                  <a:lnTo>
                    <a:pt x="41912" y="439356"/>
                  </a:lnTo>
                  <a:lnTo>
                    <a:pt x="49850" y="442568"/>
                  </a:lnTo>
                  <a:lnTo>
                    <a:pt x="58651" y="442370"/>
                  </a:lnTo>
                  <a:lnTo>
                    <a:pt x="68027" y="439898"/>
                  </a:lnTo>
                  <a:lnTo>
                    <a:pt x="75448" y="434741"/>
                  </a:lnTo>
                  <a:lnTo>
                    <a:pt x="86813" y="419651"/>
                  </a:lnTo>
                  <a:lnTo>
                    <a:pt x="99789" y="391425"/>
                  </a:lnTo>
                  <a:lnTo>
                    <a:pt x="106249" y="334806"/>
                  </a:lnTo>
                  <a:lnTo>
                    <a:pt x="107367" y="289207"/>
                  </a:lnTo>
                  <a:lnTo>
                    <a:pt x="107699" y="234622"/>
                  </a:lnTo>
                  <a:lnTo>
                    <a:pt x="104691" y="176190"/>
                  </a:lnTo>
                  <a:lnTo>
                    <a:pt x="98768" y="124917"/>
                  </a:lnTo>
                  <a:lnTo>
                    <a:pt x="86049" y="67223"/>
                  </a:lnTo>
                  <a:lnTo>
                    <a:pt x="78267" y="46910"/>
                  </a:lnTo>
                  <a:lnTo>
                    <a:pt x="53107" y="1867"/>
                  </a:lnTo>
                  <a:lnTo>
                    <a:pt x="49124" y="0"/>
                  </a:lnTo>
                  <a:lnTo>
                    <a:pt x="45298" y="3435"/>
                  </a:lnTo>
                  <a:lnTo>
                    <a:pt x="41578" y="10404"/>
                  </a:lnTo>
                  <a:lnTo>
                    <a:pt x="41932" y="53748"/>
                  </a:lnTo>
                  <a:lnTo>
                    <a:pt x="49447" y="111044"/>
                  </a:lnTo>
                  <a:lnTo>
                    <a:pt x="53492" y="161296"/>
                  </a:lnTo>
                  <a:lnTo>
                    <a:pt x="66424" y="223009"/>
                  </a:lnTo>
                  <a:lnTo>
                    <a:pt x="83363" y="276845"/>
                  </a:lnTo>
                  <a:lnTo>
                    <a:pt x="100831" y="335234"/>
                  </a:lnTo>
                  <a:lnTo>
                    <a:pt x="126702" y="385947"/>
                  </a:lnTo>
                  <a:lnTo>
                    <a:pt x="139423" y="403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16815" y="1610860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5" y="0"/>
                  </a:moveTo>
                  <a:lnTo>
                    <a:pt x="0" y="46923"/>
                  </a:lnTo>
                  <a:lnTo>
                    <a:pt x="5035" y="110121"/>
                  </a:lnTo>
                  <a:lnTo>
                    <a:pt x="11350" y="168069"/>
                  </a:lnTo>
                  <a:lnTo>
                    <a:pt x="15040" y="231512"/>
                  </a:lnTo>
                  <a:lnTo>
                    <a:pt x="21723" y="283585"/>
                  </a:lnTo>
                  <a:lnTo>
                    <a:pt x="34745" y="339725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728124" y="175825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4900" y="14654"/>
                  </a:lnTo>
                  <a:lnTo>
                    <a:pt x="48624" y="270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917637" y="1558217"/>
              <a:ext cx="147400" cy="421141"/>
            </a:xfrm>
            <a:custGeom>
              <a:avLst/>
              <a:gdLst/>
              <a:ahLst/>
              <a:cxnLst/>
              <a:rect l="0" t="0" r="0" b="0"/>
              <a:pathLst>
                <a:path w="147400" h="421141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4654" y="160786"/>
                  </a:lnTo>
                  <a:lnTo>
                    <a:pt x="20962" y="216291"/>
                  </a:lnTo>
                  <a:lnTo>
                    <a:pt x="29140" y="271622"/>
                  </a:lnTo>
                  <a:lnTo>
                    <a:pt x="30861" y="325755"/>
                  </a:lnTo>
                  <a:lnTo>
                    <a:pt x="34490" y="375720"/>
                  </a:lnTo>
                  <a:lnTo>
                    <a:pt x="37031" y="390860"/>
                  </a:lnTo>
                  <a:lnTo>
                    <a:pt x="36386" y="398614"/>
                  </a:lnTo>
                  <a:lnTo>
                    <a:pt x="33616" y="401444"/>
                  </a:lnTo>
                  <a:lnTo>
                    <a:pt x="29430" y="400990"/>
                  </a:lnTo>
                  <a:lnTo>
                    <a:pt x="25469" y="396008"/>
                  </a:lnTo>
                  <a:lnTo>
                    <a:pt x="17948" y="377995"/>
                  </a:lnTo>
                  <a:lnTo>
                    <a:pt x="11506" y="314795"/>
                  </a:lnTo>
                  <a:lnTo>
                    <a:pt x="13938" y="276546"/>
                  </a:lnTo>
                  <a:lnTo>
                    <a:pt x="20232" y="255101"/>
                  </a:lnTo>
                  <a:lnTo>
                    <a:pt x="30829" y="237771"/>
                  </a:lnTo>
                  <a:lnTo>
                    <a:pt x="38100" y="235723"/>
                  </a:lnTo>
                  <a:lnTo>
                    <a:pt x="46457" y="237867"/>
                  </a:lnTo>
                  <a:lnTo>
                    <a:pt x="63932" y="249608"/>
                  </a:lnTo>
                  <a:lnTo>
                    <a:pt x="94213" y="288861"/>
                  </a:lnTo>
                  <a:lnTo>
                    <a:pt x="117136" y="341329"/>
                  </a:lnTo>
                  <a:lnTo>
                    <a:pt x="136583" y="396159"/>
                  </a:lnTo>
                  <a:lnTo>
                    <a:pt x="14739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159792" y="19372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075565" y="1537160"/>
              <a:ext cx="188317" cy="252685"/>
            </a:xfrm>
            <a:custGeom>
              <a:avLst/>
              <a:gdLst/>
              <a:ahLst/>
              <a:cxnLst/>
              <a:rect l="0" t="0" r="0" b="0"/>
              <a:pathLst>
                <a:path w="188317" h="252685">
                  <a:moveTo>
                    <a:pt x="0" y="0"/>
                  </a:moveTo>
                  <a:lnTo>
                    <a:pt x="48930" y="0"/>
                  </a:lnTo>
                  <a:lnTo>
                    <a:pt x="96776" y="3120"/>
                  </a:lnTo>
                  <a:lnTo>
                    <a:pt x="127239" y="9576"/>
                  </a:lnTo>
                  <a:lnTo>
                    <a:pt x="179333" y="39404"/>
                  </a:lnTo>
                  <a:lnTo>
                    <a:pt x="185066" y="47326"/>
                  </a:lnTo>
                  <a:lnTo>
                    <a:pt x="187718" y="56117"/>
                  </a:lnTo>
                  <a:lnTo>
                    <a:pt x="188316" y="65488"/>
                  </a:lnTo>
                  <a:lnTo>
                    <a:pt x="182741" y="82138"/>
                  </a:lnTo>
                  <a:lnTo>
                    <a:pt x="177979" y="89854"/>
                  </a:lnTo>
                  <a:lnTo>
                    <a:pt x="163329" y="101546"/>
                  </a:lnTo>
                  <a:lnTo>
                    <a:pt x="107903" y="130746"/>
                  </a:lnTo>
                  <a:lnTo>
                    <a:pt x="76814" y="152343"/>
                  </a:lnTo>
                  <a:lnTo>
                    <a:pt x="64165" y="170654"/>
                  </a:lnTo>
                  <a:lnTo>
                    <a:pt x="60883" y="193609"/>
                  </a:lnTo>
                  <a:lnTo>
                    <a:pt x="64494" y="217070"/>
                  </a:lnTo>
                  <a:lnTo>
                    <a:pt x="8422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4068014" y="3207563"/>
            <a:ext cx="1582902" cy="1070979"/>
          </a:xfrm>
          <a:custGeom>
            <a:avLst/>
            <a:gdLst/>
            <a:ahLst/>
            <a:cxnLst/>
            <a:rect l="0" t="0" r="0" b="0"/>
            <a:pathLst>
              <a:path w="1582902" h="1070979">
                <a:moveTo>
                  <a:pt x="0" y="0"/>
                </a:moveTo>
                <a:lnTo>
                  <a:pt x="1582901" y="0"/>
                </a:lnTo>
                <a:lnTo>
                  <a:pt x="1582901" y="1070978"/>
                </a:lnTo>
                <a:lnTo>
                  <a:pt x="0" y="107097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4782453" y="2809984"/>
            <a:ext cx="137339" cy="347441"/>
          </a:xfrm>
          <a:custGeom>
            <a:avLst/>
            <a:gdLst/>
            <a:ahLst/>
            <a:cxnLst/>
            <a:rect l="0" t="0" r="0" b="0"/>
            <a:pathLst>
              <a:path w="137339" h="347441">
                <a:moveTo>
                  <a:pt x="125554" y="145369"/>
                </a:moveTo>
                <a:lnTo>
                  <a:pt x="121979" y="134642"/>
                </a:lnTo>
                <a:lnTo>
                  <a:pt x="124214" y="123388"/>
                </a:lnTo>
                <a:lnTo>
                  <a:pt x="135856" y="89753"/>
                </a:lnTo>
                <a:lnTo>
                  <a:pt x="137338" y="61949"/>
                </a:lnTo>
                <a:lnTo>
                  <a:pt x="132621" y="38826"/>
                </a:lnTo>
                <a:lnTo>
                  <a:pt x="117997" y="12893"/>
                </a:lnTo>
                <a:lnTo>
                  <a:pt x="113780" y="7656"/>
                </a:lnTo>
                <a:lnTo>
                  <a:pt x="101112" y="1838"/>
                </a:lnTo>
                <a:lnTo>
                  <a:pt x="85502" y="0"/>
                </a:lnTo>
                <a:lnTo>
                  <a:pt x="45807" y="6831"/>
                </a:lnTo>
                <a:lnTo>
                  <a:pt x="33729" y="14942"/>
                </a:lnTo>
                <a:lnTo>
                  <a:pt x="24121" y="26032"/>
                </a:lnTo>
                <a:lnTo>
                  <a:pt x="3033" y="65456"/>
                </a:lnTo>
                <a:lnTo>
                  <a:pt x="0" y="81662"/>
                </a:lnTo>
                <a:lnTo>
                  <a:pt x="8059" y="120339"/>
                </a:lnTo>
                <a:lnTo>
                  <a:pt x="23504" y="158205"/>
                </a:lnTo>
                <a:lnTo>
                  <a:pt x="29081" y="162907"/>
                </a:lnTo>
                <a:lnTo>
                  <a:pt x="43260" y="168132"/>
                </a:lnTo>
                <a:lnTo>
                  <a:pt x="57545" y="168458"/>
                </a:lnTo>
                <a:lnTo>
                  <a:pt x="71378" y="165360"/>
                </a:lnTo>
                <a:lnTo>
                  <a:pt x="85011" y="158994"/>
                </a:lnTo>
                <a:lnTo>
                  <a:pt x="101733" y="143418"/>
                </a:lnTo>
                <a:lnTo>
                  <a:pt x="104434" y="137333"/>
                </a:lnTo>
                <a:lnTo>
                  <a:pt x="109246" y="102595"/>
                </a:lnTo>
                <a:lnTo>
                  <a:pt x="108694" y="103382"/>
                </a:lnTo>
                <a:lnTo>
                  <a:pt x="107579" y="106151"/>
                </a:lnTo>
                <a:lnTo>
                  <a:pt x="116303" y="144261"/>
                </a:lnTo>
                <a:lnTo>
                  <a:pt x="121898" y="182903"/>
                </a:lnTo>
                <a:lnTo>
                  <a:pt x="124471" y="215864"/>
                </a:lnTo>
                <a:lnTo>
                  <a:pt x="125073" y="243059"/>
                </a:lnTo>
                <a:lnTo>
                  <a:pt x="125340" y="271112"/>
                </a:lnTo>
                <a:lnTo>
                  <a:pt x="125491" y="307195"/>
                </a:lnTo>
                <a:lnTo>
                  <a:pt x="125554" y="347440"/>
                </a:lnTo>
              </a:path>
            </a:pathLst>
          </a:custGeom>
          <a:ln w="24374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5743240" y="3393577"/>
            <a:ext cx="240017" cy="363329"/>
          </a:xfrm>
          <a:custGeom>
            <a:avLst/>
            <a:gdLst/>
            <a:ahLst/>
            <a:cxnLst/>
            <a:rect l="0" t="0" r="0" b="0"/>
            <a:pathLst>
              <a:path w="240017" h="363329">
                <a:moveTo>
                  <a:pt x="0" y="53484"/>
                </a:moveTo>
                <a:lnTo>
                  <a:pt x="34468" y="41995"/>
                </a:lnTo>
                <a:lnTo>
                  <a:pt x="74613" y="27421"/>
                </a:lnTo>
                <a:lnTo>
                  <a:pt x="106347" y="18486"/>
                </a:lnTo>
                <a:lnTo>
                  <a:pt x="139449" y="11099"/>
                </a:lnTo>
                <a:lnTo>
                  <a:pt x="179531" y="2646"/>
                </a:lnTo>
                <a:lnTo>
                  <a:pt x="210945" y="501"/>
                </a:lnTo>
                <a:lnTo>
                  <a:pt x="230215" y="0"/>
                </a:lnTo>
                <a:lnTo>
                  <a:pt x="235803" y="3608"/>
                </a:lnTo>
                <a:lnTo>
                  <a:pt x="238780" y="9756"/>
                </a:lnTo>
                <a:lnTo>
                  <a:pt x="240016" y="17596"/>
                </a:lnTo>
                <a:lnTo>
                  <a:pt x="235402" y="34291"/>
                </a:lnTo>
                <a:lnTo>
                  <a:pt x="217883" y="72938"/>
                </a:lnTo>
                <a:lnTo>
                  <a:pt x="197300" y="107271"/>
                </a:lnTo>
                <a:lnTo>
                  <a:pt x="179565" y="139671"/>
                </a:lnTo>
                <a:lnTo>
                  <a:pt x="159652" y="174899"/>
                </a:lnTo>
                <a:lnTo>
                  <a:pt x="137895" y="214261"/>
                </a:lnTo>
                <a:lnTo>
                  <a:pt x="120191" y="246979"/>
                </a:lnTo>
                <a:lnTo>
                  <a:pt x="100724" y="283949"/>
                </a:lnTo>
                <a:lnTo>
                  <a:pt x="84313" y="316192"/>
                </a:lnTo>
                <a:lnTo>
                  <a:pt x="70109" y="355051"/>
                </a:lnTo>
                <a:lnTo>
                  <a:pt x="67358" y="363328"/>
                </a:lnTo>
              </a:path>
            </a:pathLst>
          </a:custGeom>
          <a:ln w="24374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4079402" y="3197838"/>
            <a:ext cx="1605999" cy="1083007"/>
            <a:chOff x="4079402" y="3197838"/>
            <a:chExt cx="1605999" cy="1083007"/>
          </a:xfrm>
        </p:grpSpPr>
        <p:sp>
          <p:nvSpPr>
            <p:cNvPr id="164" name="Freeform 163"/>
            <p:cNvSpPr/>
            <p:nvPr/>
          </p:nvSpPr>
          <p:spPr>
            <a:xfrm>
              <a:off x="4079507" y="3197839"/>
              <a:ext cx="1605894" cy="1083006"/>
            </a:xfrm>
            <a:custGeom>
              <a:avLst/>
              <a:gdLst/>
              <a:ahLst/>
              <a:cxnLst/>
              <a:rect l="0" t="0" r="0" b="0"/>
              <a:pathLst>
                <a:path w="1605894" h="1083006">
                  <a:moveTo>
                    <a:pt x="0" y="20207"/>
                  </a:moveTo>
                  <a:lnTo>
                    <a:pt x="35216" y="30947"/>
                  </a:lnTo>
                  <a:lnTo>
                    <a:pt x="68105" y="33139"/>
                  </a:lnTo>
                  <a:lnTo>
                    <a:pt x="107006" y="33571"/>
                  </a:lnTo>
                  <a:lnTo>
                    <a:pt x="139644" y="33646"/>
                  </a:lnTo>
                  <a:lnTo>
                    <a:pt x="173015" y="33668"/>
                  </a:lnTo>
                  <a:lnTo>
                    <a:pt x="213187" y="33676"/>
                  </a:lnTo>
                  <a:lnTo>
                    <a:pt x="244617" y="33677"/>
                  </a:lnTo>
                  <a:lnTo>
                    <a:pt x="282436" y="33678"/>
                  </a:lnTo>
                  <a:lnTo>
                    <a:pt x="322310" y="33678"/>
                  </a:lnTo>
                  <a:lnTo>
                    <a:pt x="362712" y="30343"/>
                  </a:lnTo>
                  <a:lnTo>
                    <a:pt x="402654" y="33239"/>
                  </a:lnTo>
                  <a:lnTo>
                    <a:pt x="439970" y="33591"/>
                  </a:lnTo>
                  <a:lnTo>
                    <a:pt x="476002" y="30085"/>
                  </a:lnTo>
                  <a:lnTo>
                    <a:pt x="515496" y="27563"/>
                  </a:lnTo>
                  <a:lnTo>
                    <a:pt x="547489" y="27126"/>
                  </a:lnTo>
                  <a:lnTo>
                    <a:pt x="587494" y="26979"/>
                  </a:lnTo>
                  <a:lnTo>
                    <a:pt x="620130" y="26953"/>
                  </a:lnTo>
                  <a:lnTo>
                    <a:pt x="657531" y="23369"/>
                  </a:lnTo>
                  <a:lnTo>
                    <a:pt x="697296" y="20831"/>
                  </a:lnTo>
                  <a:lnTo>
                    <a:pt x="729335" y="20392"/>
                  </a:lnTo>
                  <a:lnTo>
                    <a:pt x="769357" y="20243"/>
                  </a:lnTo>
                  <a:lnTo>
                    <a:pt x="805924" y="16638"/>
                  </a:lnTo>
                  <a:lnTo>
                    <a:pt x="844774" y="14097"/>
                  </a:lnTo>
                  <a:lnTo>
                    <a:pt x="884048" y="13595"/>
                  </a:lnTo>
                  <a:lnTo>
                    <a:pt x="920468" y="9920"/>
                  </a:lnTo>
                  <a:lnTo>
                    <a:pt x="960038" y="7364"/>
                  </a:lnTo>
                  <a:lnTo>
                    <a:pt x="992793" y="6921"/>
                  </a:lnTo>
                  <a:lnTo>
                    <a:pt x="1026198" y="6790"/>
                  </a:lnTo>
                  <a:lnTo>
                    <a:pt x="1059795" y="6752"/>
                  </a:lnTo>
                  <a:lnTo>
                    <a:pt x="1091953" y="5992"/>
                  </a:lnTo>
                  <a:lnTo>
                    <a:pt x="1125689" y="3401"/>
                  </a:lnTo>
                  <a:lnTo>
                    <a:pt x="1164535" y="6077"/>
                  </a:lnTo>
                  <a:lnTo>
                    <a:pt x="1203613" y="6605"/>
                  </a:lnTo>
                  <a:lnTo>
                    <a:pt x="1234854" y="6697"/>
                  </a:lnTo>
                  <a:lnTo>
                    <a:pt x="1272610" y="6728"/>
                  </a:lnTo>
                  <a:lnTo>
                    <a:pt x="1308895" y="6734"/>
                  </a:lnTo>
                  <a:lnTo>
                    <a:pt x="1344891" y="6735"/>
                  </a:lnTo>
                  <a:lnTo>
                    <a:pt x="1380829" y="6735"/>
                  </a:lnTo>
                  <a:lnTo>
                    <a:pt x="1416756" y="6735"/>
                  </a:lnTo>
                  <a:lnTo>
                    <a:pt x="1452681" y="6735"/>
                  </a:lnTo>
                  <a:lnTo>
                    <a:pt x="1488605" y="6735"/>
                  </a:lnTo>
                  <a:lnTo>
                    <a:pt x="1524529" y="6735"/>
                  </a:lnTo>
                  <a:lnTo>
                    <a:pt x="1558956" y="8232"/>
                  </a:lnTo>
                  <a:lnTo>
                    <a:pt x="1571264" y="13887"/>
                  </a:lnTo>
                  <a:lnTo>
                    <a:pt x="1575144" y="18987"/>
                  </a:lnTo>
                  <a:lnTo>
                    <a:pt x="1579456" y="32637"/>
                  </a:lnTo>
                  <a:lnTo>
                    <a:pt x="1582224" y="66541"/>
                  </a:lnTo>
                  <a:lnTo>
                    <a:pt x="1581955" y="97634"/>
                  </a:lnTo>
                  <a:lnTo>
                    <a:pt x="1578217" y="130546"/>
                  </a:lnTo>
                  <a:lnTo>
                    <a:pt x="1576776" y="163997"/>
                  </a:lnTo>
                  <a:lnTo>
                    <a:pt x="1576349" y="197608"/>
                  </a:lnTo>
                  <a:lnTo>
                    <a:pt x="1576223" y="230519"/>
                  </a:lnTo>
                  <a:lnTo>
                    <a:pt x="1576180" y="270834"/>
                  </a:lnTo>
                  <a:lnTo>
                    <a:pt x="1576172" y="311034"/>
                  </a:lnTo>
                  <a:lnTo>
                    <a:pt x="1576170" y="347803"/>
                  </a:lnTo>
                  <a:lnTo>
                    <a:pt x="1576170" y="383893"/>
                  </a:lnTo>
                  <a:lnTo>
                    <a:pt x="1572594" y="419850"/>
                  </a:lnTo>
                  <a:lnTo>
                    <a:pt x="1570058" y="460409"/>
                  </a:lnTo>
                  <a:lnTo>
                    <a:pt x="1569558" y="498025"/>
                  </a:lnTo>
                  <a:lnTo>
                    <a:pt x="1569459" y="534283"/>
                  </a:lnTo>
                  <a:lnTo>
                    <a:pt x="1569442" y="564860"/>
                  </a:lnTo>
                  <a:lnTo>
                    <a:pt x="1569436" y="597619"/>
                  </a:lnTo>
                  <a:lnTo>
                    <a:pt x="1564805" y="632207"/>
                  </a:lnTo>
                  <a:lnTo>
                    <a:pt x="1563114" y="667090"/>
                  </a:lnTo>
                  <a:lnTo>
                    <a:pt x="1566356" y="699233"/>
                  </a:lnTo>
                  <a:lnTo>
                    <a:pt x="1568826" y="737209"/>
                  </a:lnTo>
                  <a:lnTo>
                    <a:pt x="1569314" y="774314"/>
                  </a:lnTo>
                  <a:lnTo>
                    <a:pt x="1569410" y="810472"/>
                  </a:lnTo>
                  <a:lnTo>
                    <a:pt x="1569429" y="846442"/>
                  </a:lnTo>
                  <a:lnTo>
                    <a:pt x="1569433" y="884370"/>
                  </a:lnTo>
                  <a:lnTo>
                    <a:pt x="1569434" y="924099"/>
                  </a:lnTo>
                  <a:lnTo>
                    <a:pt x="1569435" y="960775"/>
                  </a:lnTo>
                  <a:lnTo>
                    <a:pt x="1571430" y="994851"/>
                  </a:lnTo>
                  <a:lnTo>
                    <a:pt x="1575233" y="1027000"/>
                  </a:lnTo>
                  <a:lnTo>
                    <a:pt x="1575985" y="1062179"/>
                  </a:lnTo>
                  <a:lnTo>
                    <a:pt x="1576115" y="1083005"/>
                  </a:lnTo>
                  <a:lnTo>
                    <a:pt x="1578155" y="1068252"/>
                  </a:lnTo>
                  <a:lnTo>
                    <a:pt x="1585543" y="1036344"/>
                  </a:lnTo>
                  <a:lnTo>
                    <a:pt x="1588832" y="998635"/>
                  </a:lnTo>
                  <a:lnTo>
                    <a:pt x="1589402" y="967633"/>
                  </a:lnTo>
                  <a:lnTo>
                    <a:pt x="1589594" y="927962"/>
                  </a:lnTo>
                  <a:lnTo>
                    <a:pt x="1593207" y="891464"/>
                  </a:lnTo>
                  <a:lnTo>
                    <a:pt x="1591122" y="852627"/>
                  </a:lnTo>
                  <a:lnTo>
                    <a:pt x="1589934" y="815352"/>
                  </a:lnTo>
                  <a:lnTo>
                    <a:pt x="1589699" y="779162"/>
                  </a:lnTo>
                  <a:lnTo>
                    <a:pt x="1589653" y="738556"/>
                  </a:lnTo>
                  <a:lnTo>
                    <a:pt x="1589644" y="700931"/>
                  </a:lnTo>
                  <a:lnTo>
                    <a:pt x="1586066" y="668247"/>
                  </a:lnTo>
                  <a:lnTo>
                    <a:pt x="1583530" y="634793"/>
                  </a:lnTo>
                  <a:lnTo>
                    <a:pt x="1581033" y="601353"/>
                  </a:lnTo>
                  <a:lnTo>
                    <a:pt x="1577130" y="569329"/>
                  </a:lnTo>
                  <a:lnTo>
                    <a:pt x="1576360" y="534175"/>
                  </a:lnTo>
                  <a:lnTo>
                    <a:pt x="1576207" y="496408"/>
                  </a:lnTo>
                  <a:lnTo>
                    <a:pt x="1576181" y="464160"/>
                  </a:lnTo>
                  <a:lnTo>
                    <a:pt x="1572596" y="426891"/>
                  </a:lnTo>
                  <a:lnTo>
                    <a:pt x="1570059" y="387153"/>
                  </a:lnTo>
                  <a:lnTo>
                    <a:pt x="1569619" y="354370"/>
                  </a:lnTo>
                  <a:lnTo>
                    <a:pt x="1569489" y="321705"/>
                  </a:lnTo>
                  <a:lnTo>
                    <a:pt x="1569445" y="283468"/>
                  </a:lnTo>
                  <a:lnTo>
                    <a:pt x="1565555" y="243447"/>
                  </a:lnTo>
                  <a:lnTo>
                    <a:pt x="1568776" y="205357"/>
                  </a:lnTo>
                  <a:lnTo>
                    <a:pt x="1569304" y="170399"/>
                  </a:lnTo>
                  <a:lnTo>
                    <a:pt x="1569409" y="134667"/>
                  </a:lnTo>
                  <a:lnTo>
                    <a:pt x="1569429" y="98781"/>
                  </a:lnTo>
                  <a:lnTo>
                    <a:pt x="1570182" y="63613"/>
                  </a:lnTo>
                  <a:lnTo>
                    <a:pt x="1573009" y="48479"/>
                  </a:lnTo>
                  <a:lnTo>
                    <a:pt x="1572566" y="42049"/>
                  </a:lnTo>
                  <a:lnTo>
                    <a:pt x="1568082" y="30912"/>
                  </a:lnTo>
                  <a:lnTo>
                    <a:pt x="1564042" y="28092"/>
                  </a:lnTo>
                  <a:lnTo>
                    <a:pt x="1559104" y="26960"/>
                  </a:lnTo>
                  <a:lnTo>
                    <a:pt x="1523169" y="26944"/>
                  </a:lnTo>
                  <a:lnTo>
                    <a:pt x="1488336" y="26943"/>
                  </a:lnTo>
                  <a:lnTo>
                    <a:pt x="1452628" y="26942"/>
                  </a:lnTo>
                  <a:lnTo>
                    <a:pt x="1416746" y="26942"/>
                  </a:lnTo>
                  <a:lnTo>
                    <a:pt x="1382826" y="24947"/>
                  </a:lnTo>
                  <a:lnTo>
                    <a:pt x="1350708" y="21143"/>
                  </a:lnTo>
                  <a:lnTo>
                    <a:pt x="1316284" y="19643"/>
                  </a:lnTo>
                  <a:lnTo>
                    <a:pt x="1294100" y="16381"/>
                  </a:lnTo>
                  <a:lnTo>
                    <a:pt x="1266489" y="17233"/>
                  </a:lnTo>
                  <a:lnTo>
                    <a:pt x="1226541" y="13966"/>
                  </a:lnTo>
                  <a:lnTo>
                    <a:pt x="1188725" y="15565"/>
                  </a:lnTo>
                  <a:lnTo>
                    <a:pt x="1155614" y="19290"/>
                  </a:lnTo>
                  <a:lnTo>
                    <a:pt x="1120246" y="20026"/>
                  </a:lnTo>
                  <a:lnTo>
                    <a:pt x="1084432" y="18175"/>
                  </a:lnTo>
                  <a:lnTo>
                    <a:pt x="1048529" y="14400"/>
                  </a:lnTo>
                  <a:lnTo>
                    <a:pt x="1012610" y="13654"/>
                  </a:lnTo>
                  <a:lnTo>
                    <a:pt x="976686" y="13507"/>
                  </a:lnTo>
                  <a:lnTo>
                    <a:pt x="940762" y="13478"/>
                  </a:lnTo>
                  <a:lnTo>
                    <a:pt x="904839" y="13472"/>
                  </a:lnTo>
                  <a:lnTo>
                    <a:pt x="868914" y="13471"/>
                  </a:lnTo>
                  <a:lnTo>
                    <a:pt x="832990" y="13471"/>
                  </a:lnTo>
                  <a:lnTo>
                    <a:pt x="792437" y="13471"/>
                  </a:lnTo>
                  <a:lnTo>
                    <a:pt x="752827" y="13471"/>
                  </a:lnTo>
                  <a:lnTo>
                    <a:pt x="712765" y="13471"/>
                  </a:lnTo>
                  <a:lnTo>
                    <a:pt x="681529" y="13471"/>
                  </a:lnTo>
                  <a:lnTo>
                    <a:pt x="648575" y="13471"/>
                  </a:lnTo>
                  <a:lnTo>
                    <a:pt x="608543" y="14219"/>
                  </a:lnTo>
                  <a:lnTo>
                    <a:pt x="576389" y="18100"/>
                  </a:lnTo>
                  <a:lnTo>
                    <a:pt x="543911" y="19583"/>
                  </a:lnTo>
                  <a:lnTo>
                    <a:pt x="503741" y="20083"/>
                  </a:lnTo>
                  <a:lnTo>
                    <a:pt x="463569" y="23758"/>
                  </a:lnTo>
                  <a:lnTo>
                    <a:pt x="432314" y="25999"/>
                  </a:lnTo>
                  <a:lnTo>
                    <a:pt x="394354" y="27504"/>
                  </a:lnTo>
                  <a:lnTo>
                    <a:pt x="360467" y="32237"/>
                  </a:lnTo>
                  <a:lnTo>
                    <a:pt x="329085" y="33251"/>
                  </a:lnTo>
                  <a:lnTo>
                    <a:pt x="296087" y="33551"/>
                  </a:lnTo>
                  <a:lnTo>
                    <a:pt x="258564" y="37229"/>
                  </a:lnTo>
                  <a:lnTo>
                    <a:pt x="224153" y="39785"/>
                  </a:lnTo>
                  <a:lnTo>
                    <a:pt x="186533" y="40290"/>
                  </a:lnTo>
                  <a:lnTo>
                    <a:pt x="150439" y="36813"/>
                  </a:lnTo>
                  <a:lnTo>
                    <a:pt x="117060" y="33549"/>
                  </a:lnTo>
                  <a:lnTo>
                    <a:pt x="77590" y="27960"/>
                  </a:lnTo>
                  <a:lnTo>
                    <a:pt x="54922" y="20092"/>
                  </a:lnTo>
                  <a:lnTo>
                    <a:pt x="53080" y="17885"/>
                  </a:lnTo>
                  <a:lnTo>
                    <a:pt x="54846" y="16414"/>
                  </a:lnTo>
                  <a:lnTo>
                    <a:pt x="87969" y="13859"/>
                  </a:lnTo>
                  <a:lnTo>
                    <a:pt x="126951" y="13547"/>
                  </a:lnTo>
                  <a:lnTo>
                    <a:pt x="167277" y="13486"/>
                  </a:lnTo>
                  <a:lnTo>
                    <a:pt x="206648" y="13474"/>
                  </a:lnTo>
                  <a:lnTo>
                    <a:pt x="237939" y="13472"/>
                  </a:lnTo>
                  <a:lnTo>
                    <a:pt x="273716" y="11475"/>
                  </a:lnTo>
                  <a:lnTo>
                    <a:pt x="289298" y="9590"/>
                  </a:lnTo>
                  <a:lnTo>
                    <a:pt x="323694" y="12483"/>
                  </a:lnTo>
                  <a:lnTo>
                    <a:pt x="362891" y="13276"/>
                  </a:lnTo>
                  <a:lnTo>
                    <a:pt x="402040" y="13432"/>
                  </a:lnTo>
                  <a:lnTo>
                    <a:pt x="433293" y="13460"/>
                  </a:lnTo>
                  <a:lnTo>
                    <a:pt x="473048" y="13469"/>
                  </a:lnTo>
                  <a:lnTo>
                    <a:pt x="505640" y="13470"/>
                  </a:lnTo>
                  <a:lnTo>
                    <a:pt x="537001" y="11475"/>
                  </a:lnTo>
                  <a:lnTo>
                    <a:pt x="567250" y="8140"/>
                  </a:lnTo>
                  <a:lnTo>
                    <a:pt x="607420" y="7013"/>
                  </a:lnTo>
                  <a:lnTo>
                    <a:pt x="638674" y="6817"/>
                  </a:lnTo>
                  <a:lnTo>
                    <a:pt x="671634" y="6760"/>
                  </a:lnTo>
                  <a:lnTo>
                    <a:pt x="705100" y="6743"/>
                  </a:lnTo>
                  <a:lnTo>
                    <a:pt x="738716" y="3162"/>
                  </a:lnTo>
                  <a:lnTo>
                    <a:pt x="772376" y="4512"/>
                  </a:lnTo>
                  <a:lnTo>
                    <a:pt x="806049" y="2501"/>
                  </a:lnTo>
                  <a:lnTo>
                    <a:pt x="839727" y="741"/>
                  </a:lnTo>
                  <a:lnTo>
                    <a:pt x="873405" y="219"/>
                  </a:lnTo>
                  <a:lnTo>
                    <a:pt x="907084" y="65"/>
                  </a:lnTo>
                  <a:lnTo>
                    <a:pt x="940762" y="19"/>
                  </a:lnTo>
                  <a:lnTo>
                    <a:pt x="981039" y="4"/>
                  </a:lnTo>
                  <a:lnTo>
                    <a:pt x="1013235" y="1"/>
                  </a:lnTo>
                  <a:lnTo>
                    <a:pt x="1046475" y="0"/>
                  </a:lnTo>
                  <a:lnTo>
                    <a:pt x="1079275" y="748"/>
                  </a:lnTo>
                  <a:lnTo>
                    <a:pt x="1119553" y="5331"/>
                  </a:lnTo>
                  <a:lnTo>
                    <a:pt x="1152236" y="6319"/>
                  </a:lnTo>
                  <a:lnTo>
                    <a:pt x="1183624" y="6612"/>
                  </a:lnTo>
                  <a:lnTo>
                    <a:pt x="1217474" y="10287"/>
                  </a:lnTo>
                  <a:lnTo>
                    <a:pt x="1251907" y="18220"/>
                  </a:lnTo>
                  <a:lnTo>
                    <a:pt x="1291972" y="24997"/>
                  </a:lnTo>
                  <a:lnTo>
                    <a:pt x="1328936" y="30134"/>
                  </a:lnTo>
                  <a:lnTo>
                    <a:pt x="1361184" y="37607"/>
                  </a:lnTo>
                  <a:lnTo>
                    <a:pt x="1398046" y="41855"/>
                  </a:lnTo>
                  <a:lnTo>
                    <a:pt x="1430967" y="49679"/>
                  </a:lnTo>
                  <a:lnTo>
                    <a:pt x="1466298" y="53054"/>
                  </a:lnTo>
                  <a:lnTo>
                    <a:pt x="1504101" y="53721"/>
                  </a:lnTo>
                  <a:lnTo>
                    <a:pt x="1543805" y="53853"/>
                  </a:lnTo>
                  <a:lnTo>
                    <a:pt x="1579728" y="54627"/>
                  </a:lnTo>
                  <a:lnTo>
                    <a:pt x="1594965" y="57458"/>
                  </a:lnTo>
                  <a:lnTo>
                    <a:pt x="1599926" y="61506"/>
                  </a:lnTo>
                  <a:lnTo>
                    <a:pt x="1605439" y="73987"/>
                  </a:lnTo>
                  <a:lnTo>
                    <a:pt x="1605893" y="87517"/>
                  </a:lnTo>
                  <a:lnTo>
                    <a:pt x="1602730" y="127362"/>
                  </a:lnTo>
                  <a:lnTo>
                    <a:pt x="1597854" y="167161"/>
                  </a:lnTo>
                  <a:lnTo>
                    <a:pt x="1593093" y="204073"/>
                  </a:lnTo>
                  <a:lnTo>
                    <a:pt x="1584946" y="236311"/>
                  </a:lnTo>
                  <a:lnTo>
                    <a:pt x="1579103" y="267182"/>
                  </a:lnTo>
                  <a:lnTo>
                    <a:pt x="1576290" y="303688"/>
                  </a:lnTo>
                  <a:lnTo>
                    <a:pt x="1571798" y="339285"/>
                  </a:lnTo>
                  <a:lnTo>
                    <a:pt x="1570134" y="377940"/>
                  </a:lnTo>
                  <a:lnTo>
                    <a:pt x="1569641" y="417832"/>
                  </a:lnTo>
                  <a:lnTo>
                    <a:pt x="1570244" y="455847"/>
                  </a:lnTo>
                  <a:lnTo>
                    <a:pt x="1574777" y="495932"/>
                  </a:lnTo>
                  <a:lnTo>
                    <a:pt x="1575757" y="533372"/>
                  </a:lnTo>
                  <a:lnTo>
                    <a:pt x="1578043" y="572905"/>
                  </a:lnTo>
                  <a:lnTo>
                    <a:pt x="1581465" y="611063"/>
                  </a:lnTo>
                  <a:lnTo>
                    <a:pt x="1582479" y="644073"/>
                  </a:lnTo>
                  <a:lnTo>
                    <a:pt x="1584775" y="674809"/>
                  </a:lnTo>
                  <a:lnTo>
                    <a:pt x="1588200" y="707615"/>
                  </a:lnTo>
                  <a:lnTo>
                    <a:pt x="1589214" y="743031"/>
                  </a:lnTo>
                  <a:lnTo>
                    <a:pt x="1589515" y="779969"/>
                  </a:lnTo>
                  <a:lnTo>
                    <a:pt x="1591599" y="814613"/>
                  </a:lnTo>
                  <a:lnTo>
                    <a:pt x="1592965" y="848577"/>
                  </a:lnTo>
                  <a:lnTo>
                    <a:pt x="1592622" y="880345"/>
                  </a:lnTo>
                  <a:lnTo>
                    <a:pt x="1595635" y="917899"/>
                  </a:lnTo>
                  <a:lnTo>
                    <a:pt x="1596157" y="948700"/>
                  </a:lnTo>
                  <a:lnTo>
                    <a:pt x="1596312" y="981526"/>
                  </a:lnTo>
                  <a:lnTo>
                    <a:pt x="1595615" y="1018520"/>
                  </a:lnTo>
                  <a:lnTo>
                    <a:pt x="1589641" y="1037298"/>
                  </a:lnTo>
                </a:path>
              </a:pathLst>
            </a:custGeom>
            <a:ln w="2437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079402" y="3197838"/>
              <a:ext cx="141557" cy="10500"/>
            </a:xfrm>
            <a:custGeom>
              <a:avLst/>
              <a:gdLst/>
              <a:ahLst/>
              <a:cxnLst/>
              <a:rect l="0" t="0" r="0" b="0"/>
              <a:pathLst>
                <a:path w="141557" h="10500">
                  <a:moveTo>
                    <a:pt x="101141" y="0"/>
                  </a:moveTo>
                  <a:lnTo>
                    <a:pt x="77164" y="5331"/>
                  </a:lnTo>
                  <a:lnTo>
                    <a:pt x="40910" y="10431"/>
                  </a:lnTo>
                  <a:lnTo>
                    <a:pt x="3316" y="7370"/>
                  </a:lnTo>
                  <a:lnTo>
                    <a:pt x="0" y="7907"/>
                  </a:lnTo>
                  <a:lnTo>
                    <a:pt x="35" y="9013"/>
                  </a:lnTo>
                  <a:lnTo>
                    <a:pt x="2304" y="10499"/>
                  </a:lnTo>
                  <a:lnTo>
                    <a:pt x="35551" y="7749"/>
                  </a:lnTo>
                  <a:lnTo>
                    <a:pt x="73632" y="6936"/>
                  </a:lnTo>
                  <a:lnTo>
                    <a:pt x="111064" y="6775"/>
                  </a:lnTo>
                  <a:lnTo>
                    <a:pt x="141556" y="6736"/>
                  </a:lnTo>
                </a:path>
              </a:pathLst>
            </a:custGeom>
            <a:ln w="24373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7" name="Freeform 166"/>
          <p:cNvSpPr/>
          <p:nvPr/>
        </p:nvSpPr>
        <p:spPr>
          <a:xfrm>
            <a:off x="3958715" y="1316062"/>
            <a:ext cx="3916602" cy="63172"/>
          </a:xfrm>
          <a:custGeom>
            <a:avLst/>
            <a:gdLst/>
            <a:ahLst/>
            <a:cxnLst/>
            <a:rect l="0" t="0" r="0" b="0"/>
            <a:pathLst>
              <a:path w="3916602" h="63172">
                <a:moveTo>
                  <a:pt x="3916601" y="63171"/>
                </a:moveTo>
                <a:lnTo>
                  <a:pt x="3861459" y="48517"/>
                </a:lnTo>
                <a:lnTo>
                  <a:pt x="3803326" y="43378"/>
                </a:lnTo>
                <a:lnTo>
                  <a:pt x="3739851" y="39244"/>
                </a:lnTo>
                <a:lnTo>
                  <a:pt x="3693045" y="33855"/>
                </a:lnTo>
                <a:lnTo>
                  <a:pt x="3642132" y="32258"/>
                </a:lnTo>
                <a:lnTo>
                  <a:pt x="3590002" y="31784"/>
                </a:lnTo>
                <a:lnTo>
                  <a:pt x="3537511" y="31644"/>
                </a:lnTo>
                <a:lnTo>
                  <a:pt x="3481794" y="31603"/>
                </a:lnTo>
                <a:lnTo>
                  <a:pt x="3423950" y="31590"/>
                </a:lnTo>
                <a:lnTo>
                  <a:pt x="3366647" y="31587"/>
                </a:lnTo>
                <a:lnTo>
                  <a:pt x="3308336" y="31586"/>
                </a:lnTo>
                <a:lnTo>
                  <a:pt x="3250893" y="31585"/>
                </a:lnTo>
                <a:lnTo>
                  <a:pt x="3189420" y="31585"/>
                </a:lnTo>
                <a:lnTo>
                  <a:pt x="3126752" y="31585"/>
                </a:lnTo>
                <a:lnTo>
                  <a:pt x="3063730" y="31585"/>
                </a:lnTo>
                <a:lnTo>
                  <a:pt x="3000603" y="31585"/>
                </a:lnTo>
                <a:lnTo>
                  <a:pt x="2943684" y="31585"/>
                </a:lnTo>
                <a:lnTo>
                  <a:pt x="2890944" y="31585"/>
                </a:lnTo>
                <a:lnTo>
                  <a:pt x="2830864" y="31585"/>
                </a:lnTo>
                <a:lnTo>
                  <a:pt x="2768610" y="31585"/>
                </a:lnTo>
                <a:lnTo>
                  <a:pt x="2705709" y="31585"/>
                </a:lnTo>
                <a:lnTo>
                  <a:pt x="2642620" y="31585"/>
                </a:lnTo>
                <a:lnTo>
                  <a:pt x="2579471" y="31585"/>
                </a:lnTo>
                <a:lnTo>
                  <a:pt x="2516308" y="31585"/>
                </a:lnTo>
                <a:lnTo>
                  <a:pt x="2459378" y="31585"/>
                </a:lnTo>
                <a:lnTo>
                  <a:pt x="2406635" y="31585"/>
                </a:lnTo>
                <a:lnTo>
                  <a:pt x="2346554" y="34705"/>
                </a:lnTo>
                <a:lnTo>
                  <a:pt x="2284298" y="36799"/>
                </a:lnTo>
                <a:lnTo>
                  <a:pt x="2241229" y="33902"/>
                </a:lnTo>
                <a:lnTo>
                  <a:pt x="2194791" y="32615"/>
                </a:lnTo>
                <a:lnTo>
                  <a:pt x="2149975" y="32043"/>
                </a:lnTo>
                <a:lnTo>
                  <a:pt x="2091522" y="31721"/>
                </a:lnTo>
                <a:lnTo>
                  <a:pt x="2035209" y="31625"/>
                </a:lnTo>
                <a:lnTo>
                  <a:pt x="1990142" y="31603"/>
                </a:lnTo>
                <a:lnTo>
                  <a:pt x="1942817" y="31593"/>
                </a:lnTo>
                <a:lnTo>
                  <a:pt x="1897606" y="31589"/>
                </a:lnTo>
                <a:lnTo>
                  <a:pt x="1838932" y="31586"/>
                </a:lnTo>
                <a:lnTo>
                  <a:pt x="1782773" y="25996"/>
                </a:lnTo>
                <a:lnTo>
                  <a:pt x="1726398" y="22520"/>
                </a:lnTo>
                <a:lnTo>
                  <a:pt x="1674599" y="21490"/>
                </a:lnTo>
                <a:lnTo>
                  <a:pt x="1612848" y="21185"/>
                </a:lnTo>
                <a:lnTo>
                  <a:pt x="1566510" y="21114"/>
                </a:lnTo>
                <a:lnTo>
                  <a:pt x="1503743" y="21074"/>
                </a:lnTo>
                <a:lnTo>
                  <a:pt x="1449270" y="21062"/>
                </a:lnTo>
                <a:lnTo>
                  <a:pt x="1394915" y="21058"/>
                </a:lnTo>
                <a:lnTo>
                  <a:pt x="1339816" y="21057"/>
                </a:lnTo>
                <a:lnTo>
                  <a:pt x="1296204" y="21057"/>
                </a:lnTo>
                <a:lnTo>
                  <a:pt x="1234529" y="19887"/>
                </a:lnTo>
                <a:lnTo>
                  <a:pt x="1182070" y="13821"/>
                </a:lnTo>
                <a:lnTo>
                  <a:pt x="1139137" y="11992"/>
                </a:lnTo>
                <a:lnTo>
                  <a:pt x="1092759" y="11179"/>
                </a:lnTo>
                <a:lnTo>
                  <a:pt x="1046020" y="10817"/>
                </a:lnTo>
                <a:lnTo>
                  <a:pt x="982586" y="10614"/>
                </a:lnTo>
                <a:lnTo>
                  <a:pt x="930775" y="10554"/>
                </a:lnTo>
                <a:lnTo>
                  <a:pt x="874350" y="9366"/>
                </a:lnTo>
                <a:lnTo>
                  <a:pt x="824615" y="3295"/>
                </a:lnTo>
                <a:lnTo>
                  <a:pt x="768806" y="976"/>
                </a:lnTo>
                <a:lnTo>
                  <a:pt x="718084" y="289"/>
                </a:lnTo>
                <a:lnTo>
                  <a:pt x="675557" y="128"/>
                </a:lnTo>
                <a:lnTo>
                  <a:pt x="629361" y="57"/>
                </a:lnTo>
                <a:lnTo>
                  <a:pt x="582702" y="25"/>
                </a:lnTo>
                <a:lnTo>
                  <a:pt x="519313" y="7"/>
                </a:lnTo>
                <a:lnTo>
                  <a:pt x="467515" y="2"/>
                </a:lnTo>
                <a:lnTo>
                  <a:pt x="411094" y="0"/>
                </a:lnTo>
                <a:lnTo>
                  <a:pt x="361361" y="0"/>
                </a:lnTo>
                <a:lnTo>
                  <a:pt x="302042" y="0"/>
                </a:lnTo>
                <a:lnTo>
                  <a:pt x="256683" y="0"/>
                </a:lnTo>
                <a:lnTo>
                  <a:pt x="212347" y="0"/>
                </a:lnTo>
                <a:lnTo>
                  <a:pt x="154164" y="0"/>
                </a:lnTo>
                <a:lnTo>
                  <a:pt x="97931" y="0"/>
                </a:lnTo>
                <a:lnTo>
                  <a:pt x="41884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442196" y="2189927"/>
            <a:ext cx="2737411" cy="231628"/>
          </a:xfrm>
          <a:custGeom>
            <a:avLst/>
            <a:gdLst/>
            <a:ahLst/>
            <a:cxnLst/>
            <a:rect l="0" t="0" r="0" b="0"/>
            <a:pathLst>
              <a:path w="2737411" h="231628">
                <a:moveTo>
                  <a:pt x="2737410" y="0"/>
                </a:moveTo>
                <a:lnTo>
                  <a:pt x="2708684" y="7236"/>
                </a:lnTo>
                <a:lnTo>
                  <a:pt x="2659488" y="10723"/>
                </a:lnTo>
                <a:lnTo>
                  <a:pt x="2605008" y="18645"/>
                </a:lnTo>
                <a:lnTo>
                  <a:pt x="2561191" y="25054"/>
                </a:lnTo>
                <a:lnTo>
                  <a:pt x="2514421" y="28683"/>
                </a:lnTo>
                <a:lnTo>
                  <a:pt x="2451411" y="30725"/>
                </a:lnTo>
                <a:lnTo>
                  <a:pt x="2388198" y="31416"/>
                </a:lnTo>
                <a:lnTo>
                  <a:pt x="2339272" y="37124"/>
                </a:lnTo>
                <a:lnTo>
                  <a:pt x="2287730" y="40636"/>
                </a:lnTo>
                <a:lnTo>
                  <a:pt x="2235414" y="41676"/>
                </a:lnTo>
                <a:lnTo>
                  <a:pt x="2182868" y="47574"/>
                </a:lnTo>
                <a:lnTo>
                  <a:pt x="2124665" y="51141"/>
                </a:lnTo>
                <a:lnTo>
                  <a:pt x="2068555" y="57787"/>
                </a:lnTo>
                <a:lnTo>
                  <a:pt x="2009296" y="61576"/>
                </a:lnTo>
                <a:lnTo>
                  <a:pt x="1947285" y="68287"/>
                </a:lnTo>
                <a:lnTo>
                  <a:pt x="1902322" y="71294"/>
                </a:lnTo>
                <a:lnTo>
                  <a:pt x="1856212" y="72630"/>
                </a:lnTo>
                <a:lnTo>
                  <a:pt x="1812323" y="73224"/>
                </a:lnTo>
                <a:lnTo>
                  <a:pt x="1769419" y="76608"/>
                </a:lnTo>
                <a:lnTo>
                  <a:pt x="1726955" y="80841"/>
                </a:lnTo>
                <a:lnTo>
                  <a:pt x="1663586" y="83225"/>
                </a:lnTo>
                <a:lnTo>
                  <a:pt x="1600357" y="83931"/>
                </a:lnTo>
                <a:lnTo>
                  <a:pt x="1558229" y="84096"/>
                </a:lnTo>
                <a:lnTo>
                  <a:pt x="1512989" y="84169"/>
                </a:lnTo>
                <a:lnTo>
                  <a:pt x="1466757" y="84202"/>
                </a:lnTo>
                <a:lnTo>
                  <a:pt x="1422812" y="84216"/>
                </a:lnTo>
                <a:lnTo>
                  <a:pt x="1379885" y="84223"/>
                </a:lnTo>
                <a:lnTo>
                  <a:pt x="1336239" y="84226"/>
                </a:lnTo>
                <a:lnTo>
                  <a:pt x="1289545" y="84227"/>
                </a:lnTo>
                <a:lnTo>
                  <a:pt x="1241496" y="84227"/>
                </a:lnTo>
                <a:lnTo>
                  <a:pt x="1192845" y="84228"/>
                </a:lnTo>
                <a:lnTo>
                  <a:pt x="1143926" y="84228"/>
                </a:lnTo>
                <a:lnTo>
                  <a:pt x="1094888" y="84228"/>
                </a:lnTo>
                <a:lnTo>
                  <a:pt x="1045797" y="84228"/>
                </a:lnTo>
                <a:lnTo>
                  <a:pt x="996683" y="84228"/>
                </a:lnTo>
                <a:lnTo>
                  <a:pt x="947559" y="87348"/>
                </a:lnTo>
                <a:lnTo>
                  <a:pt x="898429" y="92634"/>
                </a:lnTo>
                <a:lnTo>
                  <a:pt x="849298" y="98882"/>
                </a:lnTo>
                <a:lnTo>
                  <a:pt x="797046" y="102439"/>
                </a:lnTo>
                <a:lnTo>
                  <a:pt x="743797" y="105190"/>
                </a:lnTo>
                <a:lnTo>
                  <a:pt x="692835" y="110312"/>
                </a:lnTo>
                <a:lnTo>
                  <a:pt x="642889" y="116488"/>
                </a:lnTo>
                <a:lnTo>
                  <a:pt x="592225" y="123132"/>
                </a:lnTo>
                <a:lnTo>
                  <a:pt x="538512" y="129985"/>
                </a:lnTo>
                <a:lnTo>
                  <a:pt x="486564" y="133810"/>
                </a:lnTo>
                <a:lnTo>
                  <a:pt x="436179" y="137850"/>
                </a:lnTo>
                <a:lnTo>
                  <a:pt x="386490" y="147444"/>
                </a:lnTo>
                <a:lnTo>
                  <a:pt x="333990" y="156388"/>
                </a:lnTo>
                <a:lnTo>
                  <a:pt x="280632" y="165432"/>
                </a:lnTo>
                <a:lnTo>
                  <a:pt x="229620" y="177251"/>
                </a:lnTo>
                <a:lnTo>
                  <a:pt x="179653" y="187182"/>
                </a:lnTo>
                <a:lnTo>
                  <a:pt x="126639" y="197836"/>
                </a:lnTo>
                <a:lnTo>
                  <a:pt x="64083" y="214269"/>
                </a:lnTo>
                <a:lnTo>
                  <a:pt x="28482" y="223912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7106735" y="610652"/>
            <a:ext cx="1431877" cy="42115"/>
          </a:xfrm>
          <a:custGeom>
            <a:avLst/>
            <a:gdLst/>
            <a:ahLst/>
            <a:cxnLst/>
            <a:rect l="0" t="0" r="0" b="0"/>
            <a:pathLst>
              <a:path w="1431877" h="42115">
                <a:moveTo>
                  <a:pt x="1431876" y="0"/>
                </a:moveTo>
                <a:lnTo>
                  <a:pt x="1415109" y="5590"/>
                </a:lnTo>
                <a:lnTo>
                  <a:pt x="1397518" y="5214"/>
                </a:lnTo>
                <a:lnTo>
                  <a:pt x="1338878" y="687"/>
                </a:lnTo>
                <a:lnTo>
                  <a:pt x="1281011" y="136"/>
                </a:lnTo>
                <a:lnTo>
                  <a:pt x="1219192" y="27"/>
                </a:lnTo>
                <a:lnTo>
                  <a:pt x="1170507" y="8"/>
                </a:lnTo>
                <a:lnTo>
                  <a:pt x="1119037" y="3"/>
                </a:lnTo>
                <a:lnTo>
                  <a:pt x="1066742" y="5590"/>
                </a:lnTo>
                <a:lnTo>
                  <a:pt x="1003905" y="9553"/>
                </a:lnTo>
                <a:lnTo>
                  <a:pt x="953600" y="11410"/>
                </a:lnTo>
                <a:lnTo>
                  <a:pt x="900480" y="17679"/>
                </a:lnTo>
                <a:lnTo>
                  <a:pt x="841977" y="21226"/>
                </a:lnTo>
                <a:lnTo>
                  <a:pt x="787078" y="27996"/>
                </a:lnTo>
                <a:lnTo>
                  <a:pt x="732597" y="30522"/>
                </a:lnTo>
                <a:lnTo>
                  <a:pt x="673691" y="31271"/>
                </a:lnTo>
                <a:lnTo>
                  <a:pt x="617503" y="31492"/>
                </a:lnTo>
                <a:lnTo>
                  <a:pt x="558090" y="31558"/>
                </a:lnTo>
                <a:lnTo>
                  <a:pt x="501753" y="32748"/>
                </a:lnTo>
                <a:lnTo>
                  <a:pt x="439957" y="38819"/>
                </a:lnTo>
                <a:lnTo>
                  <a:pt x="394018" y="40650"/>
                </a:lnTo>
                <a:lnTo>
                  <a:pt x="349425" y="41463"/>
                </a:lnTo>
                <a:lnTo>
                  <a:pt x="306208" y="41825"/>
                </a:lnTo>
                <a:lnTo>
                  <a:pt x="263605" y="41986"/>
                </a:lnTo>
                <a:lnTo>
                  <a:pt x="218154" y="42057"/>
                </a:lnTo>
                <a:lnTo>
                  <a:pt x="171826" y="42089"/>
                </a:lnTo>
                <a:lnTo>
                  <a:pt x="108624" y="42107"/>
                </a:lnTo>
                <a:lnTo>
                  <a:pt x="59221" y="42112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2" name="Group 181"/>
          <p:cNvGrpSpPr/>
          <p:nvPr/>
        </p:nvGrpSpPr>
        <p:grpSpPr>
          <a:xfrm>
            <a:off x="315854" y="2745085"/>
            <a:ext cx="2516312" cy="760905"/>
            <a:chOff x="315854" y="2745085"/>
            <a:chExt cx="2516312" cy="760905"/>
          </a:xfrm>
        </p:grpSpPr>
        <p:sp>
          <p:nvSpPr>
            <p:cNvPr id="170" name="Freeform 169"/>
            <p:cNvSpPr/>
            <p:nvPr/>
          </p:nvSpPr>
          <p:spPr>
            <a:xfrm>
              <a:off x="473782" y="3042735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10528" y="62478"/>
                  </a:lnTo>
                  <a:lnTo>
                    <a:pt x="10528" y="124776"/>
                  </a:lnTo>
                  <a:lnTo>
                    <a:pt x="10528" y="176051"/>
                  </a:lnTo>
                  <a:lnTo>
                    <a:pt x="4939" y="228288"/>
                  </a:lnTo>
                  <a:lnTo>
                    <a:pt x="976" y="28525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5854" y="3032207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57239" y="5589"/>
                  </a:lnTo>
                  <a:lnTo>
                    <a:pt x="203065" y="17958"/>
                  </a:lnTo>
                  <a:lnTo>
                    <a:pt x="144184" y="31667"/>
                  </a:lnTo>
                  <a:lnTo>
                    <a:pt x="82163" y="45640"/>
                  </a:lnTo>
                  <a:lnTo>
                    <a:pt x="20078" y="517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53794" y="3200663"/>
              <a:ext cx="98973" cy="158510"/>
            </a:xfrm>
            <a:custGeom>
              <a:avLst/>
              <a:gdLst/>
              <a:ahLst/>
              <a:cxnLst/>
              <a:rect l="0" t="0" r="0" b="0"/>
              <a:pathLst>
                <a:path w="98973" h="158510">
                  <a:moveTo>
                    <a:pt x="14744" y="73699"/>
                  </a:moveTo>
                  <a:lnTo>
                    <a:pt x="9155" y="90467"/>
                  </a:lnTo>
                  <a:lnTo>
                    <a:pt x="9531" y="108057"/>
                  </a:lnTo>
                  <a:lnTo>
                    <a:pt x="13715" y="153536"/>
                  </a:lnTo>
                  <a:lnTo>
                    <a:pt x="12888" y="158509"/>
                  </a:lnTo>
                  <a:lnTo>
                    <a:pt x="11167" y="158315"/>
                  </a:lnTo>
                  <a:lnTo>
                    <a:pt x="6135" y="147571"/>
                  </a:lnTo>
                  <a:lnTo>
                    <a:pt x="0" y="127198"/>
                  </a:lnTo>
                  <a:lnTo>
                    <a:pt x="1147" y="89421"/>
                  </a:lnTo>
                  <a:lnTo>
                    <a:pt x="13185" y="43140"/>
                  </a:lnTo>
                  <a:lnTo>
                    <a:pt x="24190" y="21513"/>
                  </a:lnTo>
                  <a:lnTo>
                    <a:pt x="32740" y="14342"/>
                  </a:lnTo>
                  <a:lnTo>
                    <a:pt x="64790" y="4249"/>
                  </a:lnTo>
                  <a:lnTo>
                    <a:pt x="989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5409" y="3221720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0" y="0"/>
                  </a:moveTo>
                  <a:lnTo>
                    <a:pt x="34747" y="33577"/>
                  </a:lnTo>
                  <a:lnTo>
                    <a:pt x="5264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42238" y="3179606"/>
              <a:ext cx="189514" cy="326384"/>
            </a:xfrm>
            <a:custGeom>
              <a:avLst/>
              <a:gdLst/>
              <a:ahLst/>
              <a:cxnLst/>
              <a:rect l="0" t="0" r="0" b="0"/>
              <a:pathLst>
                <a:path w="189514" h="326384">
                  <a:moveTo>
                    <a:pt x="189513" y="0"/>
                  </a:moveTo>
                  <a:lnTo>
                    <a:pt x="172745" y="11178"/>
                  </a:lnTo>
                  <a:lnTo>
                    <a:pt x="129920" y="73217"/>
                  </a:lnTo>
                  <a:lnTo>
                    <a:pt x="97885" y="129398"/>
                  </a:lnTo>
                  <a:lnTo>
                    <a:pt x="69215" y="190868"/>
                  </a:lnTo>
                  <a:lnTo>
                    <a:pt x="45041" y="248099"/>
                  </a:lnTo>
                  <a:lnTo>
                    <a:pt x="17716" y="30238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26507" y="3169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26507" y="3242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316062" y="2897248"/>
              <a:ext cx="266015" cy="387644"/>
            </a:xfrm>
            <a:custGeom>
              <a:avLst/>
              <a:gdLst/>
              <a:ahLst/>
              <a:cxnLst/>
              <a:rect l="0" t="0" r="0" b="0"/>
              <a:pathLst>
                <a:path w="266015" h="387644">
                  <a:moveTo>
                    <a:pt x="0" y="40202"/>
                  </a:moveTo>
                  <a:lnTo>
                    <a:pt x="62280" y="23414"/>
                  </a:lnTo>
                  <a:lnTo>
                    <a:pt x="116330" y="19988"/>
                  </a:lnTo>
                  <a:lnTo>
                    <a:pt x="177656" y="13723"/>
                  </a:lnTo>
                  <a:lnTo>
                    <a:pt x="230455" y="2390"/>
                  </a:lnTo>
                  <a:lnTo>
                    <a:pt x="257232" y="0"/>
                  </a:lnTo>
                  <a:lnTo>
                    <a:pt x="263905" y="1702"/>
                  </a:lnTo>
                  <a:lnTo>
                    <a:pt x="266014" y="5177"/>
                  </a:lnTo>
                  <a:lnTo>
                    <a:pt x="265080" y="9833"/>
                  </a:lnTo>
                  <a:lnTo>
                    <a:pt x="220169" y="71328"/>
                  </a:lnTo>
                  <a:lnTo>
                    <a:pt x="182833" y="133281"/>
                  </a:lnTo>
                  <a:lnTo>
                    <a:pt x="145999" y="188918"/>
                  </a:lnTo>
                  <a:lnTo>
                    <a:pt x="123500" y="237298"/>
                  </a:lnTo>
                  <a:lnTo>
                    <a:pt x="107562" y="263547"/>
                  </a:lnTo>
                  <a:lnTo>
                    <a:pt x="79632" y="321475"/>
                  </a:lnTo>
                  <a:lnTo>
                    <a:pt x="37761" y="380304"/>
                  </a:lnTo>
                  <a:lnTo>
                    <a:pt x="31585" y="38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728983" y="3061472"/>
              <a:ext cx="208261" cy="200470"/>
            </a:xfrm>
            <a:custGeom>
              <a:avLst/>
              <a:gdLst/>
              <a:ahLst/>
              <a:cxnLst/>
              <a:rect l="0" t="0" r="0" b="0"/>
              <a:pathLst>
                <a:path w="208261" h="200470">
                  <a:moveTo>
                    <a:pt x="145089" y="107605"/>
                  </a:moveTo>
                  <a:lnTo>
                    <a:pt x="125961" y="46495"/>
                  </a:lnTo>
                  <a:lnTo>
                    <a:pt x="114751" y="24293"/>
                  </a:lnTo>
                  <a:lnTo>
                    <a:pt x="98850" y="8967"/>
                  </a:lnTo>
                  <a:lnTo>
                    <a:pt x="89697" y="3242"/>
                  </a:lnTo>
                  <a:lnTo>
                    <a:pt x="70167" y="0"/>
                  </a:lnTo>
                  <a:lnTo>
                    <a:pt x="60046" y="774"/>
                  </a:lnTo>
                  <a:lnTo>
                    <a:pt x="42562" y="7872"/>
                  </a:lnTo>
                  <a:lnTo>
                    <a:pt x="34623" y="13040"/>
                  </a:lnTo>
                  <a:lnTo>
                    <a:pt x="22684" y="28142"/>
                  </a:lnTo>
                  <a:lnTo>
                    <a:pt x="5487" y="72022"/>
                  </a:lnTo>
                  <a:lnTo>
                    <a:pt x="0" y="112010"/>
                  </a:lnTo>
                  <a:lnTo>
                    <a:pt x="3964" y="153494"/>
                  </a:lnTo>
                  <a:lnTo>
                    <a:pt x="18136" y="189832"/>
                  </a:lnTo>
                  <a:lnTo>
                    <a:pt x="26529" y="196348"/>
                  </a:lnTo>
                  <a:lnTo>
                    <a:pt x="48332" y="200469"/>
                  </a:lnTo>
                  <a:lnTo>
                    <a:pt x="70500" y="195282"/>
                  </a:lnTo>
                  <a:lnTo>
                    <a:pt x="90882" y="184007"/>
                  </a:lnTo>
                  <a:lnTo>
                    <a:pt x="114340" y="157929"/>
                  </a:lnTo>
                  <a:lnTo>
                    <a:pt x="124794" y="138160"/>
                  </a:lnTo>
                  <a:lnTo>
                    <a:pt x="133801" y="96657"/>
                  </a:lnTo>
                  <a:lnTo>
                    <a:pt x="136394" y="96797"/>
                  </a:lnTo>
                  <a:lnTo>
                    <a:pt x="142395" y="106311"/>
                  </a:lnTo>
                  <a:lnTo>
                    <a:pt x="148961" y="122238"/>
                  </a:lnTo>
                  <a:lnTo>
                    <a:pt x="162018" y="134776"/>
                  </a:lnTo>
                  <a:lnTo>
                    <a:pt x="178349" y="143078"/>
                  </a:lnTo>
                  <a:lnTo>
                    <a:pt x="208260" y="149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979357" y="3076076"/>
              <a:ext cx="141068" cy="124588"/>
            </a:xfrm>
            <a:custGeom>
              <a:avLst/>
              <a:gdLst/>
              <a:ahLst/>
              <a:cxnLst/>
              <a:rect l="0" t="0" r="0" b="0"/>
              <a:pathLst>
                <a:path w="141068" h="124588">
                  <a:moveTo>
                    <a:pt x="0" y="50887"/>
                  </a:moveTo>
                  <a:lnTo>
                    <a:pt x="5589" y="109504"/>
                  </a:lnTo>
                  <a:lnTo>
                    <a:pt x="6066" y="114532"/>
                  </a:lnTo>
                  <a:lnTo>
                    <a:pt x="5214" y="114374"/>
                  </a:lnTo>
                  <a:lnTo>
                    <a:pt x="3476" y="110759"/>
                  </a:lnTo>
                  <a:lnTo>
                    <a:pt x="1030" y="83315"/>
                  </a:lnTo>
                  <a:lnTo>
                    <a:pt x="5895" y="45548"/>
                  </a:lnTo>
                  <a:lnTo>
                    <a:pt x="20334" y="10311"/>
                  </a:lnTo>
                  <a:lnTo>
                    <a:pt x="29934" y="3949"/>
                  </a:lnTo>
                  <a:lnTo>
                    <a:pt x="56198" y="0"/>
                  </a:lnTo>
                  <a:lnTo>
                    <a:pt x="78009" y="5264"/>
                  </a:lnTo>
                  <a:lnTo>
                    <a:pt x="87101" y="9944"/>
                  </a:lnTo>
                  <a:lnTo>
                    <a:pt x="103442" y="27621"/>
                  </a:lnTo>
                  <a:lnTo>
                    <a:pt x="131732" y="82182"/>
                  </a:lnTo>
                  <a:lnTo>
                    <a:pt x="141067" y="110463"/>
                  </a:lnTo>
                  <a:lnTo>
                    <a:pt x="140838" y="115171"/>
                  </a:lnTo>
                  <a:lnTo>
                    <a:pt x="136870" y="124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43902" y="2797777"/>
              <a:ext cx="151311" cy="455947"/>
            </a:xfrm>
            <a:custGeom>
              <a:avLst/>
              <a:gdLst/>
              <a:ahLst/>
              <a:cxnLst/>
              <a:rect l="0" t="0" r="0" b="0"/>
              <a:pathLst>
                <a:path w="151311" h="455947">
                  <a:moveTo>
                    <a:pt x="109196" y="297601"/>
                  </a:moveTo>
                  <a:lnTo>
                    <a:pt x="99621" y="266319"/>
                  </a:lnTo>
                  <a:lnTo>
                    <a:pt x="88953" y="250162"/>
                  </a:lnTo>
                  <a:lnTo>
                    <a:pt x="80493" y="244918"/>
                  </a:lnTo>
                  <a:lnTo>
                    <a:pt x="58614" y="239091"/>
                  </a:lnTo>
                  <a:lnTo>
                    <a:pt x="48569" y="241047"/>
                  </a:lnTo>
                  <a:lnTo>
                    <a:pt x="31168" y="252579"/>
                  </a:lnTo>
                  <a:lnTo>
                    <a:pt x="18755" y="272522"/>
                  </a:lnTo>
                  <a:lnTo>
                    <a:pt x="1254" y="323453"/>
                  </a:lnTo>
                  <a:lnTo>
                    <a:pt x="0" y="347695"/>
                  </a:lnTo>
                  <a:lnTo>
                    <a:pt x="8991" y="384193"/>
                  </a:lnTo>
                  <a:lnTo>
                    <a:pt x="32991" y="432858"/>
                  </a:lnTo>
                  <a:lnTo>
                    <a:pt x="49591" y="448572"/>
                  </a:lnTo>
                  <a:lnTo>
                    <a:pt x="58931" y="454401"/>
                  </a:lnTo>
                  <a:lnTo>
                    <a:pt x="68667" y="455946"/>
                  </a:lnTo>
                  <a:lnTo>
                    <a:pt x="88843" y="451425"/>
                  </a:lnTo>
                  <a:lnTo>
                    <a:pt x="96797" y="444604"/>
                  </a:lnTo>
                  <a:lnTo>
                    <a:pt x="108755" y="424547"/>
                  </a:lnTo>
                  <a:lnTo>
                    <a:pt x="125963" y="367477"/>
                  </a:lnTo>
                  <a:lnTo>
                    <a:pt x="137508" y="310624"/>
                  </a:lnTo>
                  <a:lnTo>
                    <a:pt x="136692" y="253106"/>
                  </a:lnTo>
                  <a:lnTo>
                    <a:pt x="132161" y="191611"/>
                  </a:lnTo>
                  <a:lnTo>
                    <a:pt x="127699" y="138295"/>
                  </a:lnTo>
                  <a:lnTo>
                    <a:pt x="121300" y="77660"/>
                  </a:lnTo>
                  <a:lnTo>
                    <a:pt x="109013" y="32262"/>
                  </a:lnTo>
                  <a:lnTo>
                    <a:pt x="90554" y="353"/>
                  </a:lnTo>
                  <a:lnTo>
                    <a:pt x="86240" y="0"/>
                  </a:lnTo>
                  <a:lnTo>
                    <a:pt x="83363" y="5613"/>
                  </a:lnTo>
                  <a:lnTo>
                    <a:pt x="77828" y="25109"/>
                  </a:lnTo>
                  <a:lnTo>
                    <a:pt x="65067" y="55815"/>
                  </a:lnTo>
                  <a:lnTo>
                    <a:pt x="66586" y="119315"/>
                  </a:lnTo>
                  <a:lnTo>
                    <a:pt x="72524" y="174585"/>
                  </a:lnTo>
                  <a:lnTo>
                    <a:pt x="81693" y="235416"/>
                  </a:lnTo>
                  <a:lnTo>
                    <a:pt x="91818" y="292304"/>
                  </a:lnTo>
                  <a:lnTo>
                    <a:pt x="114126" y="354353"/>
                  </a:lnTo>
                  <a:lnTo>
                    <a:pt x="151310" y="413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648452" y="2745085"/>
              <a:ext cx="183714" cy="402936"/>
            </a:xfrm>
            <a:custGeom>
              <a:avLst/>
              <a:gdLst/>
              <a:ahLst/>
              <a:cxnLst/>
              <a:rect l="0" t="0" r="0" b="0"/>
              <a:pathLst>
                <a:path w="183714" h="402936">
                  <a:moveTo>
                    <a:pt x="152128" y="160780"/>
                  </a:moveTo>
                  <a:lnTo>
                    <a:pt x="167769" y="142799"/>
                  </a:lnTo>
                  <a:lnTo>
                    <a:pt x="175847" y="125882"/>
                  </a:lnTo>
                  <a:lnTo>
                    <a:pt x="181383" y="91038"/>
                  </a:lnTo>
                  <a:lnTo>
                    <a:pt x="171844" y="51079"/>
                  </a:lnTo>
                  <a:lnTo>
                    <a:pt x="154200" y="20781"/>
                  </a:lnTo>
                  <a:lnTo>
                    <a:pt x="137841" y="7701"/>
                  </a:lnTo>
                  <a:lnTo>
                    <a:pt x="128565" y="2575"/>
                  </a:lnTo>
                  <a:lnTo>
                    <a:pt x="108901" y="0"/>
                  </a:lnTo>
                  <a:lnTo>
                    <a:pt x="98743" y="951"/>
                  </a:lnTo>
                  <a:lnTo>
                    <a:pt x="78099" y="11366"/>
                  </a:lnTo>
                  <a:lnTo>
                    <a:pt x="49865" y="36960"/>
                  </a:lnTo>
                  <a:lnTo>
                    <a:pt x="13775" y="88229"/>
                  </a:lnTo>
                  <a:lnTo>
                    <a:pt x="0" y="132004"/>
                  </a:lnTo>
                  <a:lnTo>
                    <a:pt x="1508" y="169022"/>
                  </a:lnTo>
                  <a:lnTo>
                    <a:pt x="14953" y="202216"/>
                  </a:lnTo>
                  <a:lnTo>
                    <a:pt x="33755" y="228689"/>
                  </a:lnTo>
                  <a:lnTo>
                    <a:pt x="59732" y="245762"/>
                  </a:lnTo>
                  <a:lnTo>
                    <a:pt x="79478" y="248073"/>
                  </a:lnTo>
                  <a:lnTo>
                    <a:pt x="98782" y="244030"/>
                  </a:lnTo>
                  <a:lnTo>
                    <a:pt x="115160" y="234435"/>
                  </a:lnTo>
                  <a:lnTo>
                    <a:pt x="127119" y="216132"/>
                  </a:lnTo>
                  <a:lnTo>
                    <a:pt x="148098" y="159967"/>
                  </a:lnTo>
                  <a:lnTo>
                    <a:pt x="156653" y="129083"/>
                  </a:lnTo>
                  <a:lnTo>
                    <a:pt x="156314" y="129120"/>
                  </a:lnTo>
                  <a:lnTo>
                    <a:pt x="154919" y="132655"/>
                  </a:lnTo>
                  <a:lnTo>
                    <a:pt x="153849" y="186420"/>
                  </a:lnTo>
                  <a:lnTo>
                    <a:pt x="159527" y="232588"/>
                  </a:lnTo>
                  <a:lnTo>
                    <a:pt x="162899" y="286172"/>
                  </a:lnTo>
                  <a:lnTo>
                    <a:pt x="173926" y="346856"/>
                  </a:lnTo>
                  <a:lnTo>
                    <a:pt x="183713" y="402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340811" y="3558632"/>
            <a:ext cx="3141842" cy="642771"/>
            <a:chOff x="340811" y="3558632"/>
            <a:chExt cx="3141842" cy="642771"/>
          </a:xfrm>
        </p:grpSpPr>
        <p:sp>
          <p:nvSpPr>
            <p:cNvPr id="183" name="Freeform 182"/>
            <p:cNvSpPr/>
            <p:nvPr/>
          </p:nvSpPr>
          <p:spPr>
            <a:xfrm>
              <a:off x="340811" y="3827535"/>
              <a:ext cx="238257" cy="373868"/>
            </a:xfrm>
            <a:custGeom>
              <a:avLst/>
              <a:gdLst/>
              <a:ahLst/>
              <a:cxnLst/>
              <a:rect l="0" t="0" r="0" b="0"/>
              <a:pathLst>
                <a:path w="238257" h="373868">
                  <a:moveTo>
                    <a:pt x="143499" y="57480"/>
                  </a:moveTo>
                  <a:lnTo>
                    <a:pt x="123256" y="13518"/>
                  </a:lnTo>
                  <a:lnTo>
                    <a:pt x="113626" y="7115"/>
                  </a:lnTo>
                  <a:lnTo>
                    <a:pt x="87329" y="0"/>
                  </a:lnTo>
                  <a:lnTo>
                    <a:pt x="65502" y="3078"/>
                  </a:lnTo>
                  <a:lnTo>
                    <a:pt x="56406" y="7174"/>
                  </a:lnTo>
                  <a:lnTo>
                    <a:pt x="43180" y="21084"/>
                  </a:lnTo>
                  <a:lnTo>
                    <a:pt x="14085" y="71101"/>
                  </a:lnTo>
                  <a:lnTo>
                    <a:pt x="0" y="130057"/>
                  </a:lnTo>
                  <a:lnTo>
                    <a:pt x="375" y="172961"/>
                  </a:lnTo>
                  <a:lnTo>
                    <a:pt x="5394" y="234969"/>
                  </a:lnTo>
                  <a:lnTo>
                    <a:pt x="17441" y="280605"/>
                  </a:lnTo>
                  <a:lnTo>
                    <a:pt x="42473" y="328372"/>
                  </a:lnTo>
                  <a:lnTo>
                    <a:pt x="73068" y="361551"/>
                  </a:lnTo>
                  <a:lnTo>
                    <a:pt x="82507" y="368988"/>
                  </a:lnTo>
                  <a:lnTo>
                    <a:pt x="92309" y="372777"/>
                  </a:lnTo>
                  <a:lnTo>
                    <a:pt x="112559" y="373867"/>
                  </a:lnTo>
                  <a:lnTo>
                    <a:pt x="143691" y="367904"/>
                  </a:lnTo>
                  <a:lnTo>
                    <a:pt x="169552" y="353138"/>
                  </a:lnTo>
                  <a:lnTo>
                    <a:pt x="219420" y="306500"/>
                  </a:lnTo>
                  <a:lnTo>
                    <a:pt x="238256" y="278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94535" y="3853430"/>
              <a:ext cx="142460" cy="305327"/>
            </a:xfrm>
            <a:custGeom>
              <a:avLst/>
              <a:gdLst/>
              <a:ahLst/>
              <a:cxnLst/>
              <a:rect l="0" t="0" r="0" b="0"/>
              <a:pathLst>
                <a:path w="142460" h="305327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13882" y="191754"/>
                  </a:lnTo>
                  <a:lnTo>
                    <a:pt x="21265" y="246107"/>
                  </a:lnTo>
                  <a:lnTo>
                    <a:pt x="25583" y="292545"/>
                  </a:lnTo>
                  <a:lnTo>
                    <a:pt x="29703" y="232560"/>
                  </a:lnTo>
                  <a:lnTo>
                    <a:pt x="36194" y="212154"/>
                  </a:lnTo>
                  <a:lnTo>
                    <a:pt x="46877" y="195286"/>
                  </a:lnTo>
                  <a:lnTo>
                    <a:pt x="55341" y="191022"/>
                  </a:lnTo>
                  <a:lnTo>
                    <a:pt x="77224" y="189404"/>
                  </a:lnTo>
                  <a:lnTo>
                    <a:pt x="87271" y="192950"/>
                  </a:lnTo>
                  <a:lnTo>
                    <a:pt x="104673" y="206248"/>
                  </a:lnTo>
                  <a:lnTo>
                    <a:pt x="122035" y="233466"/>
                  </a:lnTo>
                  <a:lnTo>
                    <a:pt x="133747" y="286606"/>
                  </a:lnTo>
                  <a:lnTo>
                    <a:pt x="14245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76593" y="3956366"/>
              <a:ext cx="128858" cy="161127"/>
            </a:xfrm>
            <a:custGeom>
              <a:avLst/>
              <a:gdLst/>
              <a:ahLst/>
              <a:cxnLst/>
              <a:rect l="0" t="0" r="0" b="0"/>
              <a:pathLst>
                <a:path w="128858" h="161127">
                  <a:moveTo>
                    <a:pt x="2515" y="107634"/>
                  </a:moveTo>
                  <a:lnTo>
                    <a:pt x="20496" y="91993"/>
                  </a:lnTo>
                  <a:lnTo>
                    <a:pt x="78846" y="54178"/>
                  </a:lnTo>
                  <a:lnTo>
                    <a:pt x="88498" y="47430"/>
                  </a:lnTo>
                  <a:lnTo>
                    <a:pt x="93762" y="39422"/>
                  </a:lnTo>
                  <a:lnTo>
                    <a:pt x="96492" y="21166"/>
                  </a:lnTo>
                  <a:lnTo>
                    <a:pt x="93242" y="13723"/>
                  </a:lnTo>
                  <a:lnTo>
                    <a:pt x="80273" y="2335"/>
                  </a:lnTo>
                  <a:lnTo>
                    <a:pt x="71901" y="0"/>
                  </a:lnTo>
                  <a:lnTo>
                    <a:pt x="53241" y="525"/>
                  </a:lnTo>
                  <a:lnTo>
                    <a:pt x="23004" y="12987"/>
                  </a:lnTo>
                  <a:lnTo>
                    <a:pt x="8502" y="28134"/>
                  </a:lnTo>
                  <a:lnTo>
                    <a:pt x="2997" y="37086"/>
                  </a:lnTo>
                  <a:lnTo>
                    <a:pt x="0" y="59512"/>
                  </a:lnTo>
                  <a:lnTo>
                    <a:pt x="7608" y="106447"/>
                  </a:lnTo>
                  <a:lnTo>
                    <a:pt x="22612" y="133278"/>
                  </a:lnTo>
                  <a:lnTo>
                    <a:pt x="47464" y="156046"/>
                  </a:lnTo>
                  <a:lnTo>
                    <a:pt x="70066" y="161126"/>
                  </a:lnTo>
                  <a:lnTo>
                    <a:pt x="102859" y="157408"/>
                  </a:lnTo>
                  <a:lnTo>
                    <a:pt x="128857" y="14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93549" y="3957111"/>
              <a:ext cx="111944" cy="151402"/>
            </a:xfrm>
            <a:custGeom>
              <a:avLst/>
              <a:gdLst/>
              <a:ahLst/>
              <a:cxnLst/>
              <a:rect l="0" t="0" r="0" b="0"/>
              <a:pathLst>
                <a:path w="111944" h="151402">
                  <a:moveTo>
                    <a:pt x="59300" y="12132"/>
                  </a:moveTo>
                  <a:lnTo>
                    <a:pt x="48122" y="954"/>
                  </a:lnTo>
                  <a:lnTo>
                    <a:pt x="42489" y="0"/>
                  </a:lnTo>
                  <a:lnTo>
                    <a:pt x="36395" y="1705"/>
                  </a:lnTo>
                  <a:lnTo>
                    <a:pt x="29992" y="5181"/>
                  </a:lnTo>
                  <a:lnTo>
                    <a:pt x="9802" y="26840"/>
                  </a:lnTo>
                  <a:lnTo>
                    <a:pt x="2206" y="48695"/>
                  </a:lnTo>
                  <a:lnTo>
                    <a:pt x="0" y="72836"/>
                  </a:lnTo>
                  <a:lnTo>
                    <a:pt x="2919" y="95264"/>
                  </a:lnTo>
                  <a:lnTo>
                    <a:pt x="16728" y="127621"/>
                  </a:lnTo>
                  <a:lnTo>
                    <a:pt x="32191" y="142619"/>
                  </a:lnTo>
                  <a:lnTo>
                    <a:pt x="41227" y="148257"/>
                  </a:lnTo>
                  <a:lnTo>
                    <a:pt x="60626" y="151401"/>
                  </a:lnTo>
                  <a:lnTo>
                    <a:pt x="70713" y="150601"/>
                  </a:lnTo>
                  <a:lnTo>
                    <a:pt x="88159" y="143474"/>
                  </a:lnTo>
                  <a:lnTo>
                    <a:pt x="101372" y="133677"/>
                  </a:lnTo>
                  <a:lnTo>
                    <a:pt x="111943" y="117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147606" y="3800787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6331"/>
                  </a:lnTo>
                  <a:lnTo>
                    <a:pt x="26084" y="216624"/>
                  </a:lnTo>
                  <a:lnTo>
                    <a:pt x="31668" y="269564"/>
                  </a:lnTo>
                  <a:lnTo>
                    <a:pt x="42823" y="311911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217892" y="3885015"/>
              <a:ext cx="119228" cy="200043"/>
            </a:xfrm>
            <a:custGeom>
              <a:avLst/>
              <a:gdLst/>
              <a:ahLst/>
              <a:cxnLst/>
              <a:rect l="0" t="0" r="0" b="0"/>
              <a:pathLst>
                <a:path w="119228" h="200043">
                  <a:moveTo>
                    <a:pt x="66584" y="0"/>
                  </a:moveTo>
                  <a:lnTo>
                    <a:pt x="30668" y="61111"/>
                  </a:lnTo>
                  <a:lnTo>
                    <a:pt x="1875" y="115542"/>
                  </a:lnTo>
                  <a:lnTo>
                    <a:pt x="0" y="136750"/>
                  </a:lnTo>
                  <a:lnTo>
                    <a:pt x="1138" y="147319"/>
                  </a:lnTo>
                  <a:lnTo>
                    <a:pt x="5406" y="155534"/>
                  </a:lnTo>
                  <a:lnTo>
                    <a:pt x="19507" y="167782"/>
                  </a:lnTo>
                  <a:lnTo>
                    <a:pt x="47176" y="181255"/>
                  </a:lnTo>
                  <a:lnTo>
                    <a:pt x="100481" y="191545"/>
                  </a:lnTo>
                  <a:lnTo>
                    <a:pt x="11922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484518" y="3863958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516103" y="4000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800373" y="3717110"/>
              <a:ext cx="264701" cy="336362"/>
            </a:xfrm>
            <a:custGeom>
              <a:avLst/>
              <a:gdLst/>
              <a:ahLst/>
              <a:cxnLst/>
              <a:rect l="0" t="0" r="0" b="0"/>
              <a:pathLst>
                <a:path w="264701" h="336362">
                  <a:moveTo>
                    <a:pt x="0" y="9978"/>
                  </a:moveTo>
                  <a:lnTo>
                    <a:pt x="48930" y="18311"/>
                  </a:lnTo>
                  <a:lnTo>
                    <a:pt x="108061" y="14483"/>
                  </a:lnTo>
                  <a:lnTo>
                    <a:pt x="156280" y="5724"/>
                  </a:lnTo>
                  <a:lnTo>
                    <a:pt x="207612" y="1308"/>
                  </a:lnTo>
                  <a:lnTo>
                    <a:pt x="254277" y="0"/>
                  </a:lnTo>
                  <a:lnTo>
                    <a:pt x="261935" y="2156"/>
                  </a:lnTo>
                  <a:lnTo>
                    <a:pt x="264700" y="5933"/>
                  </a:lnTo>
                  <a:lnTo>
                    <a:pt x="264204" y="10791"/>
                  </a:lnTo>
                  <a:lnTo>
                    <a:pt x="239580" y="69205"/>
                  </a:lnTo>
                  <a:lnTo>
                    <a:pt x="216387" y="124059"/>
                  </a:lnTo>
                  <a:lnTo>
                    <a:pt x="189275" y="186887"/>
                  </a:lnTo>
                  <a:lnTo>
                    <a:pt x="166979" y="244704"/>
                  </a:lnTo>
                  <a:lnTo>
                    <a:pt x="151310" y="298846"/>
                  </a:lnTo>
                  <a:lnTo>
                    <a:pt x="136870" y="336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263626" y="3769202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1464" y="58617"/>
                  </a:lnTo>
                  <a:lnTo>
                    <a:pt x="289" y="112790"/>
                  </a:lnTo>
                  <a:lnTo>
                    <a:pt x="58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179399" y="3842901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3939" y="25194"/>
                  </a:lnTo>
                  <a:lnTo>
                    <a:pt x="64472" y="45244"/>
                  </a:lnTo>
                  <a:lnTo>
                    <a:pt x="16939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511037" y="3614689"/>
              <a:ext cx="194787" cy="417726"/>
            </a:xfrm>
            <a:custGeom>
              <a:avLst/>
              <a:gdLst/>
              <a:ahLst/>
              <a:cxnLst/>
              <a:rect l="0" t="0" r="0" b="0"/>
              <a:pathLst>
                <a:path w="194787" h="417726">
                  <a:moveTo>
                    <a:pt x="131616" y="133456"/>
                  </a:moveTo>
                  <a:lnTo>
                    <a:pt x="148383" y="122277"/>
                  </a:lnTo>
                  <a:lnTo>
                    <a:pt x="159735" y="107431"/>
                  </a:lnTo>
                  <a:lnTo>
                    <a:pt x="167509" y="87964"/>
                  </a:lnTo>
                  <a:lnTo>
                    <a:pt x="170965" y="63714"/>
                  </a:lnTo>
                  <a:lnTo>
                    <a:pt x="166262" y="40458"/>
                  </a:lnTo>
                  <a:lnTo>
                    <a:pt x="161732" y="29343"/>
                  </a:lnTo>
                  <a:lnTo>
                    <a:pt x="147340" y="13874"/>
                  </a:lnTo>
                  <a:lnTo>
                    <a:pt x="138589" y="8111"/>
                  </a:lnTo>
                  <a:lnTo>
                    <a:pt x="103916" y="0"/>
                  </a:lnTo>
                  <a:lnTo>
                    <a:pt x="69596" y="3187"/>
                  </a:lnTo>
                  <a:lnTo>
                    <a:pt x="37200" y="17128"/>
                  </a:lnTo>
                  <a:lnTo>
                    <a:pt x="10964" y="36077"/>
                  </a:lnTo>
                  <a:lnTo>
                    <a:pt x="1953" y="58981"/>
                  </a:lnTo>
                  <a:lnTo>
                    <a:pt x="0" y="104760"/>
                  </a:lnTo>
                  <a:lnTo>
                    <a:pt x="9821" y="161452"/>
                  </a:lnTo>
                  <a:lnTo>
                    <a:pt x="25208" y="189974"/>
                  </a:lnTo>
                  <a:lnTo>
                    <a:pt x="44585" y="213243"/>
                  </a:lnTo>
                  <a:lnTo>
                    <a:pt x="64469" y="221559"/>
                  </a:lnTo>
                  <a:lnTo>
                    <a:pt x="76323" y="223777"/>
                  </a:lnTo>
                  <a:lnTo>
                    <a:pt x="95733" y="220002"/>
                  </a:lnTo>
                  <a:lnTo>
                    <a:pt x="112158" y="209355"/>
                  </a:lnTo>
                  <a:lnTo>
                    <a:pt x="127257" y="192925"/>
                  </a:lnTo>
                  <a:lnTo>
                    <a:pt x="143322" y="158355"/>
                  </a:lnTo>
                  <a:lnTo>
                    <a:pt x="150825" y="114111"/>
                  </a:lnTo>
                  <a:lnTo>
                    <a:pt x="151441" y="115880"/>
                  </a:lnTo>
                  <a:lnTo>
                    <a:pt x="152510" y="165933"/>
                  </a:lnTo>
                  <a:lnTo>
                    <a:pt x="155760" y="226655"/>
                  </a:lnTo>
                  <a:lnTo>
                    <a:pt x="161731" y="284057"/>
                  </a:lnTo>
                  <a:lnTo>
                    <a:pt x="171316" y="340456"/>
                  </a:lnTo>
                  <a:lnTo>
                    <a:pt x="184475" y="390417"/>
                  </a:lnTo>
                  <a:lnTo>
                    <a:pt x="194786" y="41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853222" y="368497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863751" y="375867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67200" y="7236"/>
                  </a:lnTo>
                  <a:lnTo>
                    <a:pt x="2033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152960" y="3558632"/>
              <a:ext cx="47704" cy="400084"/>
            </a:xfrm>
            <a:custGeom>
              <a:avLst/>
              <a:gdLst/>
              <a:ahLst/>
              <a:cxnLst/>
              <a:rect l="0" t="0" r="0" b="0"/>
              <a:pathLst>
                <a:path w="47704" h="40008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3791" y="135714"/>
                  </a:lnTo>
                  <a:lnTo>
                    <a:pt x="24722" y="194950"/>
                  </a:lnTo>
                  <a:lnTo>
                    <a:pt x="33502" y="244659"/>
                  </a:lnTo>
                  <a:lnTo>
                    <a:pt x="37256" y="295149"/>
                  </a:lnTo>
                  <a:lnTo>
                    <a:pt x="45293" y="351669"/>
                  </a:lnTo>
                  <a:lnTo>
                    <a:pt x="4770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298606" y="3590217"/>
              <a:ext cx="184047" cy="421756"/>
            </a:xfrm>
            <a:custGeom>
              <a:avLst/>
              <a:gdLst/>
              <a:ahLst/>
              <a:cxnLst/>
              <a:rect l="0" t="0" r="0" b="0"/>
              <a:pathLst>
                <a:path w="184047" h="421756">
                  <a:moveTo>
                    <a:pt x="70513" y="0"/>
                  </a:moveTo>
                  <a:lnTo>
                    <a:pt x="35766" y="55045"/>
                  </a:lnTo>
                  <a:lnTo>
                    <a:pt x="18632" y="106453"/>
                  </a:lnTo>
                  <a:lnTo>
                    <a:pt x="7568" y="153984"/>
                  </a:lnTo>
                  <a:lnTo>
                    <a:pt x="0" y="209402"/>
                  </a:lnTo>
                  <a:lnTo>
                    <a:pt x="877" y="259747"/>
                  </a:lnTo>
                  <a:lnTo>
                    <a:pt x="11654" y="318680"/>
                  </a:lnTo>
                  <a:lnTo>
                    <a:pt x="26218" y="373042"/>
                  </a:lnTo>
                  <a:lnTo>
                    <a:pt x="37568" y="392354"/>
                  </a:lnTo>
                  <a:lnTo>
                    <a:pt x="68290" y="416381"/>
                  </a:lnTo>
                  <a:lnTo>
                    <a:pt x="90582" y="421755"/>
                  </a:lnTo>
                  <a:lnTo>
                    <a:pt x="101440" y="421550"/>
                  </a:lnTo>
                  <a:lnTo>
                    <a:pt x="119743" y="415083"/>
                  </a:lnTo>
                  <a:lnTo>
                    <a:pt x="150557" y="391868"/>
                  </a:lnTo>
                  <a:lnTo>
                    <a:pt x="166499" y="366063"/>
                  </a:lnTo>
                  <a:lnTo>
                    <a:pt x="181197" y="324733"/>
                  </a:lnTo>
                  <a:lnTo>
                    <a:pt x="184046" y="299524"/>
                  </a:lnTo>
                  <a:lnTo>
                    <a:pt x="174472" y="259024"/>
                  </a:lnTo>
                  <a:lnTo>
                    <a:pt x="160001" y="240684"/>
                  </a:lnTo>
                  <a:lnTo>
                    <a:pt x="151228" y="234155"/>
                  </a:lnTo>
                  <a:lnTo>
                    <a:pt x="129003" y="230021"/>
                  </a:lnTo>
                  <a:lnTo>
                    <a:pt x="105867" y="233253"/>
                  </a:lnTo>
                  <a:lnTo>
                    <a:pt x="79688" y="248227"/>
                  </a:lnTo>
                  <a:lnTo>
                    <a:pt x="49882" y="277367"/>
                  </a:lnTo>
                  <a:lnTo>
                    <a:pt x="31644" y="306401"/>
                  </a:lnTo>
                  <a:lnTo>
                    <a:pt x="22822" y="323352"/>
                  </a:lnTo>
                  <a:lnTo>
                    <a:pt x="73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0" name="Freeform 199"/>
          <p:cNvSpPr/>
          <p:nvPr/>
        </p:nvSpPr>
        <p:spPr>
          <a:xfrm>
            <a:off x="6906694" y="3495461"/>
            <a:ext cx="2053058" cy="1389763"/>
          </a:xfrm>
          <a:custGeom>
            <a:avLst/>
            <a:gdLst/>
            <a:ahLst/>
            <a:cxnLst/>
            <a:rect l="0" t="0" r="0" b="0"/>
            <a:pathLst>
              <a:path w="2053058" h="1389763">
                <a:moveTo>
                  <a:pt x="0" y="0"/>
                </a:moveTo>
                <a:lnTo>
                  <a:pt x="2053057" y="0"/>
                </a:lnTo>
                <a:lnTo>
                  <a:pt x="2053057" y="1389762"/>
                </a:lnTo>
                <a:lnTo>
                  <a:pt x="0" y="138976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8" name="Group 217"/>
          <p:cNvGrpSpPr/>
          <p:nvPr/>
        </p:nvGrpSpPr>
        <p:grpSpPr>
          <a:xfrm>
            <a:off x="431668" y="4698873"/>
            <a:ext cx="2729732" cy="509298"/>
            <a:chOff x="431668" y="4698873"/>
            <a:chExt cx="2729732" cy="509298"/>
          </a:xfrm>
        </p:grpSpPr>
        <p:sp>
          <p:nvSpPr>
            <p:cNvPr id="201" name="Freeform 200"/>
            <p:cNvSpPr/>
            <p:nvPr/>
          </p:nvSpPr>
          <p:spPr>
            <a:xfrm>
              <a:off x="509830" y="4800994"/>
              <a:ext cx="16459" cy="400084"/>
            </a:xfrm>
            <a:custGeom>
              <a:avLst/>
              <a:gdLst/>
              <a:ahLst/>
              <a:cxnLst/>
              <a:rect l="0" t="0" r="0" b="0"/>
              <a:pathLst>
                <a:path w="16459" h="400084">
                  <a:moveTo>
                    <a:pt x="6066" y="0"/>
                  </a:moveTo>
                  <a:lnTo>
                    <a:pt x="0" y="40858"/>
                  </a:lnTo>
                  <a:lnTo>
                    <a:pt x="4521" y="101441"/>
                  </a:lnTo>
                  <a:lnTo>
                    <a:pt x="11350" y="163537"/>
                  </a:lnTo>
                  <a:lnTo>
                    <a:pt x="15040" y="215352"/>
                  </a:lnTo>
                  <a:lnTo>
                    <a:pt x="16134" y="263980"/>
                  </a:lnTo>
                  <a:lnTo>
                    <a:pt x="16458" y="313613"/>
                  </a:lnTo>
                  <a:lnTo>
                    <a:pt x="8243" y="374225"/>
                  </a:lnTo>
                  <a:lnTo>
                    <a:pt x="606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1668" y="4782813"/>
              <a:ext cx="294799" cy="397681"/>
            </a:xfrm>
            <a:custGeom>
              <a:avLst/>
              <a:gdLst/>
              <a:ahLst/>
              <a:cxnLst/>
              <a:rect l="0" t="0" r="0" b="0"/>
              <a:pathLst>
                <a:path w="294799" h="397681">
                  <a:moveTo>
                    <a:pt x="0" y="133995"/>
                  </a:moveTo>
                  <a:lnTo>
                    <a:pt x="0" y="111638"/>
                  </a:lnTo>
                  <a:lnTo>
                    <a:pt x="11178" y="80968"/>
                  </a:lnTo>
                  <a:lnTo>
                    <a:pt x="49498" y="23737"/>
                  </a:lnTo>
                  <a:lnTo>
                    <a:pt x="75887" y="6829"/>
                  </a:lnTo>
                  <a:lnTo>
                    <a:pt x="111522" y="0"/>
                  </a:lnTo>
                  <a:lnTo>
                    <a:pt x="131844" y="4642"/>
                  </a:lnTo>
                  <a:lnTo>
                    <a:pt x="140538" y="9155"/>
                  </a:lnTo>
                  <a:lnTo>
                    <a:pt x="153318" y="23528"/>
                  </a:lnTo>
                  <a:lnTo>
                    <a:pt x="171055" y="61352"/>
                  </a:lnTo>
                  <a:lnTo>
                    <a:pt x="177418" y="118259"/>
                  </a:lnTo>
                  <a:lnTo>
                    <a:pt x="175555" y="172654"/>
                  </a:lnTo>
                  <a:lnTo>
                    <a:pt x="169272" y="194461"/>
                  </a:lnTo>
                  <a:lnTo>
                    <a:pt x="158680" y="211951"/>
                  </a:lnTo>
                  <a:lnTo>
                    <a:pt x="150240" y="216381"/>
                  </a:lnTo>
                  <a:lnTo>
                    <a:pt x="124194" y="219367"/>
                  </a:lnTo>
                  <a:lnTo>
                    <a:pt x="124910" y="221326"/>
                  </a:lnTo>
                  <a:lnTo>
                    <a:pt x="128897" y="223801"/>
                  </a:lnTo>
                  <a:lnTo>
                    <a:pt x="162767" y="282337"/>
                  </a:lnTo>
                  <a:lnTo>
                    <a:pt x="196707" y="339750"/>
                  </a:lnTo>
                  <a:lnTo>
                    <a:pt x="238661" y="392659"/>
                  </a:lnTo>
                  <a:lnTo>
                    <a:pt x="246845" y="396515"/>
                  </a:lnTo>
                  <a:lnTo>
                    <a:pt x="265297" y="397680"/>
                  </a:lnTo>
                  <a:lnTo>
                    <a:pt x="272791" y="395182"/>
                  </a:lnTo>
                  <a:lnTo>
                    <a:pt x="294798" y="376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94880" y="4988627"/>
              <a:ext cx="136872" cy="202074"/>
            </a:xfrm>
            <a:custGeom>
              <a:avLst/>
              <a:gdLst/>
              <a:ahLst/>
              <a:cxnLst/>
              <a:rect l="0" t="0" r="0" b="0"/>
              <a:pathLst>
                <a:path w="136872" h="202074">
                  <a:moveTo>
                    <a:pt x="0" y="86108"/>
                  </a:moveTo>
                  <a:lnTo>
                    <a:pt x="42692" y="82989"/>
                  </a:lnTo>
                  <a:lnTo>
                    <a:pt x="62258" y="76533"/>
                  </a:lnTo>
                  <a:lnTo>
                    <a:pt x="78753" y="65865"/>
                  </a:lnTo>
                  <a:lnTo>
                    <a:pt x="90764" y="50205"/>
                  </a:lnTo>
                  <a:lnTo>
                    <a:pt x="95604" y="41116"/>
                  </a:lnTo>
                  <a:lnTo>
                    <a:pt x="96492" y="32717"/>
                  </a:lnTo>
                  <a:lnTo>
                    <a:pt x="91238" y="17145"/>
                  </a:lnTo>
                  <a:lnTo>
                    <a:pt x="77985" y="5545"/>
                  </a:lnTo>
                  <a:lnTo>
                    <a:pt x="69538" y="814"/>
                  </a:lnTo>
                  <a:lnTo>
                    <a:pt x="61566" y="0"/>
                  </a:lnTo>
                  <a:lnTo>
                    <a:pt x="46470" y="5334"/>
                  </a:lnTo>
                  <a:lnTo>
                    <a:pt x="35082" y="21743"/>
                  </a:lnTo>
                  <a:lnTo>
                    <a:pt x="27290" y="44633"/>
                  </a:lnTo>
                  <a:lnTo>
                    <a:pt x="24074" y="82658"/>
                  </a:lnTo>
                  <a:lnTo>
                    <a:pt x="35955" y="138297"/>
                  </a:lnTo>
                  <a:lnTo>
                    <a:pt x="57709" y="179605"/>
                  </a:lnTo>
                  <a:lnTo>
                    <a:pt x="70882" y="196293"/>
                  </a:lnTo>
                  <a:lnTo>
                    <a:pt x="78840" y="200509"/>
                  </a:lnTo>
                  <a:lnTo>
                    <a:pt x="97041" y="202073"/>
                  </a:lnTo>
                  <a:lnTo>
                    <a:pt x="113710" y="195750"/>
                  </a:lnTo>
                  <a:lnTo>
                    <a:pt x="136871" y="180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73865" y="5001036"/>
              <a:ext cx="105286" cy="173531"/>
            </a:xfrm>
            <a:custGeom>
              <a:avLst/>
              <a:gdLst/>
              <a:ahLst/>
              <a:cxnLst/>
              <a:rect l="0" t="0" r="0" b="0"/>
              <a:pathLst>
                <a:path w="105286" h="173531">
                  <a:moveTo>
                    <a:pt x="0" y="63171"/>
                  </a:moveTo>
                  <a:lnTo>
                    <a:pt x="9575" y="87218"/>
                  </a:lnTo>
                  <a:lnTo>
                    <a:pt x="44986" y="145447"/>
                  </a:lnTo>
                  <a:lnTo>
                    <a:pt x="54309" y="167588"/>
                  </a:lnTo>
                  <a:lnTo>
                    <a:pt x="59602" y="172557"/>
                  </a:lnTo>
                  <a:lnTo>
                    <a:pt x="65471" y="173530"/>
                  </a:lnTo>
                  <a:lnTo>
                    <a:pt x="71723" y="171838"/>
                  </a:lnTo>
                  <a:lnTo>
                    <a:pt x="75892" y="166031"/>
                  </a:lnTo>
                  <a:lnTo>
                    <a:pt x="81758" y="135502"/>
                  </a:lnTo>
                  <a:lnTo>
                    <a:pt x="89492" y="75137"/>
                  </a:lnTo>
                  <a:lnTo>
                    <a:pt x="102396" y="2436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063378" y="504315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042321" y="4916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165521" y="4958922"/>
              <a:ext cx="120697" cy="203237"/>
            </a:xfrm>
            <a:custGeom>
              <a:avLst/>
              <a:gdLst/>
              <a:ahLst/>
              <a:cxnLst/>
              <a:rect l="0" t="0" r="0" b="0"/>
              <a:pathLst>
                <a:path w="120697" h="203237">
                  <a:moveTo>
                    <a:pt x="66313" y="0"/>
                  </a:moveTo>
                  <a:lnTo>
                    <a:pt x="35031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1047" y="74552"/>
                  </a:lnTo>
                  <a:lnTo>
                    <a:pt x="5255" y="82457"/>
                  </a:lnTo>
                  <a:lnTo>
                    <a:pt x="19289" y="94359"/>
                  </a:lnTo>
                  <a:lnTo>
                    <a:pt x="77335" y="118980"/>
                  </a:lnTo>
                  <a:lnTo>
                    <a:pt x="102984" y="135339"/>
                  </a:lnTo>
                  <a:lnTo>
                    <a:pt x="114976" y="151397"/>
                  </a:lnTo>
                  <a:lnTo>
                    <a:pt x="119812" y="160593"/>
                  </a:lnTo>
                  <a:lnTo>
                    <a:pt x="120696" y="169063"/>
                  </a:lnTo>
                  <a:lnTo>
                    <a:pt x="115440" y="184714"/>
                  </a:lnTo>
                  <a:lnTo>
                    <a:pt x="99065" y="196348"/>
                  </a:lnTo>
                  <a:lnTo>
                    <a:pt x="88148" y="201089"/>
                  </a:lnTo>
                  <a:lnTo>
                    <a:pt x="66659" y="203236"/>
                  </a:lnTo>
                  <a:lnTo>
                    <a:pt x="241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316062" y="4960007"/>
              <a:ext cx="168457" cy="202170"/>
            </a:xfrm>
            <a:custGeom>
              <a:avLst/>
              <a:gdLst/>
              <a:ahLst/>
              <a:cxnLst/>
              <a:rect l="0" t="0" r="0" b="0"/>
              <a:pathLst>
                <a:path w="168457" h="202170">
                  <a:moveTo>
                    <a:pt x="0" y="93672"/>
                  </a:moveTo>
                  <a:lnTo>
                    <a:pt x="58617" y="93672"/>
                  </a:lnTo>
                  <a:lnTo>
                    <a:pt x="93407" y="82493"/>
                  </a:lnTo>
                  <a:lnTo>
                    <a:pt x="120353" y="64363"/>
                  </a:lnTo>
                  <a:lnTo>
                    <a:pt x="124689" y="56585"/>
                  </a:lnTo>
                  <a:lnTo>
                    <a:pt x="126387" y="38584"/>
                  </a:lnTo>
                  <a:lnTo>
                    <a:pt x="115177" y="8719"/>
                  </a:lnTo>
                  <a:lnTo>
                    <a:pt x="107200" y="3111"/>
                  </a:lnTo>
                  <a:lnTo>
                    <a:pt x="85859" y="0"/>
                  </a:lnTo>
                  <a:lnTo>
                    <a:pt x="67015" y="5636"/>
                  </a:lnTo>
                  <a:lnTo>
                    <a:pt x="35854" y="28319"/>
                  </a:lnTo>
                  <a:lnTo>
                    <a:pt x="19852" y="54031"/>
                  </a:lnTo>
                  <a:lnTo>
                    <a:pt x="13291" y="89465"/>
                  </a:lnTo>
                  <a:lnTo>
                    <a:pt x="16936" y="129600"/>
                  </a:lnTo>
                  <a:lnTo>
                    <a:pt x="25464" y="150974"/>
                  </a:lnTo>
                  <a:lnTo>
                    <a:pt x="38224" y="168272"/>
                  </a:lnTo>
                  <a:lnTo>
                    <a:pt x="65138" y="189994"/>
                  </a:lnTo>
                  <a:lnTo>
                    <a:pt x="85102" y="200043"/>
                  </a:lnTo>
                  <a:lnTo>
                    <a:pt x="105673" y="202169"/>
                  </a:lnTo>
                  <a:lnTo>
                    <a:pt x="168456" y="188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547689" y="4937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558217" y="506420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780768" y="4853637"/>
              <a:ext cx="227453" cy="354534"/>
            </a:xfrm>
            <a:custGeom>
              <a:avLst/>
              <a:gdLst/>
              <a:ahLst/>
              <a:cxnLst/>
              <a:rect l="0" t="0" r="0" b="0"/>
              <a:pathLst>
                <a:path w="227453" h="354534">
                  <a:moveTo>
                    <a:pt x="167004" y="0"/>
                  </a:moveTo>
                  <a:lnTo>
                    <a:pt x="129526" y="8333"/>
                  </a:lnTo>
                  <a:lnTo>
                    <a:pt x="78102" y="10095"/>
                  </a:lnTo>
                  <a:lnTo>
                    <a:pt x="20376" y="5258"/>
                  </a:lnTo>
                  <a:lnTo>
                    <a:pt x="9590" y="7015"/>
                  </a:lnTo>
                  <a:lnTo>
                    <a:pt x="3570" y="14035"/>
                  </a:lnTo>
                  <a:lnTo>
                    <a:pt x="0" y="37433"/>
                  </a:lnTo>
                  <a:lnTo>
                    <a:pt x="7240" y="91709"/>
                  </a:lnTo>
                  <a:lnTo>
                    <a:pt x="19935" y="144371"/>
                  </a:lnTo>
                  <a:lnTo>
                    <a:pt x="23335" y="155909"/>
                  </a:lnTo>
                  <a:lnTo>
                    <a:pt x="27940" y="161261"/>
                  </a:lnTo>
                  <a:lnTo>
                    <a:pt x="33351" y="162489"/>
                  </a:lnTo>
                  <a:lnTo>
                    <a:pt x="74057" y="152463"/>
                  </a:lnTo>
                  <a:lnTo>
                    <a:pt x="130717" y="162566"/>
                  </a:lnTo>
                  <a:lnTo>
                    <a:pt x="160022" y="177889"/>
                  </a:lnTo>
                  <a:lnTo>
                    <a:pt x="190884" y="205198"/>
                  </a:lnTo>
                  <a:lnTo>
                    <a:pt x="216391" y="243174"/>
                  </a:lnTo>
                  <a:lnTo>
                    <a:pt x="224049" y="264835"/>
                  </a:lnTo>
                  <a:lnTo>
                    <a:pt x="227452" y="290060"/>
                  </a:lnTo>
                  <a:lnTo>
                    <a:pt x="222725" y="313749"/>
                  </a:lnTo>
                  <a:lnTo>
                    <a:pt x="218190" y="324979"/>
                  </a:lnTo>
                  <a:lnTo>
                    <a:pt x="210486" y="333636"/>
                  </a:lnTo>
                  <a:lnTo>
                    <a:pt x="189449" y="346375"/>
                  </a:lnTo>
                  <a:lnTo>
                    <a:pt x="151297" y="354533"/>
                  </a:lnTo>
                  <a:lnTo>
                    <a:pt x="97128" y="349183"/>
                  </a:lnTo>
                  <a:lnTo>
                    <a:pt x="7224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181594" y="4948394"/>
              <a:ext cx="8334" cy="126342"/>
            </a:xfrm>
            <a:custGeom>
              <a:avLst/>
              <a:gdLst/>
              <a:ahLst/>
              <a:cxnLst/>
              <a:rect l="0" t="0" r="0" b="0"/>
              <a:pathLst>
                <a:path w="8334" h="126342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8333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116227" y="5001036"/>
              <a:ext cx="126344" cy="42115"/>
            </a:xfrm>
            <a:custGeom>
              <a:avLst/>
              <a:gdLst/>
              <a:ahLst/>
              <a:cxnLst/>
              <a:rect l="0" t="0" r="0" b="0"/>
              <a:pathLst>
                <a:path w="126344" h="42115">
                  <a:moveTo>
                    <a:pt x="126343" y="0"/>
                  </a:moveTo>
                  <a:lnTo>
                    <a:pt x="67726" y="14654"/>
                  </a:lnTo>
                  <a:lnTo>
                    <a:pt x="17368" y="36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368911" y="4797638"/>
              <a:ext cx="228248" cy="368810"/>
            </a:xfrm>
            <a:custGeom>
              <a:avLst/>
              <a:gdLst/>
              <a:ahLst/>
              <a:cxnLst/>
              <a:rect l="0" t="0" r="0" b="0"/>
              <a:pathLst>
                <a:path w="228248" h="368810">
                  <a:moveTo>
                    <a:pt x="0" y="77056"/>
                  </a:moveTo>
                  <a:lnTo>
                    <a:pt x="9576" y="53010"/>
                  </a:lnTo>
                  <a:lnTo>
                    <a:pt x="39404" y="17463"/>
                  </a:lnTo>
                  <a:lnTo>
                    <a:pt x="65488" y="1947"/>
                  </a:lnTo>
                  <a:lnTo>
                    <a:pt x="85258" y="0"/>
                  </a:lnTo>
                  <a:lnTo>
                    <a:pt x="104573" y="4204"/>
                  </a:lnTo>
                  <a:lnTo>
                    <a:pt x="120957" y="13872"/>
                  </a:lnTo>
                  <a:lnTo>
                    <a:pt x="132918" y="32207"/>
                  </a:lnTo>
                  <a:lnTo>
                    <a:pt x="140963" y="55953"/>
                  </a:lnTo>
                  <a:lnTo>
                    <a:pt x="144322" y="94460"/>
                  </a:lnTo>
                  <a:lnTo>
                    <a:pt x="137259" y="128616"/>
                  </a:lnTo>
                  <a:lnTo>
                    <a:pt x="114504" y="168479"/>
                  </a:lnTo>
                  <a:lnTo>
                    <a:pt x="105873" y="179689"/>
                  </a:lnTo>
                  <a:lnTo>
                    <a:pt x="106847" y="179403"/>
                  </a:lnTo>
                  <a:lnTo>
                    <a:pt x="109836" y="176873"/>
                  </a:lnTo>
                  <a:lnTo>
                    <a:pt x="136400" y="173312"/>
                  </a:lnTo>
                  <a:lnTo>
                    <a:pt x="168317" y="177846"/>
                  </a:lnTo>
                  <a:lnTo>
                    <a:pt x="189452" y="192821"/>
                  </a:lnTo>
                  <a:lnTo>
                    <a:pt x="214842" y="224441"/>
                  </a:lnTo>
                  <a:lnTo>
                    <a:pt x="224167" y="246676"/>
                  </a:lnTo>
                  <a:lnTo>
                    <a:pt x="228247" y="285501"/>
                  </a:lnTo>
                  <a:lnTo>
                    <a:pt x="225056" y="312808"/>
                  </a:lnTo>
                  <a:lnTo>
                    <a:pt x="213499" y="334303"/>
                  </a:lnTo>
                  <a:lnTo>
                    <a:pt x="196664" y="350485"/>
                  </a:lnTo>
                  <a:lnTo>
                    <a:pt x="177484" y="361577"/>
                  </a:lnTo>
                  <a:lnTo>
                    <a:pt x="141366" y="368809"/>
                  </a:lnTo>
                  <a:lnTo>
                    <a:pt x="79607" y="363119"/>
                  </a:lnTo>
                  <a:lnTo>
                    <a:pt x="52643" y="361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726880" y="487469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758466" y="493786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931699" y="4698873"/>
              <a:ext cx="229701" cy="437975"/>
            </a:xfrm>
            <a:custGeom>
              <a:avLst/>
              <a:gdLst/>
              <a:ahLst/>
              <a:cxnLst/>
              <a:rect l="0" t="0" r="0" b="0"/>
              <a:pathLst>
                <a:path w="229701" h="437975">
                  <a:moveTo>
                    <a:pt x="163679" y="60007"/>
                  </a:moveTo>
                  <a:lnTo>
                    <a:pt x="144551" y="123458"/>
                  </a:lnTo>
                  <a:lnTo>
                    <a:pt x="128246" y="170965"/>
                  </a:lnTo>
                  <a:lnTo>
                    <a:pt x="115486" y="222085"/>
                  </a:lnTo>
                  <a:lnTo>
                    <a:pt x="105466" y="274277"/>
                  </a:lnTo>
                  <a:lnTo>
                    <a:pt x="101977" y="326786"/>
                  </a:lnTo>
                  <a:lnTo>
                    <a:pt x="102113" y="378219"/>
                  </a:lnTo>
                  <a:lnTo>
                    <a:pt x="106290" y="408885"/>
                  </a:lnTo>
                  <a:lnTo>
                    <a:pt x="111382" y="420104"/>
                  </a:lnTo>
                  <a:lnTo>
                    <a:pt x="126398" y="435690"/>
                  </a:lnTo>
                  <a:lnTo>
                    <a:pt x="135315" y="437974"/>
                  </a:lnTo>
                  <a:lnTo>
                    <a:pt x="154582" y="434273"/>
                  </a:lnTo>
                  <a:lnTo>
                    <a:pt x="171724" y="421710"/>
                  </a:lnTo>
                  <a:lnTo>
                    <a:pt x="207806" y="374968"/>
                  </a:lnTo>
                  <a:lnTo>
                    <a:pt x="229700" y="317513"/>
                  </a:lnTo>
                  <a:lnTo>
                    <a:pt x="229514" y="276945"/>
                  </a:lnTo>
                  <a:lnTo>
                    <a:pt x="216461" y="240879"/>
                  </a:lnTo>
                  <a:lnTo>
                    <a:pt x="197775" y="213555"/>
                  </a:lnTo>
                  <a:lnTo>
                    <a:pt x="166243" y="190641"/>
                  </a:lnTo>
                  <a:lnTo>
                    <a:pt x="111374" y="163200"/>
                  </a:lnTo>
                  <a:lnTo>
                    <a:pt x="47895" y="122995"/>
                  </a:lnTo>
                  <a:lnTo>
                    <a:pt x="19408" y="98947"/>
                  </a:lnTo>
                  <a:lnTo>
                    <a:pt x="11346" y="89477"/>
                  </a:lnTo>
                  <a:lnTo>
                    <a:pt x="2389" y="66476"/>
                  </a:lnTo>
                  <a:lnTo>
                    <a:pt x="0" y="53791"/>
                  </a:lnTo>
                  <a:lnTo>
                    <a:pt x="3585" y="33458"/>
                  </a:lnTo>
                  <a:lnTo>
                    <a:pt x="7817" y="24761"/>
                  </a:lnTo>
                  <a:lnTo>
                    <a:pt x="21877" y="11977"/>
                  </a:lnTo>
                  <a:lnTo>
                    <a:pt x="40994" y="3565"/>
                  </a:lnTo>
                  <a:lnTo>
                    <a:pt x="76895" y="0"/>
                  </a:lnTo>
                  <a:lnTo>
                    <a:pt x="99372" y="3312"/>
                  </a:lnTo>
                  <a:lnTo>
                    <a:pt x="107940" y="8173"/>
                  </a:lnTo>
                  <a:lnTo>
                    <a:pt x="132093" y="38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9" name="Freeform 218"/>
          <p:cNvSpPr/>
          <p:nvPr/>
        </p:nvSpPr>
        <p:spPr>
          <a:xfrm>
            <a:off x="7727917" y="2986590"/>
            <a:ext cx="369568" cy="396288"/>
          </a:xfrm>
          <a:custGeom>
            <a:avLst/>
            <a:gdLst/>
            <a:ahLst/>
            <a:cxnLst/>
            <a:rect l="0" t="0" r="0" b="0"/>
            <a:pathLst>
              <a:path w="369568" h="396288">
                <a:moveTo>
                  <a:pt x="326383" y="66674"/>
                </a:moveTo>
                <a:lnTo>
                  <a:pt x="308403" y="51033"/>
                </a:lnTo>
                <a:lnTo>
                  <a:pt x="252030" y="28237"/>
                </a:lnTo>
                <a:lnTo>
                  <a:pt x="189456" y="7027"/>
                </a:lnTo>
                <a:lnTo>
                  <a:pt x="168430" y="0"/>
                </a:lnTo>
                <a:lnTo>
                  <a:pt x="161420" y="2337"/>
                </a:lnTo>
                <a:lnTo>
                  <a:pt x="156745" y="8575"/>
                </a:lnTo>
                <a:lnTo>
                  <a:pt x="153630" y="17413"/>
                </a:lnTo>
                <a:lnTo>
                  <a:pt x="153287" y="36591"/>
                </a:lnTo>
                <a:lnTo>
                  <a:pt x="158486" y="96334"/>
                </a:lnTo>
                <a:lnTo>
                  <a:pt x="166140" y="151215"/>
                </a:lnTo>
                <a:lnTo>
                  <a:pt x="173588" y="201527"/>
                </a:lnTo>
                <a:lnTo>
                  <a:pt x="177726" y="206878"/>
                </a:lnTo>
                <a:lnTo>
                  <a:pt x="182825" y="208107"/>
                </a:lnTo>
                <a:lnTo>
                  <a:pt x="231396" y="198079"/>
                </a:lnTo>
                <a:lnTo>
                  <a:pt x="270033" y="203745"/>
                </a:lnTo>
                <a:lnTo>
                  <a:pt x="303058" y="219721"/>
                </a:lnTo>
                <a:lnTo>
                  <a:pt x="328181" y="240443"/>
                </a:lnTo>
                <a:lnTo>
                  <a:pt x="364762" y="288472"/>
                </a:lnTo>
                <a:lnTo>
                  <a:pt x="369567" y="312260"/>
                </a:lnTo>
                <a:lnTo>
                  <a:pt x="366633" y="336090"/>
                </a:lnTo>
                <a:lnTo>
                  <a:pt x="357530" y="354481"/>
                </a:lnTo>
                <a:lnTo>
                  <a:pt x="333663" y="377988"/>
                </a:lnTo>
                <a:lnTo>
                  <a:pt x="304364" y="394181"/>
                </a:lnTo>
                <a:lnTo>
                  <a:pt x="283842" y="396287"/>
                </a:lnTo>
                <a:lnTo>
                  <a:pt x="230401" y="385077"/>
                </a:lnTo>
                <a:lnTo>
                  <a:pt x="174930" y="368691"/>
                </a:lnTo>
                <a:lnTo>
                  <a:pt x="113583" y="348860"/>
                </a:lnTo>
                <a:lnTo>
                  <a:pt x="56404" y="333677"/>
                </a:lnTo>
                <a:lnTo>
                  <a:pt x="0" y="3193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19"/>
          <p:cNvSpPr/>
          <p:nvPr/>
        </p:nvSpPr>
        <p:spPr>
          <a:xfrm>
            <a:off x="9001865" y="3811316"/>
            <a:ext cx="324071" cy="494840"/>
          </a:xfrm>
          <a:custGeom>
            <a:avLst/>
            <a:gdLst/>
            <a:ahLst/>
            <a:cxnLst/>
            <a:rect l="0" t="0" r="0" b="0"/>
            <a:pathLst>
              <a:path w="324071" h="494840">
                <a:moveTo>
                  <a:pt x="200042" y="0"/>
                </a:moveTo>
                <a:lnTo>
                  <a:pt x="142476" y="56395"/>
                </a:lnTo>
                <a:lnTo>
                  <a:pt x="84864" y="105299"/>
                </a:lnTo>
                <a:lnTo>
                  <a:pt x="56278" y="133364"/>
                </a:lnTo>
                <a:lnTo>
                  <a:pt x="52727" y="134533"/>
                </a:lnTo>
                <a:lnTo>
                  <a:pt x="51528" y="131803"/>
                </a:lnTo>
                <a:lnTo>
                  <a:pt x="51900" y="126473"/>
                </a:lnTo>
                <a:lnTo>
                  <a:pt x="58552" y="114312"/>
                </a:lnTo>
                <a:lnTo>
                  <a:pt x="87475" y="81851"/>
                </a:lnTo>
                <a:lnTo>
                  <a:pt x="142095" y="44568"/>
                </a:lnTo>
                <a:lnTo>
                  <a:pt x="166489" y="37356"/>
                </a:lnTo>
                <a:lnTo>
                  <a:pt x="206867" y="36415"/>
                </a:lnTo>
                <a:lnTo>
                  <a:pt x="229981" y="41920"/>
                </a:lnTo>
                <a:lnTo>
                  <a:pt x="251953" y="52166"/>
                </a:lnTo>
                <a:lnTo>
                  <a:pt x="267177" y="67639"/>
                </a:lnTo>
                <a:lnTo>
                  <a:pt x="286482" y="106167"/>
                </a:lnTo>
                <a:lnTo>
                  <a:pt x="287983" y="129853"/>
                </a:lnTo>
                <a:lnTo>
                  <a:pt x="283580" y="154809"/>
                </a:lnTo>
                <a:lnTo>
                  <a:pt x="273825" y="177598"/>
                </a:lnTo>
                <a:lnTo>
                  <a:pt x="258571" y="193186"/>
                </a:lnTo>
                <a:lnTo>
                  <a:pt x="214592" y="218314"/>
                </a:lnTo>
                <a:lnTo>
                  <a:pt x="191300" y="222591"/>
                </a:lnTo>
                <a:lnTo>
                  <a:pt x="180176" y="222093"/>
                </a:lnTo>
                <a:lnTo>
                  <a:pt x="176270" y="220592"/>
                </a:lnTo>
                <a:lnTo>
                  <a:pt x="177174" y="218421"/>
                </a:lnTo>
                <a:lnTo>
                  <a:pt x="181287" y="215804"/>
                </a:lnTo>
                <a:lnTo>
                  <a:pt x="195216" y="216016"/>
                </a:lnTo>
                <a:lnTo>
                  <a:pt x="213105" y="221179"/>
                </a:lnTo>
                <a:lnTo>
                  <a:pt x="242907" y="238410"/>
                </a:lnTo>
                <a:lnTo>
                  <a:pt x="272794" y="266392"/>
                </a:lnTo>
                <a:lnTo>
                  <a:pt x="295817" y="303799"/>
                </a:lnTo>
                <a:lnTo>
                  <a:pt x="314670" y="358360"/>
                </a:lnTo>
                <a:lnTo>
                  <a:pt x="324070" y="414198"/>
                </a:lnTo>
                <a:lnTo>
                  <a:pt x="320109" y="450668"/>
                </a:lnTo>
                <a:lnTo>
                  <a:pt x="315181" y="459543"/>
                </a:lnTo>
                <a:lnTo>
                  <a:pt x="300347" y="472523"/>
                </a:lnTo>
                <a:lnTo>
                  <a:pt x="261087" y="480818"/>
                </a:lnTo>
                <a:lnTo>
                  <a:pt x="197759" y="482450"/>
                </a:lnTo>
                <a:lnTo>
                  <a:pt x="145908" y="475841"/>
                </a:lnTo>
                <a:lnTo>
                  <a:pt x="85363" y="474189"/>
                </a:lnTo>
                <a:lnTo>
                  <a:pt x="28993" y="482268"/>
                </a:lnTo>
                <a:lnTo>
                  <a:pt x="0" y="4948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Freeform 220"/>
          <p:cNvSpPr/>
          <p:nvPr/>
        </p:nvSpPr>
        <p:spPr>
          <a:xfrm>
            <a:off x="7706860" y="5012540"/>
            <a:ext cx="300511" cy="401679"/>
          </a:xfrm>
          <a:custGeom>
            <a:avLst/>
            <a:gdLst/>
            <a:ahLst/>
            <a:cxnLst/>
            <a:rect l="0" t="0" r="0" b="0"/>
            <a:pathLst>
              <a:path w="300511" h="401679">
                <a:moveTo>
                  <a:pt x="273741" y="9553"/>
                </a:moveTo>
                <a:lnTo>
                  <a:pt x="211648" y="3964"/>
                </a:lnTo>
                <a:lnTo>
                  <a:pt x="160263" y="0"/>
                </a:lnTo>
                <a:lnTo>
                  <a:pt x="105053" y="2337"/>
                </a:lnTo>
                <a:lnTo>
                  <a:pt x="54677" y="13717"/>
                </a:lnTo>
                <a:lnTo>
                  <a:pt x="27249" y="29374"/>
                </a:lnTo>
                <a:lnTo>
                  <a:pt x="22845" y="37975"/>
                </a:lnTo>
                <a:lnTo>
                  <a:pt x="21072" y="60010"/>
                </a:lnTo>
                <a:lnTo>
                  <a:pt x="32512" y="117670"/>
                </a:lnTo>
                <a:lnTo>
                  <a:pt x="40217" y="171549"/>
                </a:lnTo>
                <a:lnTo>
                  <a:pt x="47141" y="213270"/>
                </a:lnTo>
                <a:lnTo>
                  <a:pt x="50144" y="219063"/>
                </a:lnTo>
                <a:lnTo>
                  <a:pt x="53317" y="219417"/>
                </a:lnTo>
                <a:lnTo>
                  <a:pt x="56601" y="216142"/>
                </a:lnTo>
                <a:lnTo>
                  <a:pt x="72618" y="186841"/>
                </a:lnTo>
                <a:lnTo>
                  <a:pt x="88427" y="171796"/>
                </a:lnTo>
                <a:lnTo>
                  <a:pt x="110271" y="163549"/>
                </a:lnTo>
                <a:lnTo>
                  <a:pt x="134407" y="161054"/>
                </a:lnTo>
                <a:lnTo>
                  <a:pt x="194777" y="171992"/>
                </a:lnTo>
                <a:lnTo>
                  <a:pt x="230067" y="192994"/>
                </a:lnTo>
                <a:lnTo>
                  <a:pt x="272263" y="232701"/>
                </a:lnTo>
                <a:lnTo>
                  <a:pt x="289072" y="257689"/>
                </a:lnTo>
                <a:lnTo>
                  <a:pt x="300510" y="298064"/>
                </a:lnTo>
                <a:lnTo>
                  <a:pt x="298310" y="339663"/>
                </a:lnTo>
                <a:lnTo>
                  <a:pt x="287000" y="361379"/>
                </a:lnTo>
                <a:lnTo>
                  <a:pt x="279071" y="370446"/>
                </a:lnTo>
                <a:lnTo>
                  <a:pt x="257783" y="383639"/>
                </a:lnTo>
                <a:lnTo>
                  <a:pt x="200399" y="401641"/>
                </a:lnTo>
                <a:lnTo>
                  <a:pt x="144385" y="401678"/>
                </a:lnTo>
                <a:lnTo>
                  <a:pt x="83335" y="394280"/>
                </a:lnTo>
                <a:lnTo>
                  <a:pt x="21314" y="382469"/>
                </a:lnTo>
                <a:lnTo>
                  <a:pt x="0" y="37805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Freeform 221"/>
          <p:cNvSpPr/>
          <p:nvPr/>
        </p:nvSpPr>
        <p:spPr>
          <a:xfrm>
            <a:off x="6538197" y="4008057"/>
            <a:ext cx="234837" cy="413913"/>
          </a:xfrm>
          <a:custGeom>
            <a:avLst/>
            <a:gdLst/>
            <a:ahLst/>
            <a:cxnLst/>
            <a:rect l="0" t="0" r="0" b="0"/>
            <a:pathLst>
              <a:path w="234837" h="413913">
                <a:moveTo>
                  <a:pt x="115813" y="3300"/>
                </a:moveTo>
                <a:lnTo>
                  <a:pt x="56221" y="52799"/>
                </a:lnTo>
                <a:lnTo>
                  <a:pt x="52688" y="52677"/>
                </a:lnTo>
                <a:lnTo>
                  <a:pt x="51503" y="47916"/>
                </a:lnTo>
                <a:lnTo>
                  <a:pt x="51883" y="40063"/>
                </a:lnTo>
                <a:lnTo>
                  <a:pt x="61663" y="25099"/>
                </a:lnTo>
                <a:lnTo>
                  <a:pt x="78878" y="11818"/>
                </a:lnTo>
                <a:lnTo>
                  <a:pt x="102127" y="2017"/>
                </a:lnTo>
                <a:lnTo>
                  <a:pt x="124938" y="0"/>
                </a:lnTo>
                <a:lnTo>
                  <a:pt x="145605" y="4173"/>
                </a:lnTo>
                <a:lnTo>
                  <a:pt x="162590" y="13827"/>
                </a:lnTo>
                <a:lnTo>
                  <a:pt x="185305" y="38004"/>
                </a:lnTo>
                <a:lnTo>
                  <a:pt x="193492" y="60448"/>
                </a:lnTo>
                <a:lnTo>
                  <a:pt x="195960" y="84852"/>
                </a:lnTo>
                <a:lnTo>
                  <a:pt x="193158" y="107396"/>
                </a:lnTo>
                <a:lnTo>
                  <a:pt x="184894" y="125994"/>
                </a:lnTo>
                <a:lnTo>
                  <a:pt x="160524" y="162587"/>
                </a:lnTo>
                <a:lnTo>
                  <a:pt x="159658" y="170323"/>
                </a:lnTo>
                <a:lnTo>
                  <a:pt x="162590" y="176650"/>
                </a:lnTo>
                <a:lnTo>
                  <a:pt x="222644" y="236505"/>
                </a:lnTo>
                <a:lnTo>
                  <a:pt x="232704" y="256685"/>
                </a:lnTo>
                <a:lnTo>
                  <a:pt x="234836" y="280472"/>
                </a:lnTo>
                <a:lnTo>
                  <a:pt x="226671" y="328282"/>
                </a:lnTo>
                <a:lnTo>
                  <a:pt x="205982" y="360854"/>
                </a:lnTo>
                <a:lnTo>
                  <a:pt x="166447" y="387142"/>
                </a:lnTo>
                <a:lnTo>
                  <a:pt x="117687" y="404160"/>
                </a:lnTo>
                <a:lnTo>
                  <a:pt x="57215" y="411985"/>
                </a:lnTo>
                <a:lnTo>
                  <a:pt x="0" y="4139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3369119" y="4748352"/>
            <a:ext cx="1856947" cy="542508"/>
            <a:chOff x="3369119" y="4748352"/>
            <a:chExt cx="1856947" cy="542508"/>
          </a:xfrm>
        </p:grpSpPr>
        <p:sp>
          <p:nvSpPr>
            <p:cNvPr id="223" name="Freeform 222"/>
            <p:cNvSpPr/>
            <p:nvPr/>
          </p:nvSpPr>
          <p:spPr>
            <a:xfrm>
              <a:off x="3400704" y="4895751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16789" y="63450"/>
                  </a:lnTo>
                  <a:lnTo>
                    <a:pt x="19793" y="110957"/>
                  </a:lnTo>
                  <a:lnTo>
                    <a:pt x="20808" y="163814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369119" y="4979979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73442" y="17958"/>
                  </a:lnTo>
                  <a:lnTo>
                    <a:pt x="14015" y="4470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581601" y="4748352"/>
              <a:ext cx="205937" cy="389555"/>
            </a:xfrm>
            <a:custGeom>
              <a:avLst/>
              <a:gdLst/>
              <a:ahLst/>
              <a:cxnLst/>
              <a:rect l="0" t="0" r="0" b="0"/>
              <a:pathLst>
                <a:path w="205937" h="389555">
                  <a:moveTo>
                    <a:pt x="103373" y="0"/>
                  </a:moveTo>
                  <a:lnTo>
                    <a:pt x="60681" y="14572"/>
                  </a:lnTo>
                  <a:lnTo>
                    <a:pt x="24620" y="39403"/>
                  </a:lnTo>
                  <a:lnTo>
                    <a:pt x="7769" y="65487"/>
                  </a:lnTo>
                  <a:lnTo>
                    <a:pt x="0" y="121384"/>
                  </a:lnTo>
                  <a:lnTo>
                    <a:pt x="1585" y="178698"/>
                  </a:lnTo>
                  <a:lnTo>
                    <a:pt x="3928" y="192832"/>
                  </a:lnTo>
                  <a:lnTo>
                    <a:pt x="9001" y="201084"/>
                  </a:lnTo>
                  <a:lnTo>
                    <a:pt x="15892" y="205416"/>
                  </a:lnTo>
                  <a:lnTo>
                    <a:pt x="23995" y="207134"/>
                  </a:lnTo>
                  <a:lnTo>
                    <a:pt x="31737" y="205940"/>
                  </a:lnTo>
                  <a:lnTo>
                    <a:pt x="73677" y="186549"/>
                  </a:lnTo>
                  <a:lnTo>
                    <a:pt x="96803" y="185466"/>
                  </a:lnTo>
                  <a:lnTo>
                    <a:pt x="120340" y="190054"/>
                  </a:lnTo>
                  <a:lnTo>
                    <a:pt x="138600" y="199892"/>
                  </a:lnTo>
                  <a:lnTo>
                    <a:pt x="176627" y="243522"/>
                  </a:lnTo>
                  <a:lnTo>
                    <a:pt x="199471" y="284540"/>
                  </a:lnTo>
                  <a:lnTo>
                    <a:pt x="205936" y="321524"/>
                  </a:lnTo>
                  <a:lnTo>
                    <a:pt x="201209" y="342161"/>
                  </a:lnTo>
                  <a:lnTo>
                    <a:pt x="196673" y="350940"/>
                  </a:lnTo>
                  <a:lnTo>
                    <a:pt x="182274" y="363814"/>
                  </a:lnTo>
                  <a:lnTo>
                    <a:pt x="163007" y="372265"/>
                  </a:lnTo>
                  <a:lnTo>
                    <a:pt x="104524" y="383725"/>
                  </a:lnTo>
                  <a:lnTo>
                    <a:pt x="7178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000829" y="4885223"/>
              <a:ext cx="1" cy="105285"/>
            </a:xfrm>
            <a:custGeom>
              <a:avLst/>
              <a:gdLst/>
              <a:ahLst/>
              <a:cxnLst/>
              <a:rect l="0" t="0" r="0" b="0"/>
              <a:pathLst>
                <a:path w="1" h="105285">
                  <a:moveTo>
                    <a:pt x="0" y="0"/>
                  </a:moveTo>
                  <a:lnTo>
                    <a:pt x="0" y="54144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3937658" y="4969450"/>
              <a:ext cx="126343" cy="42116"/>
            </a:xfrm>
            <a:custGeom>
              <a:avLst/>
              <a:gdLst/>
              <a:ahLst/>
              <a:cxnLst/>
              <a:rect l="0" t="0" r="0" b="0"/>
              <a:pathLst>
                <a:path w="126343" h="42116">
                  <a:moveTo>
                    <a:pt x="126342" y="0"/>
                  </a:moveTo>
                  <a:lnTo>
                    <a:pt x="72466" y="17959"/>
                  </a:lnTo>
                  <a:lnTo>
                    <a:pt x="9286" y="3901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190342" y="4797660"/>
              <a:ext cx="176247" cy="371833"/>
            </a:xfrm>
            <a:custGeom>
              <a:avLst/>
              <a:gdLst/>
              <a:ahLst/>
              <a:cxnLst/>
              <a:rect l="0" t="0" r="0" b="0"/>
              <a:pathLst>
                <a:path w="176247" h="371833">
                  <a:moveTo>
                    <a:pt x="0" y="55977"/>
                  </a:moveTo>
                  <a:lnTo>
                    <a:pt x="9575" y="31931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80141" y="1111"/>
                  </a:lnTo>
                  <a:lnTo>
                    <a:pt x="89692" y="5362"/>
                  </a:lnTo>
                  <a:lnTo>
                    <a:pt x="103424" y="19443"/>
                  </a:lnTo>
                  <a:lnTo>
                    <a:pt x="106384" y="28112"/>
                  </a:lnTo>
                  <a:lnTo>
                    <a:pt x="106553" y="47102"/>
                  </a:lnTo>
                  <a:lnTo>
                    <a:pt x="95960" y="93955"/>
                  </a:lnTo>
                  <a:lnTo>
                    <a:pt x="72550" y="128166"/>
                  </a:lnTo>
                  <a:lnTo>
                    <a:pt x="65914" y="135688"/>
                  </a:lnTo>
                  <a:lnTo>
                    <a:pt x="66170" y="140704"/>
                  </a:lnTo>
                  <a:lnTo>
                    <a:pt x="71019" y="144047"/>
                  </a:lnTo>
                  <a:lnTo>
                    <a:pt x="97081" y="154991"/>
                  </a:lnTo>
                  <a:lnTo>
                    <a:pt x="131741" y="179650"/>
                  </a:lnTo>
                  <a:lnTo>
                    <a:pt x="159947" y="215457"/>
                  </a:lnTo>
                  <a:lnTo>
                    <a:pt x="172824" y="247120"/>
                  </a:lnTo>
                  <a:lnTo>
                    <a:pt x="176246" y="272340"/>
                  </a:lnTo>
                  <a:lnTo>
                    <a:pt x="171528" y="296028"/>
                  </a:lnTo>
                  <a:lnTo>
                    <a:pt x="160462" y="317084"/>
                  </a:lnTo>
                  <a:lnTo>
                    <a:pt x="143846" y="334241"/>
                  </a:lnTo>
                  <a:lnTo>
                    <a:pt x="114761" y="351465"/>
                  </a:lnTo>
                  <a:lnTo>
                    <a:pt x="65086" y="366596"/>
                  </a:lnTo>
                  <a:lnTo>
                    <a:pt x="19572" y="370798"/>
                  </a:lnTo>
                  <a:lnTo>
                    <a:pt x="0" y="371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516725" y="4895751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61135" y="14471"/>
                  </a:lnTo>
                  <a:lnTo>
                    <a:pt x="18791" y="228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4516725" y="5005975"/>
              <a:ext cx="136872" cy="58233"/>
            </a:xfrm>
            <a:custGeom>
              <a:avLst/>
              <a:gdLst/>
              <a:ahLst/>
              <a:cxnLst/>
              <a:rect l="0" t="0" r="0" b="0"/>
              <a:pathLst>
                <a:path w="136872" h="58233">
                  <a:moveTo>
                    <a:pt x="136871" y="5590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84165" y="5612"/>
                  </a:lnTo>
                  <a:lnTo>
                    <a:pt x="23454" y="39782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4832580" y="479046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19465" y="152805"/>
                  </a:lnTo>
                  <a:lnTo>
                    <a:pt x="26174" y="200993"/>
                  </a:lnTo>
                  <a:lnTo>
                    <a:pt x="29982" y="256086"/>
                  </a:lnTo>
                  <a:lnTo>
                    <a:pt x="36699" y="316863"/>
                  </a:lnTo>
                  <a:lnTo>
                    <a:pt x="40510" y="368146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023015" y="4822052"/>
              <a:ext cx="203051" cy="468808"/>
            </a:xfrm>
            <a:custGeom>
              <a:avLst/>
              <a:gdLst/>
              <a:ahLst/>
              <a:cxnLst/>
              <a:rect l="0" t="0" r="0" b="0"/>
              <a:pathLst>
                <a:path w="203051" h="468808">
                  <a:moveTo>
                    <a:pt x="51720" y="0"/>
                  </a:moveTo>
                  <a:lnTo>
                    <a:pt x="33762" y="62280"/>
                  </a:lnTo>
                  <a:lnTo>
                    <a:pt x="20054" y="122570"/>
                  </a:lnTo>
                  <a:lnTo>
                    <a:pt x="9582" y="177867"/>
                  </a:lnTo>
                  <a:lnTo>
                    <a:pt x="2190" y="231296"/>
                  </a:lnTo>
                  <a:lnTo>
                    <a:pt x="0" y="284171"/>
                  </a:lnTo>
                  <a:lnTo>
                    <a:pt x="2471" y="333763"/>
                  </a:lnTo>
                  <a:lnTo>
                    <a:pt x="13786" y="392442"/>
                  </a:lnTo>
                  <a:lnTo>
                    <a:pt x="23843" y="429404"/>
                  </a:lnTo>
                  <a:lnTo>
                    <a:pt x="36991" y="448599"/>
                  </a:lnTo>
                  <a:lnTo>
                    <a:pt x="45410" y="456993"/>
                  </a:lnTo>
                  <a:lnTo>
                    <a:pt x="67243" y="466320"/>
                  </a:lnTo>
                  <a:lnTo>
                    <a:pt x="79616" y="468807"/>
                  </a:lnTo>
                  <a:lnTo>
                    <a:pt x="102723" y="465332"/>
                  </a:lnTo>
                  <a:lnTo>
                    <a:pt x="146153" y="444037"/>
                  </a:lnTo>
                  <a:lnTo>
                    <a:pt x="172377" y="418565"/>
                  </a:lnTo>
                  <a:lnTo>
                    <a:pt x="189376" y="388791"/>
                  </a:lnTo>
                  <a:lnTo>
                    <a:pt x="201822" y="352153"/>
                  </a:lnTo>
                  <a:lnTo>
                    <a:pt x="203050" y="328478"/>
                  </a:lnTo>
                  <a:lnTo>
                    <a:pt x="194307" y="279093"/>
                  </a:lnTo>
                  <a:lnTo>
                    <a:pt x="188892" y="269120"/>
                  </a:lnTo>
                  <a:lnTo>
                    <a:pt x="173517" y="254919"/>
                  </a:lnTo>
                  <a:lnTo>
                    <a:pt x="151866" y="250948"/>
                  </a:lnTo>
                  <a:lnTo>
                    <a:pt x="127815" y="254252"/>
                  </a:lnTo>
                  <a:lnTo>
                    <a:pt x="95714" y="269266"/>
                  </a:lnTo>
                  <a:lnTo>
                    <a:pt x="78682" y="281891"/>
                  </a:lnTo>
                  <a:lnTo>
                    <a:pt x="34383" y="341103"/>
                  </a:lnTo>
                  <a:lnTo>
                    <a:pt x="20135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4" name="Freeform 233"/>
          <p:cNvSpPr/>
          <p:nvPr/>
        </p:nvSpPr>
        <p:spPr>
          <a:xfrm>
            <a:off x="3990300" y="4990507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10529" y="105285"/>
                </a:moveTo>
                <a:lnTo>
                  <a:pt x="4939" y="43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589762" y="259928"/>
            <a:ext cx="8854301" cy="792922"/>
            <a:chOff x="589762" y="259928"/>
            <a:chExt cx="8854301" cy="792922"/>
          </a:xfrm>
        </p:grpSpPr>
        <p:sp>
          <p:nvSpPr>
            <p:cNvPr id="2" name="Freeform 1"/>
            <p:cNvSpPr/>
            <p:nvPr/>
          </p:nvSpPr>
          <p:spPr>
            <a:xfrm>
              <a:off x="589762" y="336911"/>
              <a:ext cx="566840" cy="454992"/>
            </a:xfrm>
            <a:custGeom>
              <a:avLst/>
              <a:gdLst/>
              <a:ahLst/>
              <a:cxnLst/>
              <a:rect l="0" t="0" r="0" b="0"/>
              <a:pathLst>
                <a:path w="566840" h="454992">
                  <a:moveTo>
                    <a:pt x="20890" y="0"/>
                  </a:moveTo>
                  <a:lnTo>
                    <a:pt x="6236" y="55141"/>
                  </a:lnTo>
                  <a:lnTo>
                    <a:pt x="1731" y="109145"/>
                  </a:lnTo>
                  <a:lnTo>
                    <a:pt x="677" y="152234"/>
                  </a:lnTo>
                  <a:lnTo>
                    <a:pt x="208" y="198681"/>
                  </a:lnTo>
                  <a:lnTo>
                    <a:pt x="0" y="246620"/>
                  </a:lnTo>
                  <a:lnTo>
                    <a:pt x="5472" y="297291"/>
                  </a:lnTo>
                  <a:lnTo>
                    <a:pt x="18971" y="348193"/>
                  </a:lnTo>
                  <a:lnTo>
                    <a:pt x="42955" y="405908"/>
                  </a:lnTo>
                  <a:lnTo>
                    <a:pt x="57603" y="428408"/>
                  </a:lnTo>
                  <a:lnTo>
                    <a:pt x="75812" y="446207"/>
                  </a:lnTo>
                  <a:lnTo>
                    <a:pt x="85580" y="450720"/>
                  </a:lnTo>
                  <a:lnTo>
                    <a:pt x="105793" y="452614"/>
                  </a:lnTo>
                  <a:lnTo>
                    <a:pt x="123356" y="446437"/>
                  </a:lnTo>
                  <a:lnTo>
                    <a:pt x="131315" y="441514"/>
                  </a:lnTo>
                  <a:lnTo>
                    <a:pt x="168042" y="378821"/>
                  </a:lnTo>
                  <a:lnTo>
                    <a:pt x="190727" y="317245"/>
                  </a:lnTo>
                  <a:lnTo>
                    <a:pt x="207643" y="259501"/>
                  </a:lnTo>
                  <a:lnTo>
                    <a:pt x="219315" y="239726"/>
                  </a:lnTo>
                  <a:lnTo>
                    <a:pt x="224533" y="237027"/>
                  </a:lnTo>
                  <a:lnTo>
                    <a:pt x="229182" y="238736"/>
                  </a:lnTo>
                  <a:lnTo>
                    <a:pt x="233451" y="243386"/>
                  </a:lnTo>
                  <a:lnTo>
                    <a:pt x="249878" y="292875"/>
                  </a:lnTo>
                  <a:lnTo>
                    <a:pt x="274439" y="349617"/>
                  </a:lnTo>
                  <a:lnTo>
                    <a:pt x="318359" y="407606"/>
                  </a:lnTo>
                  <a:lnTo>
                    <a:pt x="356124" y="438967"/>
                  </a:lnTo>
                  <a:lnTo>
                    <a:pt x="383183" y="451680"/>
                  </a:lnTo>
                  <a:lnTo>
                    <a:pt x="410806" y="454991"/>
                  </a:lnTo>
                  <a:lnTo>
                    <a:pt x="424724" y="454236"/>
                  </a:lnTo>
                  <a:lnTo>
                    <a:pt x="466668" y="436406"/>
                  </a:lnTo>
                  <a:lnTo>
                    <a:pt x="521523" y="393172"/>
                  </a:lnTo>
                  <a:lnTo>
                    <a:pt x="543442" y="349682"/>
                  </a:lnTo>
                  <a:lnTo>
                    <a:pt x="556169" y="290085"/>
                  </a:lnTo>
                  <a:lnTo>
                    <a:pt x="566534" y="226804"/>
                  </a:lnTo>
                  <a:lnTo>
                    <a:pt x="566839" y="172876"/>
                  </a:lnTo>
                  <a:lnTo>
                    <a:pt x="559259" y="110807"/>
                  </a:lnTo>
                  <a:lnTo>
                    <a:pt x="549718" y="61922"/>
                  </a:lnTo>
                  <a:lnTo>
                    <a:pt x="5367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9146" y="564427"/>
              <a:ext cx="192730" cy="207246"/>
            </a:xfrm>
            <a:custGeom>
              <a:avLst/>
              <a:gdLst/>
              <a:ahLst/>
              <a:cxnLst/>
              <a:rect l="0" t="0" r="0" b="0"/>
              <a:pathLst>
                <a:path w="192730" h="207246">
                  <a:moveTo>
                    <a:pt x="13745" y="67282"/>
                  </a:moveTo>
                  <a:lnTo>
                    <a:pt x="24923" y="84050"/>
                  </a:lnTo>
                  <a:lnTo>
                    <a:pt x="32895" y="88989"/>
                  </a:lnTo>
                  <a:lnTo>
                    <a:pt x="66472" y="95941"/>
                  </a:lnTo>
                  <a:lnTo>
                    <a:pt x="116620" y="95170"/>
                  </a:lnTo>
                  <a:lnTo>
                    <a:pt x="137846" y="89036"/>
                  </a:lnTo>
                  <a:lnTo>
                    <a:pt x="155079" y="78510"/>
                  </a:lnTo>
                  <a:lnTo>
                    <a:pt x="159440" y="70088"/>
                  </a:lnTo>
                  <a:lnTo>
                    <a:pt x="161166" y="48252"/>
                  </a:lnTo>
                  <a:lnTo>
                    <a:pt x="151795" y="26069"/>
                  </a:lnTo>
                  <a:lnTo>
                    <a:pt x="144383" y="15240"/>
                  </a:lnTo>
                  <a:lnTo>
                    <a:pt x="134762" y="8021"/>
                  </a:lnTo>
                  <a:lnTo>
                    <a:pt x="111594" y="0"/>
                  </a:lnTo>
                  <a:lnTo>
                    <a:pt x="72243" y="1073"/>
                  </a:lnTo>
                  <a:lnTo>
                    <a:pt x="51052" y="9000"/>
                  </a:lnTo>
                  <a:lnTo>
                    <a:pt x="33835" y="21492"/>
                  </a:lnTo>
                  <a:lnTo>
                    <a:pt x="12159" y="48256"/>
                  </a:lnTo>
                  <a:lnTo>
                    <a:pt x="2121" y="68185"/>
                  </a:lnTo>
                  <a:lnTo>
                    <a:pt x="0" y="88740"/>
                  </a:lnTo>
                  <a:lnTo>
                    <a:pt x="8170" y="130533"/>
                  </a:lnTo>
                  <a:lnTo>
                    <a:pt x="23271" y="162062"/>
                  </a:lnTo>
                  <a:lnTo>
                    <a:pt x="48153" y="188042"/>
                  </a:lnTo>
                  <a:lnTo>
                    <a:pt x="77752" y="204969"/>
                  </a:lnTo>
                  <a:lnTo>
                    <a:pt x="104583" y="207245"/>
                  </a:lnTo>
                  <a:lnTo>
                    <a:pt x="158290" y="199174"/>
                  </a:lnTo>
                  <a:lnTo>
                    <a:pt x="192729" y="183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37243" y="526424"/>
              <a:ext cx="188236" cy="234639"/>
            </a:xfrm>
            <a:custGeom>
              <a:avLst/>
              <a:gdLst/>
              <a:ahLst/>
              <a:cxnLst/>
              <a:rect l="0" t="0" r="0" b="0"/>
              <a:pathLst>
                <a:path w="188236" h="23463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9575" y="163836"/>
                  </a:lnTo>
                  <a:lnTo>
                    <a:pt x="20243" y="187460"/>
                  </a:lnTo>
                  <a:lnTo>
                    <a:pt x="44992" y="214901"/>
                  </a:lnTo>
                  <a:lnTo>
                    <a:pt x="74552" y="232261"/>
                  </a:lnTo>
                  <a:lnTo>
                    <a:pt x="95136" y="234638"/>
                  </a:lnTo>
                  <a:lnTo>
                    <a:pt x="105538" y="233635"/>
                  </a:lnTo>
                  <a:lnTo>
                    <a:pt x="126455" y="223161"/>
                  </a:lnTo>
                  <a:lnTo>
                    <a:pt x="154841" y="197533"/>
                  </a:lnTo>
                  <a:lnTo>
                    <a:pt x="169424" y="176700"/>
                  </a:lnTo>
                  <a:lnTo>
                    <a:pt x="183041" y="137494"/>
                  </a:lnTo>
                  <a:lnTo>
                    <a:pt x="188235" y="75556"/>
                  </a:lnTo>
                  <a:lnTo>
                    <a:pt x="186015" y="38375"/>
                  </a:lnTo>
                  <a:lnTo>
                    <a:pt x="1789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08976" y="463253"/>
              <a:ext cx="225528" cy="284271"/>
            </a:xfrm>
            <a:custGeom>
              <a:avLst/>
              <a:gdLst/>
              <a:ahLst/>
              <a:cxnLst/>
              <a:rect l="0" t="0" r="0" b="0"/>
              <a:pathLst>
                <a:path w="225528" h="284271">
                  <a:moveTo>
                    <a:pt x="117822" y="0"/>
                  </a:moveTo>
                  <a:lnTo>
                    <a:pt x="95465" y="0"/>
                  </a:lnTo>
                  <a:lnTo>
                    <a:pt x="64794" y="11179"/>
                  </a:lnTo>
                  <a:lnTo>
                    <a:pt x="16628" y="49499"/>
                  </a:lnTo>
                  <a:lnTo>
                    <a:pt x="751" y="75888"/>
                  </a:lnTo>
                  <a:lnTo>
                    <a:pt x="0" y="85687"/>
                  </a:lnTo>
                  <a:lnTo>
                    <a:pt x="5405" y="105934"/>
                  </a:lnTo>
                  <a:lnTo>
                    <a:pt x="18726" y="123511"/>
                  </a:lnTo>
                  <a:lnTo>
                    <a:pt x="37514" y="137952"/>
                  </a:lnTo>
                  <a:lnTo>
                    <a:pt x="74399" y="151489"/>
                  </a:lnTo>
                  <a:lnTo>
                    <a:pt x="137089" y="162669"/>
                  </a:lnTo>
                  <a:lnTo>
                    <a:pt x="191285" y="182267"/>
                  </a:lnTo>
                  <a:lnTo>
                    <a:pt x="201892" y="188192"/>
                  </a:lnTo>
                  <a:lnTo>
                    <a:pt x="216798" y="204134"/>
                  </a:lnTo>
                  <a:lnTo>
                    <a:pt x="222410" y="213298"/>
                  </a:lnTo>
                  <a:lnTo>
                    <a:pt x="225527" y="232840"/>
                  </a:lnTo>
                  <a:lnTo>
                    <a:pt x="224720" y="242964"/>
                  </a:lnTo>
                  <a:lnTo>
                    <a:pt x="220672" y="250884"/>
                  </a:lnTo>
                  <a:lnTo>
                    <a:pt x="206817" y="262802"/>
                  </a:lnTo>
                  <a:lnTo>
                    <a:pt x="179285" y="276089"/>
                  </a:lnTo>
                  <a:lnTo>
                    <a:pt x="122911" y="283193"/>
                  </a:lnTo>
                  <a:lnTo>
                    <a:pt x="9676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74197" y="554830"/>
              <a:ext cx="189513" cy="228479"/>
            </a:xfrm>
            <a:custGeom>
              <a:avLst/>
              <a:gdLst/>
              <a:ahLst/>
              <a:cxnLst/>
              <a:rect l="0" t="0" r="0" b="0"/>
              <a:pathLst>
                <a:path w="189513" h="228479">
                  <a:moveTo>
                    <a:pt x="0" y="118993"/>
                  </a:moveTo>
                  <a:lnTo>
                    <a:pt x="42691" y="115874"/>
                  </a:lnTo>
                  <a:lnTo>
                    <a:pt x="96002" y="99865"/>
                  </a:lnTo>
                  <a:lnTo>
                    <a:pt x="142099" y="75874"/>
                  </a:lnTo>
                  <a:lnTo>
                    <a:pt x="157911" y="61225"/>
                  </a:lnTo>
                  <a:lnTo>
                    <a:pt x="168838" y="43016"/>
                  </a:lnTo>
                  <a:lnTo>
                    <a:pt x="169881" y="34416"/>
                  </a:lnTo>
                  <a:lnTo>
                    <a:pt x="164799" y="18623"/>
                  </a:lnTo>
                  <a:lnTo>
                    <a:pt x="151623" y="6924"/>
                  </a:lnTo>
                  <a:lnTo>
                    <a:pt x="143196" y="2166"/>
                  </a:lnTo>
                  <a:lnTo>
                    <a:pt x="121354" y="0"/>
                  </a:lnTo>
                  <a:lnTo>
                    <a:pt x="97219" y="4106"/>
                  </a:lnTo>
                  <a:lnTo>
                    <a:pt x="74794" y="13730"/>
                  </a:lnTo>
                  <a:lnTo>
                    <a:pt x="48027" y="37891"/>
                  </a:lnTo>
                  <a:lnTo>
                    <a:pt x="19192" y="78667"/>
                  </a:lnTo>
                  <a:lnTo>
                    <a:pt x="9309" y="103800"/>
                  </a:lnTo>
                  <a:lnTo>
                    <a:pt x="7257" y="130568"/>
                  </a:lnTo>
                  <a:lnTo>
                    <a:pt x="11414" y="155723"/>
                  </a:lnTo>
                  <a:lnTo>
                    <a:pt x="21060" y="174702"/>
                  </a:lnTo>
                  <a:lnTo>
                    <a:pt x="45234" y="198541"/>
                  </a:lnTo>
                  <a:lnTo>
                    <a:pt x="103500" y="223200"/>
                  </a:lnTo>
                  <a:lnTo>
                    <a:pt x="125548" y="228478"/>
                  </a:lnTo>
                  <a:lnTo>
                    <a:pt x="165179" y="225455"/>
                  </a:lnTo>
                  <a:lnTo>
                    <a:pt x="189512" y="224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61248" y="321842"/>
              <a:ext cx="207789" cy="491218"/>
            </a:xfrm>
            <a:custGeom>
              <a:avLst/>
              <a:gdLst/>
              <a:ahLst/>
              <a:cxnLst/>
              <a:rect l="0" t="0" r="0" b="0"/>
              <a:pathLst>
                <a:path w="207789" h="491218">
                  <a:moveTo>
                    <a:pt x="155145" y="383567"/>
                  </a:moveTo>
                  <a:lnTo>
                    <a:pt x="152026" y="340875"/>
                  </a:lnTo>
                  <a:lnTo>
                    <a:pt x="145570" y="321309"/>
                  </a:lnTo>
                  <a:lnTo>
                    <a:pt x="134902" y="304814"/>
                  </a:lnTo>
                  <a:lnTo>
                    <a:pt x="119242" y="292804"/>
                  </a:lnTo>
                  <a:lnTo>
                    <a:pt x="99414" y="284736"/>
                  </a:lnTo>
                  <a:lnTo>
                    <a:pt x="75004" y="281150"/>
                  </a:lnTo>
                  <a:lnTo>
                    <a:pt x="54796" y="285796"/>
                  </a:lnTo>
                  <a:lnTo>
                    <a:pt x="46132" y="290310"/>
                  </a:lnTo>
                  <a:lnTo>
                    <a:pt x="22759" y="319021"/>
                  </a:lnTo>
                  <a:lnTo>
                    <a:pt x="6606" y="357163"/>
                  </a:lnTo>
                  <a:lnTo>
                    <a:pt x="0" y="398100"/>
                  </a:lnTo>
                  <a:lnTo>
                    <a:pt x="3631" y="434276"/>
                  </a:lnTo>
                  <a:lnTo>
                    <a:pt x="17706" y="467222"/>
                  </a:lnTo>
                  <a:lnTo>
                    <a:pt x="33230" y="482358"/>
                  </a:lnTo>
                  <a:lnTo>
                    <a:pt x="42283" y="488032"/>
                  </a:lnTo>
                  <a:lnTo>
                    <a:pt x="61701" y="491217"/>
                  </a:lnTo>
                  <a:lnTo>
                    <a:pt x="71792" y="490429"/>
                  </a:lnTo>
                  <a:lnTo>
                    <a:pt x="89243" y="483314"/>
                  </a:lnTo>
                  <a:lnTo>
                    <a:pt x="97173" y="478141"/>
                  </a:lnTo>
                  <a:lnTo>
                    <a:pt x="109103" y="463034"/>
                  </a:lnTo>
                  <a:lnTo>
                    <a:pt x="137297" y="400054"/>
                  </a:lnTo>
                  <a:lnTo>
                    <a:pt x="154393" y="343800"/>
                  </a:lnTo>
                  <a:lnTo>
                    <a:pt x="162331" y="292625"/>
                  </a:lnTo>
                  <a:lnTo>
                    <a:pt x="165014" y="233412"/>
                  </a:lnTo>
                  <a:lnTo>
                    <a:pt x="165478" y="174000"/>
                  </a:lnTo>
                  <a:lnTo>
                    <a:pt x="158400" y="113014"/>
                  </a:lnTo>
                  <a:lnTo>
                    <a:pt x="152669" y="57120"/>
                  </a:lnTo>
                  <a:lnTo>
                    <a:pt x="140618" y="6608"/>
                  </a:lnTo>
                  <a:lnTo>
                    <a:pt x="136102" y="1240"/>
                  </a:lnTo>
                  <a:lnTo>
                    <a:pt x="130751" y="0"/>
                  </a:lnTo>
                  <a:lnTo>
                    <a:pt x="124845" y="1514"/>
                  </a:lnTo>
                  <a:lnTo>
                    <a:pt x="120907" y="8372"/>
                  </a:lnTo>
                  <a:lnTo>
                    <a:pt x="114587" y="67645"/>
                  </a:lnTo>
                  <a:lnTo>
                    <a:pt x="116612" y="130863"/>
                  </a:lnTo>
                  <a:lnTo>
                    <a:pt x="121501" y="187809"/>
                  </a:lnTo>
                  <a:lnTo>
                    <a:pt x="128742" y="243383"/>
                  </a:lnTo>
                  <a:lnTo>
                    <a:pt x="144837" y="298903"/>
                  </a:lnTo>
                  <a:lnTo>
                    <a:pt x="163363" y="351924"/>
                  </a:lnTo>
                  <a:lnTo>
                    <a:pt x="201824" y="411105"/>
                  </a:lnTo>
                  <a:lnTo>
                    <a:pt x="207788" y="425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13503" y="259928"/>
              <a:ext cx="413627" cy="517489"/>
            </a:xfrm>
            <a:custGeom>
              <a:avLst/>
              <a:gdLst/>
              <a:ahLst/>
              <a:cxnLst/>
              <a:rect l="0" t="0" r="0" b="0"/>
              <a:pathLst>
                <a:path w="413627" h="517489">
                  <a:moveTo>
                    <a:pt x="108300" y="13812"/>
                  </a:moveTo>
                  <a:lnTo>
                    <a:pt x="89172" y="76093"/>
                  </a:lnTo>
                  <a:lnTo>
                    <a:pt x="68300" y="130143"/>
                  </a:lnTo>
                  <a:lnTo>
                    <a:pt x="58937" y="155592"/>
                  </a:lnTo>
                  <a:lnTo>
                    <a:pt x="46976" y="174702"/>
                  </a:lnTo>
                  <a:lnTo>
                    <a:pt x="42851" y="174884"/>
                  </a:lnTo>
                  <a:lnTo>
                    <a:pt x="40101" y="169157"/>
                  </a:lnTo>
                  <a:lnTo>
                    <a:pt x="38267" y="159489"/>
                  </a:lnTo>
                  <a:lnTo>
                    <a:pt x="42469" y="139389"/>
                  </a:lnTo>
                  <a:lnTo>
                    <a:pt x="69072" y="76916"/>
                  </a:lnTo>
                  <a:lnTo>
                    <a:pt x="108553" y="25259"/>
                  </a:lnTo>
                  <a:lnTo>
                    <a:pt x="115488" y="17934"/>
                  </a:lnTo>
                  <a:lnTo>
                    <a:pt x="147604" y="2036"/>
                  </a:lnTo>
                  <a:lnTo>
                    <a:pt x="170222" y="0"/>
                  </a:lnTo>
                  <a:lnTo>
                    <a:pt x="181167" y="1094"/>
                  </a:lnTo>
                  <a:lnTo>
                    <a:pt x="202686" y="11669"/>
                  </a:lnTo>
                  <a:lnTo>
                    <a:pt x="222779" y="29238"/>
                  </a:lnTo>
                  <a:lnTo>
                    <a:pt x="251622" y="75524"/>
                  </a:lnTo>
                  <a:lnTo>
                    <a:pt x="268932" y="118809"/>
                  </a:lnTo>
                  <a:lnTo>
                    <a:pt x="274437" y="172954"/>
                  </a:lnTo>
                  <a:lnTo>
                    <a:pt x="276069" y="235271"/>
                  </a:lnTo>
                  <a:lnTo>
                    <a:pt x="270963" y="287010"/>
                  </a:lnTo>
                  <a:lnTo>
                    <a:pt x="257587" y="341518"/>
                  </a:lnTo>
                  <a:lnTo>
                    <a:pt x="241311" y="392840"/>
                  </a:lnTo>
                  <a:lnTo>
                    <a:pt x="227389" y="430664"/>
                  </a:lnTo>
                  <a:lnTo>
                    <a:pt x="195544" y="472530"/>
                  </a:lnTo>
                  <a:lnTo>
                    <a:pt x="163656" y="499899"/>
                  </a:lnTo>
                  <a:lnTo>
                    <a:pt x="137972" y="510611"/>
                  </a:lnTo>
                  <a:lnTo>
                    <a:pt x="83355" y="517488"/>
                  </a:lnTo>
                  <a:lnTo>
                    <a:pt x="58609" y="509069"/>
                  </a:lnTo>
                  <a:lnTo>
                    <a:pt x="37082" y="493630"/>
                  </a:lnTo>
                  <a:lnTo>
                    <a:pt x="12979" y="465206"/>
                  </a:lnTo>
                  <a:lnTo>
                    <a:pt x="2374" y="444889"/>
                  </a:lnTo>
                  <a:lnTo>
                    <a:pt x="0" y="424161"/>
                  </a:lnTo>
                  <a:lnTo>
                    <a:pt x="1005" y="413720"/>
                  </a:lnTo>
                  <a:lnTo>
                    <a:pt x="6354" y="406759"/>
                  </a:lnTo>
                  <a:lnTo>
                    <a:pt x="24776" y="399026"/>
                  </a:lnTo>
                  <a:lnTo>
                    <a:pt x="61455" y="400261"/>
                  </a:lnTo>
                  <a:lnTo>
                    <a:pt x="116940" y="419564"/>
                  </a:lnTo>
                  <a:lnTo>
                    <a:pt x="179893" y="445907"/>
                  </a:lnTo>
                  <a:lnTo>
                    <a:pt x="232146" y="468052"/>
                  </a:lnTo>
                  <a:lnTo>
                    <a:pt x="284668" y="483691"/>
                  </a:lnTo>
                  <a:lnTo>
                    <a:pt x="340103" y="494926"/>
                  </a:lnTo>
                  <a:lnTo>
                    <a:pt x="378974" y="494056"/>
                  </a:lnTo>
                  <a:lnTo>
                    <a:pt x="413626" y="487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42984" y="568750"/>
              <a:ext cx="164392" cy="471837"/>
            </a:xfrm>
            <a:custGeom>
              <a:avLst/>
              <a:gdLst/>
              <a:ahLst/>
              <a:cxnLst/>
              <a:rect l="0" t="0" r="0" b="0"/>
              <a:pathLst>
                <a:path w="164392" h="471837">
                  <a:moveTo>
                    <a:pt x="0" y="168244"/>
                  </a:moveTo>
                  <a:lnTo>
                    <a:pt x="27511" y="231672"/>
                  </a:lnTo>
                  <a:lnTo>
                    <a:pt x="49083" y="294609"/>
                  </a:lnTo>
                  <a:lnTo>
                    <a:pt x="63162" y="346063"/>
                  </a:lnTo>
                  <a:lnTo>
                    <a:pt x="70577" y="399526"/>
                  </a:lnTo>
                  <a:lnTo>
                    <a:pt x="75894" y="449292"/>
                  </a:lnTo>
                  <a:lnTo>
                    <a:pt x="79354" y="470969"/>
                  </a:lnTo>
                  <a:lnTo>
                    <a:pt x="78639" y="471836"/>
                  </a:lnTo>
                  <a:lnTo>
                    <a:pt x="76993" y="468905"/>
                  </a:lnTo>
                  <a:lnTo>
                    <a:pt x="65945" y="421003"/>
                  </a:lnTo>
                  <a:lnTo>
                    <a:pt x="57104" y="367528"/>
                  </a:lnTo>
                  <a:lnTo>
                    <a:pt x="53524" y="306352"/>
                  </a:lnTo>
                  <a:lnTo>
                    <a:pt x="47227" y="249207"/>
                  </a:lnTo>
                  <a:lnTo>
                    <a:pt x="43629" y="190154"/>
                  </a:lnTo>
                  <a:lnTo>
                    <a:pt x="42787" y="147566"/>
                  </a:lnTo>
                  <a:lnTo>
                    <a:pt x="42314" y="87248"/>
                  </a:lnTo>
                  <a:lnTo>
                    <a:pt x="47742" y="25643"/>
                  </a:lnTo>
                  <a:lnTo>
                    <a:pt x="54055" y="15855"/>
                  </a:lnTo>
                  <a:lnTo>
                    <a:pt x="73547" y="1860"/>
                  </a:lnTo>
                  <a:lnTo>
                    <a:pt x="84127" y="0"/>
                  </a:lnTo>
                  <a:lnTo>
                    <a:pt x="105240" y="4172"/>
                  </a:lnTo>
                  <a:lnTo>
                    <a:pt x="131268" y="19674"/>
                  </a:lnTo>
                  <a:lnTo>
                    <a:pt x="153798" y="44675"/>
                  </a:lnTo>
                  <a:lnTo>
                    <a:pt x="161941" y="67311"/>
                  </a:lnTo>
                  <a:lnTo>
                    <a:pt x="164391" y="91800"/>
                  </a:lnTo>
                  <a:lnTo>
                    <a:pt x="161580" y="114382"/>
                  </a:lnTo>
                  <a:lnTo>
                    <a:pt x="147832" y="146826"/>
                  </a:lnTo>
                  <a:lnTo>
                    <a:pt x="132384" y="161845"/>
                  </a:lnTo>
                  <a:lnTo>
                    <a:pt x="112649" y="171249"/>
                  </a:lnTo>
                  <a:lnTo>
                    <a:pt x="78741" y="175374"/>
                  </a:lnTo>
                  <a:lnTo>
                    <a:pt x="52642" y="168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74611" y="558010"/>
              <a:ext cx="65571" cy="163517"/>
            </a:xfrm>
            <a:custGeom>
              <a:avLst/>
              <a:gdLst/>
              <a:ahLst/>
              <a:cxnLst/>
              <a:rect l="0" t="0" r="0" b="0"/>
              <a:pathLst>
                <a:path w="65571" h="163517">
                  <a:moveTo>
                    <a:pt x="0" y="63171"/>
                  </a:moveTo>
                  <a:lnTo>
                    <a:pt x="16767" y="74349"/>
                  </a:lnTo>
                  <a:lnTo>
                    <a:pt x="28119" y="89196"/>
                  </a:lnTo>
                  <a:lnTo>
                    <a:pt x="60672" y="147835"/>
                  </a:lnTo>
                  <a:lnTo>
                    <a:pt x="65015" y="158218"/>
                  </a:lnTo>
                  <a:lnTo>
                    <a:pt x="65570" y="162800"/>
                  </a:lnTo>
                  <a:lnTo>
                    <a:pt x="63600" y="163516"/>
                  </a:lnTo>
                  <a:lnTo>
                    <a:pt x="59948" y="161653"/>
                  </a:lnTo>
                  <a:lnTo>
                    <a:pt x="43629" y="142264"/>
                  </a:lnTo>
                  <a:lnTo>
                    <a:pt x="29565" y="108703"/>
                  </a:lnTo>
                  <a:lnTo>
                    <a:pt x="23578" y="63534"/>
                  </a:lnTo>
                  <a:lnTo>
                    <a:pt x="28417" y="36426"/>
                  </a:lnTo>
                  <a:lnTo>
                    <a:pt x="37196" y="16189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45935" y="568538"/>
              <a:ext cx="137107" cy="171364"/>
            </a:xfrm>
            <a:custGeom>
              <a:avLst/>
              <a:gdLst/>
              <a:ahLst/>
              <a:cxnLst/>
              <a:rect l="0" t="0" r="0" b="0"/>
              <a:pathLst>
                <a:path w="137107" h="171364">
                  <a:moveTo>
                    <a:pt x="102417" y="0"/>
                  </a:moveTo>
                  <a:lnTo>
                    <a:pt x="49390" y="29309"/>
                  </a:lnTo>
                  <a:lnTo>
                    <a:pt x="23664" y="55088"/>
                  </a:lnTo>
                  <a:lnTo>
                    <a:pt x="6813" y="84953"/>
                  </a:lnTo>
                  <a:lnTo>
                    <a:pt x="0" y="121618"/>
                  </a:lnTo>
                  <a:lnTo>
                    <a:pt x="4646" y="142180"/>
                  </a:lnTo>
                  <a:lnTo>
                    <a:pt x="9161" y="150939"/>
                  </a:lnTo>
                  <a:lnTo>
                    <a:pt x="23535" y="163790"/>
                  </a:lnTo>
                  <a:lnTo>
                    <a:pt x="32281" y="168855"/>
                  </a:lnTo>
                  <a:lnTo>
                    <a:pt x="51358" y="171363"/>
                  </a:lnTo>
                  <a:lnTo>
                    <a:pt x="92201" y="163441"/>
                  </a:lnTo>
                  <a:lnTo>
                    <a:pt x="109965" y="151020"/>
                  </a:lnTo>
                  <a:lnTo>
                    <a:pt x="124489" y="132631"/>
                  </a:lnTo>
                  <a:lnTo>
                    <a:pt x="134844" y="108860"/>
                  </a:lnTo>
                  <a:lnTo>
                    <a:pt x="137106" y="82698"/>
                  </a:lnTo>
                  <a:lnTo>
                    <a:pt x="129026" y="33363"/>
                  </a:lnTo>
                  <a:lnTo>
                    <a:pt x="1129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32580" y="368497"/>
              <a:ext cx="190555" cy="333191"/>
            </a:xfrm>
            <a:custGeom>
              <a:avLst/>
              <a:gdLst/>
              <a:ahLst/>
              <a:cxnLst/>
              <a:rect l="0" t="0" r="0" b="0"/>
              <a:pathLst>
                <a:path w="190555" h="333191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1870"/>
                  </a:lnTo>
                  <a:lnTo>
                    <a:pt x="24749" y="222266"/>
                  </a:lnTo>
                  <a:lnTo>
                    <a:pt x="29560" y="279026"/>
                  </a:lnTo>
                  <a:lnTo>
                    <a:pt x="30015" y="332843"/>
                  </a:lnTo>
                  <a:lnTo>
                    <a:pt x="28199" y="331860"/>
                  </a:lnTo>
                  <a:lnTo>
                    <a:pt x="25818" y="326525"/>
                  </a:lnTo>
                  <a:lnTo>
                    <a:pt x="30403" y="271039"/>
                  </a:lnTo>
                  <a:lnTo>
                    <a:pt x="40464" y="235116"/>
                  </a:lnTo>
                  <a:lnTo>
                    <a:pt x="51519" y="217190"/>
                  </a:lnTo>
                  <a:lnTo>
                    <a:pt x="67351" y="204543"/>
                  </a:lnTo>
                  <a:lnTo>
                    <a:pt x="76486" y="199533"/>
                  </a:lnTo>
                  <a:lnTo>
                    <a:pt x="99114" y="197086"/>
                  </a:lnTo>
                  <a:lnTo>
                    <a:pt x="122429" y="201068"/>
                  </a:lnTo>
                  <a:lnTo>
                    <a:pt x="140591" y="210636"/>
                  </a:lnTo>
                  <a:lnTo>
                    <a:pt x="171314" y="244248"/>
                  </a:lnTo>
                  <a:lnTo>
                    <a:pt x="185714" y="264142"/>
                  </a:lnTo>
                  <a:lnTo>
                    <a:pt x="190554" y="287802"/>
                  </a:lnTo>
                  <a:lnTo>
                    <a:pt x="190207" y="300663"/>
                  </a:lnTo>
                  <a:lnTo>
                    <a:pt x="186466" y="310406"/>
                  </a:lnTo>
                  <a:lnTo>
                    <a:pt x="172951" y="324352"/>
                  </a:lnTo>
                  <a:lnTo>
                    <a:pt x="152126" y="331330"/>
                  </a:lnTo>
                  <a:lnTo>
                    <a:pt x="140022" y="333190"/>
                  </a:lnTo>
                  <a:lnTo>
                    <a:pt x="117214" y="329019"/>
                  </a:lnTo>
                  <a:lnTo>
                    <a:pt x="62124" y="308677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96768" y="326383"/>
              <a:ext cx="178759" cy="389555"/>
            </a:xfrm>
            <a:custGeom>
              <a:avLst/>
              <a:gdLst/>
              <a:ahLst/>
              <a:cxnLst/>
              <a:rect l="0" t="0" r="0" b="0"/>
              <a:pathLst>
                <a:path w="178759" h="389555">
                  <a:moveTo>
                    <a:pt x="9553" y="0"/>
                  </a:moveTo>
                  <a:lnTo>
                    <a:pt x="2317" y="29896"/>
                  </a:lnTo>
                  <a:lnTo>
                    <a:pt x="0" y="83987"/>
                  </a:lnTo>
                  <a:lnTo>
                    <a:pt x="2337" y="145965"/>
                  </a:lnTo>
                  <a:lnTo>
                    <a:pt x="8127" y="203268"/>
                  </a:lnTo>
                  <a:lnTo>
                    <a:pt x="9271" y="260817"/>
                  </a:lnTo>
                  <a:lnTo>
                    <a:pt x="9497" y="324177"/>
                  </a:lnTo>
                  <a:lnTo>
                    <a:pt x="9516" y="338951"/>
                  </a:lnTo>
                  <a:lnTo>
                    <a:pt x="11868" y="346460"/>
                  </a:lnTo>
                  <a:lnTo>
                    <a:pt x="15776" y="349126"/>
                  </a:lnTo>
                  <a:lnTo>
                    <a:pt x="20720" y="348564"/>
                  </a:lnTo>
                  <a:lnTo>
                    <a:pt x="32454" y="341701"/>
                  </a:lnTo>
                  <a:lnTo>
                    <a:pt x="84339" y="307942"/>
                  </a:lnTo>
                  <a:lnTo>
                    <a:pt x="146519" y="273046"/>
                  </a:lnTo>
                  <a:lnTo>
                    <a:pt x="165183" y="258224"/>
                  </a:lnTo>
                  <a:lnTo>
                    <a:pt x="177378" y="239938"/>
                  </a:lnTo>
                  <a:lnTo>
                    <a:pt x="178758" y="231319"/>
                  </a:lnTo>
                  <a:lnTo>
                    <a:pt x="177339" y="223233"/>
                  </a:lnTo>
                  <a:lnTo>
                    <a:pt x="174052" y="215502"/>
                  </a:lnTo>
                  <a:lnTo>
                    <a:pt x="168352" y="211518"/>
                  </a:lnTo>
                  <a:lnTo>
                    <a:pt x="152660" y="210212"/>
                  </a:lnTo>
                  <a:lnTo>
                    <a:pt x="124095" y="221642"/>
                  </a:lnTo>
                  <a:lnTo>
                    <a:pt x="98993" y="245436"/>
                  </a:lnTo>
                  <a:lnTo>
                    <a:pt x="90249" y="270910"/>
                  </a:lnTo>
                  <a:lnTo>
                    <a:pt x="87532" y="299389"/>
                  </a:lnTo>
                  <a:lnTo>
                    <a:pt x="90224" y="323744"/>
                  </a:lnTo>
                  <a:lnTo>
                    <a:pt x="103905" y="357187"/>
                  </a:lnTo>
                  <a:lnTo>
                    <a:pt x="119338" y="372439"/>
                  </a:lnTo>
                  <a:lnTo>
                    <a:pt x="141518" y="384483"/>
                  </a:lnTo>
                  <a:lnTo>
                    <a:pt x="15695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37948" y="516665"/>
              <a:ext cx="263213" cy="199273"/>
            </a:xfrm>
            <a:custGeom>
              <a:avLst/>
              <a:gdLst/>
              <a:ahLst/>
              <a:cxnLst/>
              <a:rect l="0" t="0" r="0" b="0"/>
              <a:pathLst>
                <a:path w="263213" h="199273">
                  <a:moveTo>
                    <a:pt x="0" y="62402"/>
                  </a:moveTo>
                  <a:lnTo>
                    <a:pt x="0" y="116546"/>
                  </a:lnTo>
                  <a:lnTo>
                    <a:pt x="6066" y="168838"/>
                  </a:lnTo>
                  <a:lnTo>
                    <a:pt x="3475" y="159620"/>
                  </a:lnTo>
                  <a:lnTo>
                    <a:pt x="11911" y="99410"/>
                  </a:lnTo>
                  <a:lnTo>
                    <a:pt x="24586" y="56600"/>
                  </a:lnTo>
                  <a:lnTo>
                    <a:pt x="30429" y="44496"/>
                  </a:lnTo>
                  <a:lnTo>
                    <a:pt x="37833" y="37596"/>
                  </a:lnTo>
                  <a:lnTo>
                    <a:pt x="46279" y="34166"/>
                  </a:lnTo>
                  <a:lnTo>
                    <a:pt x="55419" y="33050"/>
                  </a:lnTo>
                  <a:lnTo>
                    <a:pt x="63852" y="35815"/>
                  </a:lnTo>
                  <a:lnTo>
                    <a:pt x="79462" y="48246"/>
                  </a:lnTo>
                  <a:lnTo>
                    <a:pt x="104195" y="111563"/>
                  </a:lnTo>
                  <a:lnTo>
                    <a:pt x="108068" y="123252"/>
                  </a:lnTo>
                  <a:lnTo>
                    <a:pt x="111820" y="126365"/>
                  </a:lnTo>
                  <a:lnTo>
                    <a:pt x="115491" y="123761"/>
                  </a:lnTo>
                  <a:lnTo>
                    <a:pt x="129788" y="85961"/>
                  </a:lnTo>
                  <a:lnTo>
                    <a:pt x="145046" y="28538"/>
                  </a:lnTo>
                  <a:lnTo>
                    <a:pt x="156492" y="7967"/>
                  </a:lnTo>
                  <a:lnTo>
                    <a:pt x="163989" y="2715"/>
                  </a:lnTo>
                  <a:lnTo>
                    <a:pt x="172497" y="384"/>
                  </a:lnTo>
                  <a:lnTo>
                    <a:pt x="181679" y="0"/>
                  </a:lnTo>
                  <a:lnTo>
                    <a:pt x="190139" y="3253"/>
                  </a:lnTo>
                  <a:lnTo>
                    <a:pt x="205779" y="16226"/>
                  </a:lnTo>
                  <a:lnTo>
                    <a:pt x="226478" y="67622"/>
                  </a:lnTo>
                  <a:lnTo>
                    <a:pt x="245449" y="130463"/>
                  </a:lnTo>
                  <a:lnTo>
                    <a:pt x="260064" y="181762"/>
                  </a:lnTo>
                  <a:lnTo>
                    <a:pt x="263212" y="199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80145" y="558010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61739" y="457664"/>
              <a:ext cx="229842" cy="235821"/>
            </a:xfrm>
            <a:custGeom>
              <a:avLst/>
              <a:gdLst/>
              <a:ahLst/>
              <a:cxnLst/>
              <a:rect l="0" t="0" r="0" b="0"/>
              <a:pathLst>
                <a:path w="229842" h="235821">
                  <a:moveTo>
                    <a:pt x="144789" y="5589"/>
                  </a:moveTo>
                  <a:lnTo>
                    <a:pt x="128021" y="0"/>
                  </a:lnTo>
                  <a:lnTo>
                    <a:pt x="95237" y="2114"/>
                  </a:lnTo>
                  <a:lnTo>
                    <a:pt x="50643" y="14478"/>
                  </a:lnTo>
                  <a:lnTo>
                    <a:pt x="11159" y="38237"/>
                  </a:lnTo>
                  <a:lnTo>
                    <a:pt x="3060" y="44902"/>
                  </a:lnTo>
                  <a:lnTo>
                    <a:pt x="0" y="52855"/>
                  </a:lnTo>
                  <a:lnTo>
                    <a:pt x="300" y="61666"/>
                  </a:lnTo>
                  <a:lnTo>
                    <a:pt x="2839" y="71050"/>
                  </a:lnTo>
                  <a:lnTo>
                    <a:pt x="15020" y="87715"/>
                  </a:lnTo>
                  <a:lnTo>
                    <a:pt x="23182" y="95435"/>
                  </a:lnTo>
                  <a:lnTo>
                    <a:pt x="44728" y="104013"/>
                  </a:lnTo>
                  <a:lnTo>
                    <a:pt x="96688" y="109519"/>
                  </a:lnTo>
                  <a:lnTo>
                    <a:pt x="156908" y="112946"/>
                  </a:lnTo>
                  <a:lnTo>
                    <a:pt x="208401" y="140148"/>
                  </a:lnTo>
                  <a:lnTo>
                    <a:pt x="222974" y="156640"/>
                  </a:lnTo>
                  <a:lnTo>
                    <a:pt x="228498" y="165951"/>
                  </a:lnTo>
                  <a:lnTo>
                    <a:pt x="229841" y="175668"/>
                  </a:lnTo>
                  <a:lnTo>
                    <a:pt x="225094" y="195824"/>
                  </a:lnTo>
                  <a:lnTo>
                    <a:pt x="209267" y="221312"/>
                  </a:lnTo>
                  <a:lnTo>
                    <a:pt x="187094" y="230148"/>
                  </a:lnTo>
                  <a:lnTo>
                    <a:pt x="130789" y="235820"/>
                  </a:lnTo>
                  <a:lnTo>
                    <a:pt x="76946" y="221299"/>
                  </a:lnTo>
                  <a:lnTo>
                    <a:pt x="39504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50841" y="541343"/>
              <a:ext cx="187665" cy="152879"/>
            </a:xfrm>
            <a:custGeom>
              <a:avLst/>
              <a:gdLst/>
              <a:ahLst/>
              <a:cxnLst/>
              <a:rect l="0" t="0" r="0" b="0"/>
              <a:pathLst>
                <a:path w="187665" h="152879">
                  <a:moveTo>
                    <a:pt x="150485" y="27195"/>
                  </a:moveTo>
                  <a:lnTo>
                    <a:pt x="139307" y="10428"/>
                  </a:lnTo>
                  <a:lnTo>
                    <a:pt x="131334" y="5488"/>
                  </a:lnTo>
                  <a:lnTo>
                    <a:pt x="109999" y="0"/>
                  </a:lnTo>
                  <a:lnTo>
                    <a:pt x="77268" y="2500"/>
                  </a:lnTo>
                  <a:lnTo>
                    <a:pt x="45343" y="16239"/>
                  </a:lnTo>
                  <a:lnTo>
                    <a:pt x="19246" y="35127"/>
                  </a:lnTo>
                  <a:lnTo>
                    <a:pt x="2285" y="61131"/>
                  </a:lnTo>
                  <a:lnTo>
                    <a:pt x="0" y="84002"/>
                  </a:lnTo>
                  <a:lnTo>
                    <a:pt x="4054" y="107425"/>
                  </a:lnTo>
                  <a:lnTo>
                    <a:pt x="13655" y="125634"/>
                  </a:lnTo>
                  <a:lnTo>
                    <a:pt x="37803" y="149039"/>
                  </a:lnTo>
                  <a:lnTo>
                    <a:pt x="48458" y="152878"/>
                  </a:lnTo>
                  <a:lnTo>
                    <a:pt x="85810" y="152692"/>
                  </a:lnTo>
                  <a:lnTo>
                    <a:pt x="125343" y="144058"/>
                  </a:lnTo>
                  <a:lnTo>
                    <a:pt x="148669" y="133337"/>
                  </a:lnTo>
                  <a:lnTo>
                    <a:pt x="175943" y="108558"/>
                  </a:lnTo>
                  <a:lnTo>
                    <a:pt x="185196" y="85973"/>
                  </a:lnTo>
                  <a:lnTo>
                    <a:pt x="187664" y="73400"/>
                  </a:lnTo>
                  <a:lnTo>
                    <a:pt x="184166" y="53190"/>
                  </a:lnTo>
                  <a:lnTo>
                    <a:pt x="169044" y="28658"/>
                  </a:lnTo>
                  <a:lnTo>
                    <a:pt x="150485" y="6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85554" y="315854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3120" y="59359"/>
                  </a:lnTo>
                  <a:lnTo>
                    <a:pt x="9065" y="115711"/>
                  </a:lnTo>
                  <a:lnTo>
                    <a:pt x="17475" y="167526"/>
                  </a:lnTo>
                  <a:lnTo>
                    <a:pt x="23469" y="221608"/>
                  </a:lnTo>
                  <a:lnTo>
                    <a:pt x="35571" y="277351"/>
                  </a:lnTo>
                  <a:lnTo>
                    <a:pt x="45765" y="330573"/>
                  </a:lnTo>
                  <a:lnTo>
                    <a:pt x="50605" y="385207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0311" y="589595"/>
              <a:ext cx="157928" cy="132914"/>
            </a:xfrm>
            <a:custGeom>
              <a:avLst/>
              <a:gdLst/>
              <a:ahLst/>
              <a:cxnLst/>
              <a:rect l="0" t="0" r="0" b="0"/>
              <a:pathLst>
                <a:path w="157928" h="132914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58252" y="81590"/>
                  </a:lnTo>
                  <a:lnTo>
                    <a:pt x="95864" y="122702"/>
                  </a:lnTo>
                  <a:lnTo>
                    <a:pt x="106023" y="130934"/>
                  </a:lnTo>
                  <a:lnTo>
                    <a:pt x="115136" y="132913"/>
                  </a:lnTo>
                  <a:lnTo>
                    <a:pt x="123551" y="130723"/>
                  </a:lnTo>
                  <a:lnTo>
                    <a:pt x="131501" y="125753"/>
                  </a:lnTo>
                  <a:lnTo>
                    <a:pt x="136800" y="117761"/>
                  </a:lnTo>
                  <a:lnTo>
                    <a:pt x="151592" y="63659"/>
                  </a:lnTo>
                  <a:lnTo>
                    <a:pt x="1579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11938" y="58959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2998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69823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06694" y="549779"/>
              <a:ext cx="210571" cy="199911"/>
            </a:xfrm>
            <a:custGeom>
              <a:avLst/>
              <a:gdLst/>
              <a:ahLst/>
              <a:cxnLst/>
              <a:rect l="0" t="0" r="0" b="0"/>
              <a:pathLst>
                <a:path w="210571" h="199911">
                  <a:moveTo>
                    <a:pt x="0" y="18759"/>
                  </a:moveTo>
                  <a:lnTo>
                    <a:pt x="9065" y="77376"/>
                  </a:lnTo>
                  <a:lnTo>
                    <a:pt x="18645" y="131550"/>
                  </a:lnTo>
                  <a:lnTo>
                    <a:pt x="31802" y="184192"/>
                  </a:lnTo>
                  <a:lnTo>
                    <a:pt x="36362" y="199910"/>
                  </a:lnTo>
                  <a:lnTo>
                    <a:pt x="34488" y="195197"/>
                  </a:lnTo>
                  <a:lnTo>
                    <a:pt x="17186" y="134888"/>
                  </a:lnTo>
                  <a:lnTo>
                    <a:pt x="11844" y="82946"/>
                  </a:lnTo>
                  <a:lnTo>
                    <a:pt x="13258" y="36868"/>
                  </a:lnTo>
                  <a:lnTo>
                    <a:pt x="21880" y="11600"/>
                  </a:lnTo>
                  <a:lnTo>
                    <a:pt x="28625" y="4628"/>
                  </a:lnTo>
                  <a:lnTo>
                    <a:pt x="36631" y="1149"/>
                  </a:lnTo>
                  <a:lnTo>
                    <a:pt x="45477" y="0"/>
                  </a:lnTo>
                  <a:lnTo>
                    <a:pt x="67785" y="8082"/>
                  </a:lnTo>
                  <a:lnTo>
                    <a:pt x="109056" y="36278"/>
                  </a:lnTo>
                  <a:lnTo>
                    <a:pt x="159722" y="98662"/>
                  </a:lnTo>
                  <a:lnTo>
                    <a:pt x="196234" y="146727"/>
                  </a:lnTo>
                  <a:lnTo>
                    <a:pt x="210570" y="17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43565" y="549608"/>
              <a:ext cx="282061" cy="503242"/>
            </a:xfrm>
            <a:custGeom>
              <a:avLst/>
              <a:gdLst/>
              <a:ahLst/>
              <a:cxnLst/>
              <a:rect l="0" t="0" r="0" b="0"/>
              <a:pathLst>
                <a:path w="282061" h="503242">
                  <a:moveTo>
                    <a:pt x="178984" y="145272"/>
                  </a:moveTo>
                  <a:lnTo>
                    <a:pt x="202703" y="101310"/>
                  </a:lnTo>
                  <a:lnTo>
                    <a:pt x="202650" y="59847"/>
                  </a:lnTo>
                  <a:lnTo>
                    <a:pt x="194962" y="36725"/>
                  </a:lnTo>
                  <a:lnTo>
                    <a:pt x="170962" y="2818"/>
                  </a:lnTo>
                  <a:lnTo>
                    <a:pt x="163108" y="0"/>
                  </a:lnTo>
                  <a:lnTo>
                    <a:pt x="145021" y="3108"/>
                  </a:lnTo>
                  <a:lnTo>
                    <a:pt x="128404" y="15408"/>
                  </a:lnTo>
                  <a:lnTo>
                    <a:pt x="114390" y="33742"/>
                  </a:lnTo>
                  <a:lnTo>
                    <a:pt x="101094" y="70372"/>
                  </a:lnTo>
                  <a:lnTo>
                    <a:pt x="97804" y="109692"/>
                  </a:lnTo>
                  <a:lnTo>
                    <a:pt x="109657" y="165803"/>
                  </a:lnTo>
                  <a:lnTo>
                    <a:pt x="115218" y="174167"/>
                  </a:lnTo>
                  <a:lnTo>
                    <a:pt x="130757" y="186581"/>
                  </a:lnTo>
                  <a:lnTo>
                    <a:pt x="139814" y="188019"/>
                  </a:lnTo>
                  <a:lnTo>
                    <a:pt x="159235" y="183378"/>
                  </a:lnTo>
                  <a:lnTo>
                    <a:pt x="176446" y="170397"/>
                  </a:lnTo>
                  <a:lnTo>
                    <a:pt x="184311" y="162022"/>
                  </a:lnTo>
                  <a:lnTo>
                    <a:pt x="193050" y="140238"/>
                  </a:lnTo>
                  <a:lnTo>
                    <a:pt x="195380" y="127878"/>
                  </a:lnTo>
                  <a:lnTo>
                    <a:pt x="198104" y="124318"/>
                  </a:lnTo>
                  <a:lnTo>
                    <a:pt x="201089" y="126623"/>
                  </a:lnTo>
                  <a:lnTo>
                    <a:pt x="207526" y="144003"/>
                  </a:lnTo>
                  <a:lnTo>
                    <a:pt x="221190" y="202993"/>
                  </a:lnTo>
                  <a:lnTo>
                    <a:pt x="235154" y="255070"/>
                  </a:lnTo>
                  <a:lnTo>
                    <a:pt x="261019" y="312936"/>
                  </a:lnTo>
                  <a:lnTo>
                    <a:pt x="279301" y="374672"/>
                  </a:lnTo>
                  <a:lnTo>
                    <a:pt x="282060" y="402036"/>
                  </a:lnTo>
                  <a:lnTo>
                    <a:pt x="277048" y="426676"/>
                  </a:lnTo>
                  <a:lnTo>
                    <a:pt x="272436" y="438159"/>
                  </a:lnTo>
                  <a:lnTo>
                    <a:pt x="264682" y="446985"/>
                  </a:lnTo>
                  <a:lnTo>
                    <a:pt x="243588" y="459911"/>
                  </a:lnTo>
                  <a:lnTo>
                    <a:pt x="194226" y="468176"/>
                  </a:lnTo>
                  <a:lnTo>
                    <a:pt x="135147" y="476214"/>
                  </a:lnTo>
                  <a:lnTo>
                    <a:pt x="78778" y="486004"/>
                  </a:lnTo>
                  <a:lnTo>
                    <a:pt x="20413" y="498623"/>
                  </a:lnTo>
                  <a:lnTo>
                    <a:pt x="0" y="503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80518" y="459341"/>
              <a:ext cx="266287" cy="273346"/>
            </a:xfrm>
            <a:custGeom>
              <a:avLst/>
              <a:gdLst/>
              <a:ahLst/>
              <a:cxnLst/>
              <a:rect l="0" t="0" r="0" b="0"/>
              <a:pathLst>
                <a:path w="266287" h="273346">
                  <a:moveTo>
                    <a:pt x="200041" y="24969"/>
                  </a:moveTo>
                  <a:lnTo>
                    <a:pt x="188863" y="13791"/>
                  </a:lnTo>
                  <a:lnTo>
                    <a:pt x="153966" y="1250"/>
                  </a:lnTo>
                  <a:lnTo>
                    <a:pt x="129261" y="0"/>
                  </a:lnTo>
                  <a:lnTo>
                    <a:pt x="92502" y="8992"/>
                  </a:lnTo>
                  <a:lnTo>
                    <a:pt x="68018" y="21378"/>
                  </a:lnTo>
                  <a:lnTo>
                    <a:pt x="49337" y="38581"/>
                  </a:lnTo>
                  <a:lnTo>
                    <a:pt x="44590" y="49252"/>
                  </a:lnTo>
                  <a:lnTo>
                    <a:pt x="42434" y="73586"/>
                  </a:lnTo>
                  <a:lnTo>
                    <a:pt x="48495" y="93760"/>
                  </a:lnTo>
                  <a:lnTo>
                    <a:pt x="53387" y="102415"/>
                  </a:lnTo>
                  <a:lnTo>
                    <a:pt x="71301" y="115152"/>
                  </a:lnTo>
                  <a:lnTo>
                    <a:pt x="127196" y="135501"/>
                  </a:lnTo>
                  <a:lnTo>
                    <a:pt x="176727" y="145979"/>
                  </a:lnTo>
                  <a:lnTo>
                    <a:pt x="238838" y="175020"/>
                  </a:lnTo>
                  <a:lnTo>
                    <a:pt x="253549" y="188755"/>
                  </a:lnTo>
                  <a:lnTo>
                    <a:pt x="263987" y="206557"/>
                  </a:lnTo>
                  <a:lnTo>
                    <a:pt x="266286" y="226168"/>
                  </a:lnTo>
                  <a:lnTo>
                    <a:pt x="265262" y="236311"/>
                  </a:lnTo>
                  <a:lnTo>
                    <a:pt x="254764" y="253820"/>
                  </a:lnTo>
                  <a:lnTo>
                    <a:pt x="247052" y="261764"/>
                  </a:lnTo>
                  <a:lnTo>
                    <a:pt x="226003" y="270591"/>
                  </a:lnTo>
                  <a:lnTo>
                    <a:pt x="201051" y="273345"/>
                  </a:lnTo>
                  <a:lnTo>
                    <a:pt x="138621" y="262586"/>
                  </a:lnTo>
                  <a:lnTo>
                    <a:pt x="86696" y="240969"/>
                  </a:lnTo>
                  <a:lnTo>
                    <a:pt x="34499" y="217288"/>
                  </a:lnTo>
                  <a:lnTo>
                    <a:pt x="0" y="203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17430" y="28426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3119" y="220502"/>
                  </a:lnTo>
                  <a:lnTo>
                    <a:pt x="9065" y="277133"/>
                  </a:lnTo>
                  <a:lnTo>
                    <a:pt x="15684" y="330508"/>
                  </a:lnTo>
                  <a:lnTo>
                    <a:pt x="19465" y="385187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80559" y="431668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61307" y="7236"/>
                  </a:lnTo>
                  <a:lnTo>
                    <a:pt x="112396" y="10723"/>
                  </a:lnTo>
                  <a:lnTo>
                    <a:pt x="533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40113" y="523430"/>
              <a:ext cx="66831" cy="146147"/>
            </a:xfrm>
            <a:custGeom>
              <a:avLst/>
              <a:gdLst/>
              <a:ahLst/>
              <a:cxnLst/>
              <a:rect l="0" t="0" r="0" b="0"/>
              <a:pathLst>
                <a:path w="66831" h="146147">
                  <a:moveTo>
                    <a:pt x="14187" y="97751"/>
                  </a:moveTo>
                  <a:lnTo>
                    <a:pt x="35872" y="145777"/>
                  </a:lnTo>
                  <a:lnTo>
                    <a:pt x="34493" y="146146"/>
                  </a:lnTo>
                  <a:lnTo>
                    <a:pt x="31234" y="144052"/>
                  </a:lnTo>
                  <a:lnTo>
                    <a:pt x="15469" y="124338"/>
                  </a:lnTo>
                  <a:lnTo>
                    <a:pt x="1569" y="85091"/>
                  </a:lnTo>
                  <a:lnTo>
                    <a:pt x="0" y="59369"/>
                  </a:lnTo>
                  <a:lnTo>
                    <a:pt x="4373" y="37409"/>
                  </a:lnTo>
                  <a:lnTo>
                    <a:pt x="14114" y="19849"/>
                  </a:lnTo>
                  <a:lnTo>
                    <a:pt x="29363" y="7366"/>
                  </a:lnTo>
                  <a:lnTo>
                    <a:pt x="45499" y="258"/>
                  </a:lnTo>
                  <a:lnTo>
                    <a:pt x="51439" y="0"/>
                  </a:lnTo>
                  <a:lnTo>
                    <a:pt x="66830" y="2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04556" y="555518"/>
              <a:ext cx="218243" cy="152489"/>
            </a:xfrm>
            <a:custGeom>
              <a:avLst/>
              <a:gdLst/>
              <a:ahLst/>
              <a:cxnLst/>
              <a:rect l="0" t="0" r="0" b="0"/>
              <a:pathLst>
                <a:path w="218243" h="152489">
                  <a:moveTo>
                    <a:pt x="123486" y="76191"/>
                  </a:moveTo>
                  <a:lnTo>
                    <a:pt x="108913" y="33500"/>
                  </a:lnTo>
                  <a:lnTo>
                    <a:pt x="103242" y="23164"/>
                  </a:lnTo>
                  <a:lnTo>
                    <a:pt x="87582" y="8560"/>
                  </a:lnTo>
                  <a:lnTo>
                    <a:pt x="78493" y="3028"/>
                  </a:lnTo>
                  <a:lnTo>
                    <a:pt x="59035" y="0"/>
                  </a:lnTo>
                  <a:lnTo>
                    <a:pt x="48933" y="831"/>
                  </a:lnTo>
                  <a:lnTo>
                    <a:pt x="31469" y="7993"/>
                  </a:lnTo>
                  <a:lnTo>
                    <a:pt x="23537" y="13178"/>
                  </a:lnTo>
                  <a:lnTo>
                    <a:pt x="11603" y="31418"/>
                  </a:lnTo>
                  <a:lnTo>
                    <a:pt x="3570" y="56292"/>
                  </a:lnTo>
                  <a:lnTo>
                    <a:pt x="0" y="86844"/>
                  </a:lnTo>
                  <a:lnTo>
                    <a:pt x="4652" y="110562"/>
                  </a:lnTo>
                  <a:lnTo>
                    <a:pt x="9168" y="120162"/>
                  </a:lnTo>
                  <a:lnTo>
                    <a:pt x="23545" y="133948"/>
                  </a:lnTo>
                  <a:lnTo>
                    <a:pt x="32292" y="139263"/>
                  </a:lnTo>
                  <a:lnTo>
                    <a:pt x="40463" y="140466"/>
                  </a:lnTo>
                  <a:lnTo>
                    <a:pt x="48251" y="138928"/>
                  </a:lnTo>
                  <a:lnTo>
                    <a:pt x="55781" y="135563"/>
                  </a:lnTo>
                  <a:lnTo>
                    <a:pt x="77558" y="114060"/>
                  </a:lnTo>
                  <a:lnTo>
                    <a:pt x="85526" y="92242"/>
                  </a:lnTo>
                  <a:lnTo>
                    <a:pt x="87651" y="79873"/>
                  </a:lnTo>
                  <a:lnTo>
                    <a:pt x="90236" y="75136"/>
                  </a:lnTo>
                  <a:lnTo>
                    <a:pt x="93130" y="75488"/>
                  </a:lnTo>
                  <a:lnTo>
                    <a:pt x="146387" y="137817"/>
                  </a:lnTo>
                  <a:lnTo>
                    <a:pt x="166419" y="149594"/>
                  </a:lnTo>
                  <a:lnTo>
                    <a:pt x="187021" y="152488"/>
                  </a:lnTo>
                  <a:lnTo>
                    <a:pt x="218242" y="149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01741" y="336911"/>
              <a:ext cx="63171" cy="431670"/>
            </a:xfrm>
            <a:custGeom>
              <a:avLst/>
              <a:gdLst/>
              <a:ahLst/>
              <a:cxnLst/>
              <a:rect l="0" t="0" r="0" b="0"/>
              <a:pathLst>
                <a:path w="63171" h="431670">
                  <a:moveTo>
                    <a:pt x="0" y="0"/>
                  </a:moveTo>
                  <a:lnTo>
                    <a:pt x="3119" y="52051"/>
                  </a:lnTo>
                  <a:lnTo>
                    <a:pt x="8333" y="105110"/>
                  </a:lnTo>
                  <a:lnTo>
                    <a:pt x="9878" y="154756"/>
                  </a:lnTo>
                  <a:lnTo>
                    <a:pt x="13455" y="202222"/>
                  </a:lnTo>
                  <a:lnTo>
                    <a:pt x="25145" y="265073"/>
                  </a:lnTo>
                  <a:lnTo>
                    <a:pt x="31483" y="321379"/>
                  </a:lnTo>
                  <a:lnTo>
                    <a:pt x="46072" y="383956"/>
                  </a:lnTo>
                  <a:lnTo>
                    <a:pt x="6317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17513" y="48431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5896" y="0"/>
                  </a:lnTo>
                  <a:lnTo>
                    <a:pt x="90950" y="5590"/>
                  </a:lnTo>
                  <a:lnTo>
                    <a:pt x="37376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33327" y="533821"/>
              <a:ext cx="231614" cy="234760"/>
            </a:xfrm>
            <a:custGeom>
              <a:avLst/>
              <a:gdLst/>
              <a:ahLst/>
              <a:cxnLst/>
              <a:rect l="0" t="0" r="0" b="0"/>
              <a:pathLst>
                <a:path w="231614" h="234760">
                  <a:moveTo>
                    <a:pt x="0" y="55774"/>
                  </a:moveTo>
                  <a:lnTo>
                    <a:pt x="43962" y="79494"/>
                  </a:lnTo>
                  <a:lnTo>
                    <a:pt x="106452" y="97777"/>
                  </a:lnTo>
                  <a:lnTo>
                    <a:pt x="161666" y="106315"/>
                  </a:lnTo>
                  <a:lnTo>
                    <a:pt x="186495" y="101244"/>
                  </a:lnTo>
                  <a:lnTo>
                    <a:pt x="208058" y="90021"/>
                  </a:lnTo>
                  <a:lnTo>
                    <a:pt x="225441" y="73335"/>
                  </a:lnTo>
                  <a:lnTo>
                    <a:pt x="229842" y="63972"/>
                  </a:lnTo>
                  <a:lnTo>
                    <a:pt x="231613" y="44210"/>
                  </a:lnTo>
                  <a:lnTo>
                    <a:pt x="225381" y="26848"/>
                  </a:lnTo>
                  <a:lnTo>
                    <a:pt x="220444" y="18943"/>
                  </a:lnTo>
                  <a:lnTo>
                    <a:pt x="205599" y="7039"/>
                  </a:lnTo>
                  <a:lnTo>
                    <a:pt x="196728" y="2227"/>
                  </a:lnTo>
                  <a:lnTo>
                    <a:pt x="177511" y="0"/>
                  </a:lnTo>
                  <a:lnTo>
                    <a:pt x="130989" y="8102"/>
                  </a:lnTo>
                  <a:lnTo>
                    <a:pt x="110470" y="20549"/>
                  </a:lnTo>
                  <a:lnTo>
                    <a:pt x="101722" y="28781"/>
                  </a:lnTo>
                  <a:lnTo>
                    <a:pt x="92003" y="50406"/>
                  </a:lnTo>
                  <a:lnTo>
                    <a:pt x="85763" y="102417"/>
                  </a:lnTo>
                  <a:lnTo>
                    <a:pt x="95860" y="143814"/>
                  </a:lnTo>
                  <a:lnTo>
                    <a:pt x="119260" y="180126"/>
                  </a:lnTo>
                  <a:lnTo>
                    <a:pt x="148419" y="207523"/>
                  </a:lnTo>
                  <a:lnTo>
                    <a:pt x="210569" y="234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86010" y="589063"/>
              <a:ext cx="208493" cy="435612"/>
            </a:xfrm>
            <a:custGeom>
              <a:avLst/>
              <a:gdLst/>
              <a:ahLst/>
              <a:cxnLst/>
              <a:rect l="0" t="0" r="0" b="0"/>
              <a:pathLst>
                <a:path w="208493" h="435612">
                  <a:moveTo>
                    <a:pt x="115813" y="116346"/>
                  </a:moveTo>
                  <a:lnTo>
                    <a:pt x="156626" y="78090"/>
                  </a:lnTo>
                  <a:lnTo>
                    <a:pt x="163198" y="55669"/>
                  </a:lnTo>
                  <a:lnTo>
                    <a:pt x="162611" y="45479"/>
                  </a:lnTo>
                  <a:lnTo>
                    <a:pt x="155720" y="27918"/>
                  </a:lnTo>
                  <a:lnTo>
                    <a:pt x="138686" y="4877"/>
                  </a:lnTo>
                  <a:lnTo>
                    <a:pt x="129892" y="1089"/>
                  </a:lnTo>
                  <a:lnTo>
                    <a:pt x="107643" y="0"/>
                  </a:lnTo>
                  <a:lnTo>
                    <a:pt x="74398" y="5964"/>
                  </a:lnTo>
                  <a:lnTo>
                    <a:pt x="56073" y="18154"/>
                  </a:lnTo>
                  <a:lnTo>
                    <a:pt x="47911" y="26318"/>
                  </a:lnTo>
                  <a:lnTo>
                    <a:pt x="43639" y="36440"/>
                  </a:lnTo>
                  <a:lnTo>
                    <a:pt x="42012" y="60165"/>
                  </a:lnTo>
                  <a:lnTo>
                    <a:pt x="53262" y="94241"/>
                  </a:lnTo>
                  <a:lnTo>
                    <a:pt x="62414" y="101609"/>
                  </a:lnTo>
                  <a:lnTo>
                    <a:pt x="88181" y="109796"/>
                  </a:lnTo>
                  <a:lnTo>
                    <a:pt x="112891" y="107196"/>
                  </a:lnTo>
                  <a:lnTo>
                    <a:pt x="124394" y="103227"/>
                  </a:lnTo>
                  <a:lnTo>
                    <a:pt x="140294" y="89458"/>
                  </a:lnTo>
                  <a:lnTo>
                    <a:pt x="146172" y="80873"/>
                  </a:lnTo>
                  <a:lnTo>
                    <a:pt x="148921" y="79829"/>
                  </a:lnTo>
                  <a:lnTo>
                    <a:pt x="149584" y="83813"/>
                  </a:lnTo>
                  <a:lnTo>
                    <a:pt x="148856" y="135372"/>
                  </a:lnTo>
                  <a:lnTo>
                    <a:pt x="162091" y="195367"/>
                  </a:lnTo>
                  <a:lnTo>
                    <a:pt x="179071" y="255650"/>
                  </a:lnTo>
                  <a:lnTo>
                    <a:pt x="196543" y="315321"/>
                  </a:lnTo>
                  <a:lnTo>
                    <a:pt x="207453" y="364530"/>
                  </a:lnTo>
                  <a:lnTo>
                    <a:pt x="208492" y="380068"/>
                  </a:lnTo>
                  <a:lnTo>
                    <a:pt x="200288" y="406691"/>
                  </a:lnTo>
                  <a:lnTo>
                    <a:pt x="193187" y="418704"/>
                  </a:lnTo>
                  <a:lnTo>
                    <a:pt x="182604" y="426712"/>
                  </a:lnTo>
                  <a:lnTo>
                    <a:pt x="155247" y="435611"/>
                  </a:lnTo>
                  <a:lnTo>
                    <a:pt x="118139" y="435031"/>
                  </a:lnTo>
                  <a:lnTo>
                    <a:pt x="58518" y="425524"/>
                  </a:lnTo>
                  <a:lnTo>
                    <a:pt x="0" y="421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49223" y="610652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58617"/>
                  </a:lnTo>
                  <a:lnTo>
                    <a:pt x="16788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49223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11838" y="561312"/>
              <a:ext cx="131351" cy="175683"/>
            </a:xfrm>
            <a:custGeom>
              <a:avLst/>
              <a:gdLst/>
              <a:ahLst/>
              <a:cxnLst/>
              <a:rect l="0" t="0" r="0" b="0"/>
              <a:pathLst>
                <a:path w="131351" h="175683">
                  <a:moveTo>
                    <a:pt x="42669" y="70397"/>
                  </a:moveTo>
                  <a:lnTo>
                    <a:pt x="86632" y="85052"/>
                  </a:lnTo>
                  <a:lnTo>
                    <a:pt x="106662" y="85489"/>
                  </a:lnTo>
                  <a:lnTo>
                    <a:pt x="116917" y="83968"/>
                  </a:lnTo>
                  <a:lnTo>
                    <a:pt x="123753" y="78275"/>
                  </a:lnTo>
                  <a:lnTo>
                    <a:pt x="131350" y="59470"/>
                  </a:lnTo>
                  <a:lnTo>
                    <a:pt x="128487" y="38635"/>
                  </a:lnTo>
                  <a:lnTo>
                    <a:pt x="124447" y="28165"/>
                  </a:lnTo>
                  <a:lnTo>
                    <a:pt x="110601" y="13413"/>
                  </a:lnTo>
                  <a:lnTo>
                    <a:pt x="101995" y="7841"/>
                  </a:lnTo>
                  <a:lnTo>
                    <a:pt x="61937" y="0"/>
                  </a:lnTo>
                  <a:lnTo>
                    <a:pt x="39145" y="4404"/>
                  </a:lnTo>
                  <a:lnTo>
                    <a:pt x="21216" y="15331"/>
                  </a:lnTo>
                  <a:lnTo>
                    <a:pt x="5448" y="31885"/>
                  </a:lnTo>
                  <a:lnTo>
                    <a:pt x="0" y="60300"/>
                  </a:lnTo>
                  <a:lnTo>
                    <a:pt x="2648" y="92816"/>
                  </a:lnTo>
                  <a:lnTo>
                    <a:pt x="23412" y="142286"/>
                  </a:lnTo>
                  <a:lnTo>
                    <a:pt x="42669" y="175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12435" y="568538"/>
              <a:ext cx="64043" cy="191822"/>
            </a:xfrm>
            <a:custGeom>
              <a:avLst/>
              <a:gdLst/>
              <a:ahLst/>
              <a:cxnLst/>
              <a:rect l="0" t="0" r="0" b="0"/>
              <a:pathLst>
                <a:path w="64043" h="191822">
                  <a:moveTo>
                    <a:pt x="63171" y="0"/>
                  </a:moveTo>
                  <a:lnTo>
                    <a:pt x="39125" y="9576"/>
                  </a:lnTo>
                  <a:lnTo>
                    <a:pt x="24798" y="20244"/>
                  </a:lnTo>
                  <a:lnTo>
                    <a:pt x="9167" y="44993"/>
                  </a:lnTo>
                  <a:lnTo>
                    <a:pt x="7194" y="64451"/>
                  </a:lnTo>
                  <a:lnTo>
                    <a:pt x="11386" y="83627"/>
                  </a:lnTo>
                  <a:lnTo>
                    <a:pt x="33141" y="115002"/>
                  </a:lnTo>
                  <a:lnTo>
                    <a:pt x="59969" y="143729"/>
                  </a:lnTo>
                  <a:lnTo>
                    <a:pt x="63376" y="151972"/>
                  </a:lnTo>
                  <a:lnTo>
                    <a:pt x="64042" y="170489"/>
                  </a:lnTo>
                  <a:lnTo>
                    <a:pt x="60243" y="178000"/>
                  </a:lnTo>
                  <a:lnTo>
                    <a:pt x="46661" y="189466"/>
                  </a:lnTo>
                  <a:lnTo>
                    <a:pt x="38126" y="19182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23005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44062" y="6843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087928" y="1333252"/>
            <a:ext cx="3944902" cy="593464"/>
            <a:chOff x="2087928" y="1333252"/>
            <a:chExt cx="3944902" cy="593464"/>
          </a:xfrm>
        </p:grpSpPr>
        <p:sp>
          <p:nvSpPr>
            <p:cNvPr id="40" name="Freeform 39"/>
            <p:cNvSpPr/>
            <p:nvPr/>
          </p:nvSpPr>
          <p:spPr>
            <a:xfrm>
              <a:off x="2263626" y="1473989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7928" y="1358176"/>
              <a:ext cx="326241" cy="423345"/>
            </a:xfrm>
            <a:custGeom>
              <a:avLst/>
              <a:gdLst/>
              <a:ahLst/>
              <a:cxnLst/>
              <a:rect l="0" t="0" r="0" b="0"/>
              <a:pathLst>
                <a:path w="326241" h="423345">
                  <a:moveTo>
                    <a:pt x="249398" y="21057"/>
                  </a:moveTo>
                  <a:lnTo>
                    <a:pt x="238220" y="9878"/>
                  </a:lnTo>
                  <a:lnTo>
                    <a:pt x="231417" y="7755"/>
                  </a:lnTo>
                  <a:lnTo>
                    <a:pt x="203906" y="10357"/>
                  </a:lnTo>
                  <a:lnTo>
                    <a:pt x="168979" y="19706"/>
                  </a:lnTo>
                  <a:lnTo>
                    <a:pt x="116351" y="55468"/>
                  </a:lnTo>
                  <a:lnTo>
                    <a:pt x="60388" y="108776"/>
                  </a:lnTo>
                  <a:lnTo>
                    <a:pt x="34688" y="145314"/>
                  </a:lnTo>
                  <a:lnTo>
                    <a:pt x="11593" y="202106"/>
                  </a:lnTo>
                  <a:lnTo>
                    <a:pt x="0" y="265007"/>
                  </a:lnTo>
                  <a:lnTo>
                    <a:pt x="807" y="310147"/>
                  </a:lnTo>
                  <a:lnTo>
                    <a:pt x="7892" y="335545"/>
                  </a:lnTo>
                  <a:lnTo>
                    <a:pt x="32781" y="374981"/>
                  </a:lnTo>
                  <a:lnTo>
                    <a:pt x="56418" y="398285"/>
                  </a:lnTo>
                  <a:lnTo>
                    <a:pt x="101622" y="419957"/>
                  </a:lnTo>
                  <a:lnTo>
                    <a:pt x="131857" y="423344"/>
                  </a:lnTo>
                  <a:lnTo>
                    <a:pt x="183806" y="415986"/>
                  </a:lnTo>
                  <a:lnTo>
                    <a:pt x="222685" y="395436"/>
                  </a:lnTo>
                  <a:lnTo>
                    <a:pt x="258251" y="361531"/>
                  </a:lnTo>
                  <a:lnTo>
                    <a:pt x="293304" y="303257"/>
                  </a:lnTo>
                  <a:lnTo>
                    <a:pt x="314400" y="269098"/>
                  </a:lnTo>
                  <a:lnTo>
                    <a:pt x="326240" y="216603"/>
                  </a:lnTo>
                  <a:lnTo>
                    <a:pt x="323379" y="157765"/>
                  </a:lnTo>
                  <a:lnTo>
                    <a:pt x="313952" y="106277"/>
                  </a:lnTo>
                  <a:lnTo>
                    <a:pt x="296861" y="74643"/>
                  </a:lnTo>
                  <a:lnTo>
                    <a:pt x="263216" y="35681"/>
                  </a:lnTo>
                  <a:lnTo>
                    <a:pt x="209551" y="6316"/>
                  </a:lnTo>
                  <a:lnTo>
                    <a:pt x="1967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84766" y="1463461"/>
              <a:ext cx="5591" cy="263213"/>
            </a:xfrm>
            <a:custGeom>
              <a:avLst/>
              <a:gdLst/>
              <a:ahLst/>
              <a:cxnLst/>
              <a:rect l="0" t="0" r="0" b="0"/>
              <a:pathLst>
                <a:path w="5591" h="263213">
                  <a:moveTo>
                    <a:pt x="0" y="0"/>
                  </a:moveTo>
                  <a:lnTo>
                    <a:pt x="5590" y="16767"/>
                  </a:lnTo>
                  <a:lnTo>
                    <a:pt x="5214" y="34358"/>
                  </a:lnTo>
                  <a:lnTo>
                    <a:pt x="1030" y="91015"/>
                  </a:lnTo>
                  <a:lnTo>
                    <a:pt x="305" y="149410"/>
                  </a:lnTo>
                  <a:lnTo>
                    <a:pt x="91" y="1999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58425" y="1389761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05948" y="11453"/>
                  </a:lnTo>
                  <a:lnTo>
                    <a:pt x="150645" y="24749"/>
                  </a:lnTo>
                  <a:lnTo>
                    <a:pt x="90285" y="45876"/>
                  </a:lnTo>
                  <a:lnTo>
                    <a:pt x="38327" y="65647"/>
                  </a:lnTo>
                  <a:lnTo>
                    <a:pt x="15645" y="787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00580" y="1579274"/>
              <a:ext cx="63172" cy="116085"/>
            </a:xfrm>
            <a:custGeom>
              <a:avLst/>
              <a:gdLst/>
              <a:ahLst/>
              <a:cxnLst/>
              <a:rect l="0" t="0" r="0" b="0"/>
              <a:pathLst>
                <a:path w="63172" h="116085">
                  <a:moveTo>
                    <a:pt x="0" y="21057"/>
                  </a:moveTo>
                  <a:lnTo>
                    <a:pt x="5589" y="79674"/>
                  </a:lnTo>
                  <a:lnTo>
                    <a:pt x="14654" y="114464"/>
                  </a:lnTo>
                  <a:lnTo>
                    <a:pt x="15619" y="116084"/>
                  </a:lnTo>
                  <a:lnTo>
                    <a:pt x="11430" y="67222"/>
                  </a:lnTo>
                  <a:lnTo>
                    <a:pt x="17168" y="43914"/>
                  </a:lnTo>
                  <a:lnTo>
                    <a:pt x="21974" y="32786"/>
                  </a:lnTo>
                  <a:lnTo>
                    <a:pt x="36672" y="1730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26922" y="1579274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5916" y="53875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95336" y="1568746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157928" y="0"/>
                  </a:moveTo>
                  <a:lnTo>
                    <a:pt x="120841" y="63450"/>
                  </a:lnTo>
                  <a:lnTo>
                    <a:pt x="89381" y="121544"/>
                  </a:lnTo>
                  <a:lnTo>
                    <a:pt x="67360" y="178352"/>
                  </a:lnTo>
                  <a:lnTo>
                    <a:pt x="43634" y="231543"/>
                  </a:lnTo>
                  <a:lnTo>
                    <a:pt x="24390" y="282130"/>
                  </a:lnTo>
                  <a:lnTo>
                    <a:pt x="5511" y="33094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95378" y="1726673"/>
              <a:ext cx="20624" cy="136872"/>
            </a:xfrm>
            <a:custGeom>
              <a:avLst/>
              <a:gdLst/>
              <a:ahLst/>
              <a:cxnLst/>
              <a:rect l="0" t="0" r="0" b="0"/>
              <a:pathLst>
                <a:path w="20624" h="136872">
                  <a:moveTo>
                    <a:pt x="10528" y="0"/>
                  </a:moveTo>
                  <a:lnTo>
                    <a:pt x="18862" y="37478"/>
                  </a:lnTo>
                  <a:lnTo>
                    <a:pt x="20623" y="94491"/>
                  </a:lnTo>
                  <a:lnTo>
                    <a:pt x="14625" y="11530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29948" y="1525920"/>
              <a:ext cx="165514" cy="166221"/>
            </a:xfrm>
            <a:custGeom>
              <a:avLst/>
              <a:gdLst/>
              <a:ahLst/>
              <a:cxnLst/>
              <a:rect l="0" t="0" r="0" b="0"/>
              <a:pathLst>
                <a:path w="165514" h="166221">
                  <a:moveTo>
                    <a:pt x="112870" y="42826"/>
                  </a:moveTo>
                  <a:lnTo>
                    <a:pt x="83562" y="4452"/>
                  </a:lnTo>
                  <a:lnTo>
                    <a:pt x="74614" y="866"/>
                  </a:lnTo>
                  <a:lnTo>
                    <a:pt x="52194" y="0"/>
                  </a:lnTo>
                  <a:lnTo>
                    <a:pt x="32871" y="6635"/>
                  </a:lnTo>
                  <a:lnTo>
                    <a:pt x="24442" y="11679"/>
                  </a:lnTo>
                  <a:lnTo>
                    <a:pt x="11958" y="26643"/>
                  </a:lnTo>
                  <a:lnTo>
                    <a:pt x="6991" y="35547"/>
                  </a:lnTo>
                  <a:lnTo>
                    <a:pt x="0" y="76024"/>
                  </a:lnTo>
                  <a:lnTo>
                    <a:pt x="3518" y="113883"/>
                  </a:lnTo>
                  <a:lnTo>
                    <a:pt x="15136" y="133288"/>
                  </a:lnTo>
                  <a:lnTo>
                    <a:pt x="33168" y="148542"/>
                  </a:lnTo>
                  <a:lnTo>
                    <a:pt x="56780" y="159221"/>
                  </a:lnTo>
                  <a:lnTo>
                    <a:pt x="101970" y="166220"/>
                  </a:lnTo>
                  <a:lnTo>
                    <a:pt x="125963" y="161619"/>
                  </a:lnTo>
                  <a:lnTo>
                    <a:pt x="165513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99923" y="1368704"/>
              <a:ext cx="248223" cy="301244"/>
            </a:xfrm>
            <a:custGeom>
              <a:avLst/>
              <a:gdLst/>
              <a:ahLst/>
              <a:cxnLst/>
              <a:rect l="0" t="0" r="0" b="0"/>
              <a:pathLst>
                <a:path w="248223" h="301244">
                  <a:moveTo>
                    <a:pt x="6066" y="0"/>
                  </a:moveTo>
                  <a:lnTo>
                    <a:pt x="2947" y="42692"/>
                  </a:lnTo>
                  <a:lnTo>
                    <a:pt x="0" y="63428"/>
                  </a:lnTo>
                  <a:lnTo>
                    <a:pt x="4522" y="114694"/>
                  </a:lnTo>
                  <a:lnTo>
                    <a:pt x="8728" y="165005"/>
                  </a:lnTo>
                  <a:lnTo>
                    <a:pt x="14264" y="212667"/>
                  </a:lnTo>
                  <a:lnTo>
                    <a:pt x="22353" y="274754"/>
                  </a:lnTo>
                  <a:lnTo>
                    <a:pt x="21604" y="274416"/>
                  </a:lnTo>
                  <a:lnTo>
                    <a:pt x="19934" y="270682"/>
                  </a:lnTo>
                  <a:lnTo>
                    <a:pt x="23173" y="248658"/>
                  </a:lnTo>
                  <a:lnTo>
                    <a:pt x="31542" y="219906"/>
                  </a:lnTo>
                  <a:lnTo>
                    <a:pt x="37088" y="214454"/>
                  </a:lnTo>
                  <a:lnTo>
                    <a:pt x="44295" y="211990"/>
                  </a:lnTo>
                  <a:lnTo>
                    <a:pt x="52609" y="211516"/>
                  </a:lnTo>
                  <a:lnTo>
                    <a:pt x="60492" y="215880"/>
                  </a:lnTo>
                  <a:lnTo>
                    <a:pt x="75489" y="233207"/>
                  </a:lnTo>
                  <a:lnTo>
                    <a:pt x="91497" y="263681"/>
                  </a:lnTo>
                  <a:lnTo>
                    <a:pt x="98115" y="268204"/>
                  </a:lnTo>
                  <a:lnTo>
                    <a:pt x="106037" y="268880"/>
                  </a:lnTo>
                  <a:lnTo>
                    <a:pt x="123027" y="263392"/>
                  </a:lnTo>
                  <a:lnTo>
                    <a:pt x="185837" y="220698"/>
                  </a:lnTo>
                  <a:lnTo>
                    <a:pt x="204117" y="205713"/>
                  </a:lnTo>
                  <a:lnTo>
                    <a:pt x="216142" y="187354"/>
                  </a:lnTo>
                  <a:lnTo>
                    <a:pt x="217476" y="177546"/>
                  </a:lnTo>
                  <a:lnTo>
                    <a:pt x="212720" y="157288"/>
                  </a:lnTo>
                  <a:lnTo>
                    <a:pt x="205837" y="150482"/>
                  </a:lnTo>
                  <a:lnTo>
                    <a:pt x="185710" y="142920"/>
                  </a:lnTo>
                  <a:lnTo>
                    <a:pt x="164287" y="145798"/>
                  </a:lnTo>
                  <a:lnTo>
                    <a:pt x="153660" y="149841"/>
                  </a:lnTo>
                  <a:lnTo>
                    <a:pt x="138734" y="163693"/>
                  </a:lnTo>
                  <a:lnTo>
                    <a:pt x="133116" y="172300"/>
                  </a:lnTo>
                  <a:lnTo>
                    <a:pt x="125209" y="206770"/>
                  </a:lnTo>
                  <a:lnTo>
                    <a:pt x="128455" y="241030"/>
                  </a:lnTo>
                  <a:lnTo>
                    <a:pt x="136891" y="259593"/>
                  </a:lnTo>
                  <a:lnTo>
                    <a:pt x="149608" y="275642"/>
                  </a:lnTo>
                  <a:lnTo>
                    <a:pt x="166959" y="290574"/>
                  </a:lnTo>
                  <a:lnTo>
                    <a:pt x="192608" y="298770"/>
                  </a:lnTo>
                  <a:lnTo>
                    <a:pt x="218825" y="301243"/>
                  </a:lnTo>
                  <a:lnTo>
                    <a:pt x="2482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93537" y="1505575"/>
              <a:ext cx="123065" cy="168457"/>
            </a:xfrm>
            <a:custGeom>
              <a:avLst/>
              <a:gdLst/>
              <a:ahLst/>
              <a:cxnLst/>
              <a:rect l="0" t="0" r="0" b="0"/>
              <a:pathLst>
                <a:path w="123065" h="168457">
                  <a:moveTo>
                    <a:pt x="80950" y="0"/>
                  </a:moveTo>
                  <a:lnTo>
                    <a:pt x="58593" y="0"/>
                  </a:lnTo>
                  <a:lnTo>
                    <a:pt x="27922" y="11178"/>
                  </a:lnTo>
                  <a:lnTo>
                    <a:pt x="13318" y="29144"/>
                  </a:lnTo>
                  <a:lnTo>
                    <a:pt x="4098" y="52727"/>
                  </a:lnTo>
                  <a:lnTo>
                    <a:pt x="0" y="78806"/>
                  </a:lnTo>
                  <a:lnTo>
                    <a:pt x="7537" y="102875"/>
                  </a:lnTo>
                  <a:lnTo>
                    <a:pt x="22586" y="124101"/>
                  </a:lnTo>
                  <a:lnTo>
                    <a:pt x="50788" y="148035"/>
                  </a:lnTo>
                  <a:lnTo>
                    <a:pt x="81372" y="161885"/>
                  </a:lnTo>
                  <a:lnTo>
                    <a:pt x="12306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90492" y="1389761"/>
              <a:ext cx="10338" cy="305328"/>
            </a:xfrm>
            <a:custGeom>
              <a:avLst/>
              <a:gdLst/>
              <a:ahLst/>
              <a:cxnLst/>
              <a:rect l="0" t="0" r="0" b="0"/>
              <a:pathLst>
                <a:path w="10338" h="305328">
                  <a:moveTo>
                    <a:pt x="10337" y="0"/>
                  </a:moveTo>
                  <a:lnTo>
                    <a:pt x="2003" y="52051"/>
                  </a:lnTo>
                  <a:lnTo>
                    <a:pt x="458" y="101990"/>
                  </a:lnTo>
                  <a:lnTo>
                    <a:pt x="0" y="152662"/>
                  </a:lnTo>
                  <a:lnTo>
                    <a:pt x="2985" y="205890"/>
                  </a:lnTo>
                  <a:lnTo>
                    <a:pt x="8884" y="265798"/>
                  </a:lnTo>
                  <a:lnTo>
                    <a:pt x="1033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08171" y="1495046"/>
              <a:ext cx="97944" cy="221100"/>
            </a:xfrm>
            <a:custGeom>
              <a:avLst/>
              <a:gdLst/>
              <a:ahLst/>
              <a:cxnLst/>
              <a:rect l="0" t="0" r="0" b="0"/>
              <a:pathLst>
                <a:path w="97944" h="221100">
                  <a:moveTo>
                    <a:pt x="97943" y="0"/>
                  </a:moveTo>
                  <a:lnTo>
                    <a:pt x="42855" y="49498"/>
                  </a:lnTo>
                  <a:lnTo>
                    <a:pt x="18580" y="70298"/>
                  </a:lnTo>
                  <a:lnTo>
                    <a:pt x="2158" y="96868"/>
                  </a:lnTo>
                  <a:lnTo>
                    <a:pt x="0" y="122991"/>
                  </a:lnTo>
                  <a:lnTo>
                    <a:pt x="4110" y="150589"/>
                  </a:lnTo>
                  <a:lnTo>
                    <a:pt x="13735" y="170654"/>
                  </a:lnTo>
                  <a:lnTo>
                    <a:pt x="37897" y="195104"/>
                  </a:lnTo>
                  <a:lnTo>
                    <a:pt x="8741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69285" y="1716145"/>
              <a:ext cx="34845" cy="147400"/>
            </a:xfrm>
            <a:custGeom>
              <a:avLst/>
              <a:gdLst/>
              <a:ahLst/>
              <a:cxnLst/>
              <a:rect l="0" t="0" r="0" b="0"/>
              <a:pathLst>
                <a:path w="34845" h="147400">
                  <a:moveTo>
                    <a:pt x="0" y="0"/>
                  </a:moveTo>
                  <a:lnTo>
                    <a:pt x="27511" y="63427"/>
                  </a:lnTo>
                  <a:lnTo>
                    <a:pt x="34844" y="84342"/>
                  </a:lnTo>
                  <a:lnTo>
                    <a:pt x="32643" y="105335"/>
                  </a:lnTo>
                  <a:lnTo>
                    <a:pt x="23867" y="12402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03080" y="1516020"/>
              <a:ext cx="166288" cy="200116"/>
            </a:xfrm>
            <a:custGeom>
              <a:avLst/>
              <a:gdLst/>
              <a:ahLst/>
              <a:cxnLst/>
              <a:rect l="0" t="0" r="0" b="0"/>
              <a:pathLst>
                <a:path w="166288" h="200116">
                  <a:moveTo>
                    <a:pt x="92588" y="115897"/>
                  </a:moveTo>
                  <a:lnTo>
                    <a:pt x="100921" y="78419"/>
                  </a:lnTo>
                  <a:lnTo>
                    <a:pt x="99801" y="54786"/>
                  </a:lnTo>
                  <a:lnTo>
                    <a:pt x="86016" y="22921"/>
                  </a:lnTo>
                  <a:lnTo>
                    <a:pt x="73680" y="5944"/>
                  </a:lnTo>
                  <a:lnTo>
                    <a:pt x="65944" y="1651"/>
                  </a:lnTo>
                  <a:lnTo>
                    <a:pt x="47991" y="0"/>
                  </a:lnTo>
                  <a:lnTo>
                    <a:pt x="40630" y="3537"/>
                  </a:lnTo>
                  <a:lnTo>
                    <a:pt x="29332" y="16826"/>
                  </a:lnTo>
                  <a:lnTo>
                    <a:pt x="8811" y="75525"/>
                  </a:lnTo>
                  <a:lnTo>
                    <a:pt x="0" y="130279"/>
                  </a:lnTo>
                  <a:lnTo>
                    <a:pt x="4063" y="166561"/>
                  </a:lnTo>
                  <a:lnTo>
                    <a:pt x="12690" y="185598"/>
                  </a:lnTo>
                  <a:lnTo>
                    <a:pt x="18266" y="193949"/>
                  </a:lnTo>
                  <a:lnTo>
                    <a:pt x="25492" y="198348"/>
                  </a:lnTo>
                  <a:lnTo>
                    <a:pt x="42880" y="200115"/>
                  </a:lnTo>
                  <a:lnTo>
                    <a:pt x="51261" y="195439"/>
                  </a:lnTo>
                  <a:lnTo>
                    <a:pt x="66811" y="177765"/>
                  </a:lnTo>
                  <a:lnTo>
                    <a:pt x="75283" y="154312"/>
                  </a:lnTo>
                  <a:lnTo>
                    <a:pt x="77542" y="141507"/>
                  </a:lnTo>
                  <a:lnTo>
                    <a:pt x="80218" y="136480"/>
                  </a:lnTo>
                  <a:lnTo>
                    <a:pt x="83171" y="136638"/>
                  </a:lnTo>
                  <a:lnTo>
                    <a:pt x="101907" y="156518"/>
                  </a:lnTo>
                  <a:lnTo>
                    <a:pt x="143338" y="178409"/>
                  </a:lnTo>
                  <a:lnTo>
                    <a:pt x="166287" y="1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71434" y="1562514"/>
              <a:ext cx="114474" cy="134701"/>
            </a:xfrm>
            <a:custGeom>
              <a:avLst/>
              <a:gdLst/>
              <a:ahLst/>
              <a:cxnLst/>
              <a:rect l="0" t="0" r="0" b="0"/>
              <a:pathLst>
                <a:path w="114474" h="134701">
                  <a:moveTo>
                    <a:pt x="8462" y="37817"/>
                  </a:moveTo>
                  <a:lnTo>
                    <a:pt x="14051" y="99910"/>
                  </a:lnTo>
                  <a:lnTo>
                    <a:pt x="30147" y="134700"/>
                  </a:lnTo>
                  <a:lnTo>
                    <a:pt x="11873" y="81716"/>
                  </a:lnTo>
                  <a:lnTo>
                    <a:pt x="1033" y="31931"/>
                  </a:lnTo>
                  <a:lnTo>
                    <a:pt x="0" y="16345"/>
                  </a:lnTo>
                  <a:lnTo>
                    <a:pt x="3990" y="7125"/>
                  </a:lnTo>
                  <a:lnTo>
                    <a:pt x="11330" y="2148"/>
                  </a:lnTo>
                  <a:lnTo>
                    <a:pt x="20903" y="0"/>
                  </a:lnTo>
                  <a:lnTo>
                    <a:pt x="44017" y="6971"/>
                  </a:lnTo>
                  <a:lnTo>
                    <a:pt x="67548" y="22938"/>
                  </a:lnTo>
                  <a:lnTo>
                    <a:pt x="109238" y="79127"/>
                  </a:lnTo>
                  <a:lnTo>
                    <a:pt x="114473" y="100631"/>
                  </a:lnTo>
                  <a:lnTo>
                    <a:pt x="113747" y="132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00011" y="1333252"/>
              <a:ext cx="122042" cy="380704"/>
            </a:xfrm>
            <a:custGeom>
              <a:avLst/>
              <a:gdLst/>
              <a:ahLst/>
              <a:cxnLst/>
              <a:rect l="0" t="0" r="0" b="0"/>
              <a:pathLst>
                <a:path w="122042" h="380704">
                  <a:moveTo>
                    <a:pt x="100983" y="298665"/>
                  </a:moveTo>
                  <a:lnTo>
                    <a:pt x="106573" y="281897"/>
                  </a:lnTo>
                  <a:lnTo>
                    <a:pt x="106197" y="264306"/>
                  </a:lnTo>
                  <a:lnTo>
                    <a:pt x="104459" y="254702"/>
                  </a:lnTo>
                  <a:lnTo>
                    <a:pt x="99791" y="247130"/>
                  </a:lnTo>
                  <a:lnTo>
                    <a:pt x="85246" y="235596"/>
                  </a:lnTo>
                  <a:lnTo>
                    <a:pt x="67083" y="232810"/>
                  </a:lnTo>
                  <a:lnTo>
                    <a:pt x="57326" y="233704"/>
                  </a:lnTo>
                  <a:lnTo>
                    <a:pt x="40246" y="240938"/>
                  </a:lnTo>
                  <a:lnTo>
                    <a:pt x="32416" y="246142"/>
                  </a:lnTo>
                  <a:lnTo>
                    <a:pt x="10217" y="275823"/>
                  </a:lnTo>
                  <a:lnTo>
                    <a:pt x="0" y="319843"/>
                  </a:lnTo>
                  <a:lnTo>
                    <a:pt x="3849" y="343562"/>
                  </a:lnTo>
                  <a:lnTo>
                    <a:pt x="14529" y="361903"/>
                  </a:lnTo>
                  <a:lnTo>
                    <a:pt x="30974" y="377853"/>
                  </a:lnTo>
                  <a:lnTo>
                    <a:pt x="40272" y="380703"/>
                  </a:lnTo>
                  <a:lnTo>
                    <a:pt x="59963" y="377630"/>
                  </a:lnTo>
                  <a:lnTo>
                    <a:pt x="77293" y="365346"/>
                  </a:lnTo>
                  <a:lnTo>
                    <a:pt x="85189" y="357157"/>
                  </a:lnTo>
                  <a:lnTo>
                    <a:pt x="101893" y="317685"/>
                  </a:lnTo>
                  <a:lnTo>
                    <a:pt x="114251" y="268946"/>
                  </a:lnTo>
                  <a:lnTo>
                    <a:pt x="119733" y="211870"/>
                  </a:lnTo>
                  <a:lnTo>
                    <a:pt x="121015" y="168062"/>
                  </a:lnTo>
                  <a:lnTo>
                    <a:pt x="118617" y="109839"/>
                  </a:lnTo>
                  <a:lnTo>
                    <a:pt x="107326" y="47546"/>
                  </a:lnTo>
                  <a:lnTo>
                    <a:pt x="97274" y="7450"/>
                  </a:lnTo>
                  <a:lnTo>
                    <a:pt x="91491" y="1576"/>
                  </a:lnTo>
                  <a:lnTo>
                    <a:pt x="84127" y="0"/>
                  </a:lnTo>
                  <a:lnTo>
                    <a:pt x="75708" y="1289"/>
                  </a:lnTo>
                  <a:lnTo>
                    <a:pt x="70095" y="7997"/>
                  </a:lnTo>
                  <a:lnTo>
                    <a:pt x="63859" y="31049"/>
                  </a:lnTo>
                  <a:lnTo>
                    <a:pt x="60348" y="82501"/>
                  </a:lnTo>
                  <a:lnTo>
                    <a:pt x="64896" y="142199"/>
                  </a:lnTo>
                  <a:lnTo>
                    <a:pt x="73653" y="204341"/>
                  </a:lnTo>
                  <a:lnTo>
                    <a:pt x="89246" y="261618"/>
                  </a:lnTo>
                  <a:lnTo>
                    <a:pt x="116105" y="318786"/>
                  </a:lnTo>
                  <a:lnTo>
                    <a:pt x="122041" y="330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85264" y="1513083"/>
              <a:ext cx="105286" cy="193717"/>
            </a:xfrm>
            <a:custGeom>
              <a:avLst/>
              <a:gdLst/>
              <a:ahLst/>
              <a:cxnLst/>
              <a:rect l="0" t="0" r="0" b="0"/>
              <a:pathLst>
                <a:path w="105286" h="193717">
                  <a:moveTo>
                    <a:pt x="0" y="66191"/>
                  </a:moveTo>
                  <a:lnTo>
                    <a:pt x="17958" y="128472"/>
                  </a:lnTo>
                  <a:lnTo>
                    <a:pt x="35149" y="190798"/>
                  </a:lnTo>
                  <a:lnTo>
                    <a:pt x="36301" y="193716"/>
                  </a:lnTo>
                  <a:lnTo>
                    <a:pt x="20511" y="135711"/>
                  </a:lnTo>
                  <a:lnTo>
                    <a:pt x="12500" y="82913"/>
                  </a:lnTo>
                  <a:lnTo>
                    <a:pt x="16702" y="46969"/>
                  </a:lnTo>
                  <a:lnTo>
                    <a:pt x="28480" y="28012"/>
                  </a:lnTo>
                  <a:lnTo>
                    <a:pt x="45413" y="12958"/>
                  </a:lnTo>
                  <a:lnTo>
                    <a:pt x="64637" y="2368"/>
                  </a:lnTo>
                  <a:lnTo>
                    <a:pt x="81760" y="0"/>
                  </a:lnTo>
                  <a:lnTo>
                    <a:pt x="105285" y="3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39910" y="1531143"/>
              <a:ext cx="130469" cy="195531"/>
            </a:xfrm>
            <a:custGeom>
              <a:avLst/>
              <a:gdLst/>
              <a:ahLst/>
              <a:cxnLst/>
              <a:rect l="0" t="0" r="0" b="0"/>
              <a:pathLst>
                <a:path w="130469" h="195531">
                  <a:moveTo>
                    <a:pt x="34867" y="69188"/>
                  </a:moveTo>
                  <a:lnTo>
                    <a:pt x="51634" y="74777"/>
                  </a:lnTo>
                  <a:lnTo>
                    <a:pt x="69225" y="74402"/>
                  </a:lnTo>
                  <a:lnTo>
                    <a:pt x="88742" y="69166"/>
                  </a:lnTo>
                  <a:lnTo>
                    <a:pt x="109114" y="59040"/>
                  </a:lnTo>
                  <a:lnTo>
                    <a:pt x="123627" y="43621"/>
                  </a:lnTo>
                  <a:lnTo>
                    <a:pt x="129135" y="34596"/>
                  </a:lnTo>
                  <a:lnTo>
                    <a:pt x="130468" y="26239"/>
                  </a:lnTo>
                  <a:lnTo>
                    <a:pt x="129016" y="18329"/>
                  </a:lnTo>
                  <a:lnTo>
                    <a:pt x="125709" y="10715"/>
                  </a:lnTo>
                  <a:lnTo>
                    <a:pt x="118825" y="5640"/>
                  </a:lnTo>
                  <a:lnTo>
                    <a:pt x="98698" y="0"/>
                  </a:lnTo>
                  <a:lnTo>
                    <a:pt x="66648" y="2415"/>
                  </a:lnTo>
                  <a:lnTo>
                    <a:pt x="48602" y="10655"/>
                  </a:lnTo>
                  <a:lnTo>
                    <a:pt x="17953" y="35009"/>
                  </a:lnTo>
                  <a:lnTo>
                    <a:pt x="2039" y="66600"/>
                  </a:lnTo>
                  <a:lnTo>
                    <a:pt x="0" y="89095"/>
                  </a:lnTo>
                  <a:lnTo>
                    <a:pt x="8222" y="132132"/>
                  </a:lnTo>
                  <a:lnTo>
                    <a:pt x="23333" y="163877"/>
                  </a:lnTo>
                  <a:lnTo>
                    <a:pt x="48217" y="189921"/>
                  </a:lnTo>
                  <a:lnTo>
                    <a:pt x="57805" y="194130"/>
                  </a:lnTo>
                  <a:lnTo>
                    <a:pt x="98038" y="195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90590" y="1537160"/>
              <a:ext cx="84229" cy="164753"/>
            </a:xfrm>
            <a:custGeom>
              <a:avLst/>
              <a:gdLst/>
              <a:ahLst/>
              <a:cxnLst/>
              <a:rect l="0" t="0" r="0" b="0"/>
              <a:pathLst>
                <a:path w="84229" h="164753">
                  <a:moveTo>
                    <a:pt x="0" y="52643"/>
                  </a:moveTo>
                  <a:lnTo>
                    <a:pt x="28681" y="116071"/>
                  </a:lnTo>
                  <a:lnTo>
                    <a:pt x="60204" y="162901"/>
                  </a:lnTo>
                  <a:lnTo>
                    <a:pt x="65872" y="164752"/>
                  </a:lnTo>
                  <a:lnTo>
                    <a:pt x="70821" y="162478"/>
                  </a:lnTo>
                  <a:lnTo>
                    <a:pt x="75290" y="157451"/>
                  </a:lnTo>
                  <a:lnTo>
                    <a:pt x="80256" y="139389"/>
                  </a:lnTo>
                  <a:lnTo>
                    <a:pt x="83444" y="84076"/>
                  </a:lnTo>
                  <a:lnTo>
                    <a:pt x="84073" y="226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37989" y="1558217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3120" y="54145"/>
                  </a:lnTo>
                  <a:lnTo>
                    <a:pt x="17959" y="112285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8518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56283" y="1537160"/>
              <a:ext cx="112505" cy="169824"/>
            </a:xfrm>
            <a:custGeom>
              <a:avLst/>
              <a:gdLst/>
              <a:ahLst/>
              <a:cxnLst/>
              <a:rect l="0" t="0" r="0" b="0"/>
              <a:pathLst>
                <a:path w="112505" h="169824">
                  <a:moveTo>
                    <a:pt x="81748" y="0"/>
                  </a:moveTo>
                  <a:lnTo>
                    <a:pt x="39056" y="3120"/>
                  </a:lnTo>
                  <a:lnTo>
                    <a:pt x="19490" y="9576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4"/>
                  </a:lnTo>
                  <a:lnTo>
                    <a:pt x="23294" y="59898"/>
                  </a:lnTo>
                  <a:lnTo>
                    <a:pt x="85317" y="99256"/>
                  </a:lnTo>
                  <a:lnTo>
                    <a:pt x="104391" y="112744"/>
                  </a:lnTo>
                  <a:lnTo>
                    <a:pt x="109711" y="121956"/>
                  </a:lnTo>
                  <a:lnTo>
                    <a:pt x="112504" y="144670"/>
                  </a:lnTo>
                  <a:lnTo>
                    <a:pt x="109271" y="153768"/>
                  </a:lnTo>
                  <a:lnTo>
                    <a:pt x="96320" y="166997"/>
                  </a:lnTo>
                  <a:lnTo>
                    <a:pt x="87953" y="169823"/>
                  </a:lnTo>
                  <a:lnTo>
                    <a:pt x="49308" y="169073"/>
                  </a:lnTo>
                  <a:lnTo>
                    <a:pt x="1857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11730" y="1550619"/>
              <a:ext cx="221100" cy="239226"/>
            </a:xfrm>
            <a:custGeom>
              <a:avLst/>
              <a:gdLst/>
              <a:ahLst/>
              <a:cxnLst/>
              <a:rect l="0" t="0" r="0" b="0"/>
              <a:pathLst>
                <a:path w="221100" h="239226">
                  <a:moveTo>
                    <a:pt x="0" y="81298"/>
                  </a:moveTo>
                  <a:lnTo>
                    <a:pt x="42692" y="78178"/>
                  </a:lnTo>
                  <a:lnTo>
                    <a:pt x="95521" y="66644"/>
                  </a:lnTo>
                  <a:lnTo>
                    <a:pt x="151537" y="51930"/>
                  </a:lnTo>
                  <a:lnTo>
                    <a:pt x="171075" y="40559"/>
                  </a:lnTo>
                  <a:lnTo>
                    <a:pt x="174882" y="34252"/>
                  </a:lnTo>
                  <a:lnTo>
                    <a:pt x="175079" y="27707"/>
                  </a:lnTo>
                  <a:lnTo>
                    <a:pt x="172872" y="21004"/>
                  </a:lnTo>
                  <a:lnTo>
                    <a:pt x="161060" y="10437"/>
                  </a:lnTo>
                  <a:lnTo>
                    <a:pt x="142942" y="3011"/>
                  </a:lnTo>
                  <a:lnTo>
                    <a:pt x="107604" y="0"/>
                  </a:lnTo>
                  <a:lnTo>
                    <a:pt x="85259" y="3441"/>
                  </a:lnTo>
                  <a:lnTo>
                    <a:pt x="66749" y="11990"/>
                  </a:lnTo>
                  <a:lnTo>
                    <a:pt x="50723" y="24758"/>
                  </a:lnTo>
                  <a:lnTo>
                    <a:pt x="35802" y="42131"/>
                  </a:lnTo>
                  <a:lnTo>
                    <a:pt x="27611" y="64670"/>
                  </a:lnTo>
                  <a:lnTo>
                    <a:pt x="25140" y="90285"/>
                  </a:lnTo>
                  <a:lnTo>
                    <a:pt x="27941" y="117268"/>
                  </a:lnTo>
                  <a:lnTo>
                    <a:pt x="39325" y="141738"/>
                  </a:lnTo>
                  <a:lnTo>
                    <a:pt x="75229" y="186043"/>
                  </a:lnTo>
                  <a:lnTo>
                    <a:pt x="116917" y="212419"/>
                  </a:lnTo>
                  <a:lnTo>
                    <a:pt x="173830" y="232717"/>
                  </a:lnTo>
                  <a:lnTo>
                    <a:pt x="221099" y="239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023606" y="2158342"/>
            <a:ext cx="3493328" cy="669634"/>
            <a:chOff x="2023606" y="2158342"/>
            <a:chExt cx="3493328" cy="669634"/>
          </a:xfrm>
        </p:grpSpPr>
        <p:sp>
          <p:nvSpPr>
            <p:cNvPr id="65" name="Freeform 64"/>
            <p:cNvSpPr/>
            <p:nvPr/>
          </p:nvSpPr>
          <p:spPr>
            <a:xfrm>
              <a:off x="2165154" y="2368694"/>
              <a:ext cx="298515" cy="392074"/>
            </a:xfrm>
            <a:custGeom>
              <a:avLst/>
              <a:gdLst/>
              <a:ahLst/>
              <a:cxnLst/>
              <a:rect l="0" t="0" r="0" b="0"/>
              <a:pathLst>
                <a:path w="298515" h="392074">
                  <a:moveTo>
                    <a:pt x="45830" y="52860"/>
                  </a:moveTo>
                  <a:lnTo>
                    <a:pt x="31176" y="96823"/>
                  </a:lnTo>
                  <a:lnTo>
                    <a:pt x="29042" y="98546"/>
                  </a:lnTo>
                  <a:lnTo>
                    <a:pt x="27619" y="95016"/>
                  </a:lnTo>
                  <a:lnTo>
                    <a:pt x="27208" y="79785"/>
                  </a:lnTo>
                  <a:lnTo>
                    <a:pt x="39594" y="31189"/>
                  </a:lnTo>
                  <a:lnTo>
                    <a:pt x="55161" y="5625"/>
                  </a:lnTo>
                  <a:lnTo>
                    <a:pt x="63749" y="1483"/>
                  </a:lnTo>
                  <a:lnTo>
                    <a:pt x="85769" y="0"/>
                  </a:lnTo>
                  <a:lnTo>
                    <a:pt x="95853" y="5922"/>
                  </a:lnTo>
                  <a:lnTo>
                    <a:pt x="113296" y="28099"/>
                  </a:lnTo>
                  <a:lnTo>
                    <a:pt x="130681" y="73469"/>
                  </a:lnTo>
                  <a:lnTo>
                    <a:pt x="137651" y="129546"/>
                  </a:lnTo>
                  <a:lnTo>
                    <a:pt x="139282" y="173121"/>
                  </a:lnTo>
                  <a:lnTo>
                    <a:pt x="137081" y="231212"/>
                  </a:lnTo>
                  <a:lnTo>
                    <a:pt x="125856" y="293461"/>
                  </a:lnTo>
                  <a:lnTo>
                    <a:pt x="111204" y="345271"/>
                  </a:lnTo>
                  <a:lnTo>
                    <a:pt x="99842" y="367654"/>
                  </a:lnTo>
                  <a:lnTo>
                    <a:pt x="80754" y="383061"/>
                  </a:lnTo>
                  <a:lnTo>
                    <a:pt x="69112" y="388808"/>
                  </a:lnTo>
                  <a:lnTo>
                    <a:pt x="46819" y="392073"/>
                  </a:lnTo>
                  <a:lnTo>
                    <a:pt x="35961" y="391306"/>
                  </a:lnTo>
                  <a:lnTo>
                    <a:pt x="27552" y="387285"/>
                  </a:lnTo>
                  <a:lnTo>
                    <a:pt x="15090" y="373459"/>
                  </a:lnTo>
                  <a:lnTo>
                    <a:pt x="1497" y="340355"/>
                  </a:lnTo>
                  <a:lnTo>
                    <a:pt x="0" y="317506"/>
                  </a:lnTo>
                  <a:lnTo>
                    <a:pt x="8571" y="274242"/>
                  </a:lnTo>
                  <a:lnTo>
                    <a:pt x="21082" y="256147"/>
                  </a:lnTo>
                  <a:lnTo>
                    <a:pt x="38340" y="241476"/>
                  </a:lnTo>
                  <a:lnTo>
                    <a:pt x="57709" y="231056"/>
                  </a:lnTo>
                  <a:lnTo>
                    <a:pt x="105112" y="224202"/>
                  </a:lnTo>
                  <a:lnTo>
                    <a:pt x="167201" y="229122"/>
                  </a:lnTo>
                  <a:lnTo>
                    <a:pt x="221406" y="228187"/>
                  </a:lnTo>
                  <a:lnTo>
                    <a:pt x="280734" y="207750"/>
                  </a:lnTo>
                  <a:lnTo>
                    <a:pt x="298514" y="200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23606" y="2278618"/>
              <a:ext cx="510426" cy="549358"/>
            </a:xfrm>
            <a:custGeom>
              <a:avLst/>
              <a:gdLst/>
              <a:ahLst/>
              <a:cxnLst/>
              <a:rect l="0" t="0" r="0" b="0"/>
              <a:pathLst>
                <a:path w="510426" h="549358">
                  <a:moveTo>
                    <a:pt x="355834" y="6065"/>
                  </a:moveTo>
                  <a:lnTo>
                    <a:pt x="316146" y="0"/>
                  </a:lnTo>
                  <a:lnTo>
                    <a:pt x="261397" y="10625"/>
                  </a:lnTo>
                  <a:lnTo>
                    <a:pt x="212819" y="26004"/>
                  </a:lnTo>
                  <a:lnTo>
                    <a:pt x="159908" y="44926"/>
                  </a:lnTo>
                  <a:lnTo>
                    <a:pt x="103603" y="84775"/>
                  </a:lnTo>
                  <a:lnTo>
                    <a:pt x="50739" y="145424"/>
                  </a:lnTo>
                  <a:lnTo>
                    <a:pt x="28067" y="185542"/>
                  </a:lnTo>
                  <a:lnTo>
                    <a:pt x="5071" y="248264"/>
                  </a:lnTo>
                  <a:lnTo>
                    <a:pt x="0" y="296587"/>
                  </a:lnTo>
                  <a:lnTo>
                    <a:pt x="4087" y="355358"/>
                  </a:lnTo>
                  <a:lnTo>
                    <a:pt x="18296" y="400458"/>
                  </a:lnTo>
                  <a:lnTo>
                    <a:pt x="59220" y="463255"/>
                  </a:lnTo>
                  <a:lnTo>
                    <a:pt x="110063" y="518097"/>
                  </a:lnTo>
                  <a:lnTo>
                    <a:pt x="147962" y="539404"/>
                  </a:lnTo>
                  <a:lnTo>
                    <a:pt x="196236" y="549357"/>
                  </a:lnTo>
                  <a:lnTo>
                    <a:pt x="253174" y="546717"/>
                  </a:lnTo>
                  <a:lnTo>
                    <a:pt x="308908" y="532936"/>
                  </a:lnTo>
                  <a:lnTo>
                    <a:pt x="362163" y="514554"/>
                  </a:lnTo>
                  <a:lnTo>
                    <a:pt x="403952" y="482844"/>
                  </a:lnTo>
                  <a:lnTo>
                    <a:pt x="452871" y="423472"/>
                  </a:lnTo>
                  <a:lnTo>
                    <a:pt x="485486" y="363707"/>
                  </a:lnTo>
                  <a:lnTo>
                    <a:pt x="502501" y="312497"/>
                  </a:lnTo>
                  <a:lnTo>
                    <a:pt x="510425" y="255957"/>
                  </a:lnTo>
                  <a:lnTo>
                    <a:pt x="509653" y="204110"/>
                  </a:lnTo>
                  <a:lnTo>
                    <a:pt x="493323" y="143971"/>
                  </a:lnTo>
                  <a:lnTo>
                    <a:pt x="474652" y="116490"/>
                  </a:lnTo>
                  <a:lnTo>
                    <a:pt x="430127" y="75841"/>
                  </a:lnTo>
                  <a:lnTo>
                    <a:pt x="386945" y="58195"/>
                  </a:lnTo>
                  <a:lnTo>
                    <a:pt x="337106" y="51147"/>
                  </a:lnTo>
                  <a:lnTo>
                    <a:pt x="279778" y="57171"/>
                  </a:lnTo>
                  <a:lnTo>
                    <a:pt x="250549" y="69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47937" y="2326798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52643" y="315855"/>
                  </a:moveTo>
                  <a:lnTo>
                    <a:pt x="52643" y="266924"/>
                  </a:lnTo>
                  <a:lnTo>
                    <a:pt x="49524" y="219078"/>
                  </a:lnTo>
                  <a:lnTo>
                    <a:pt x="37989" y="161687"/>
                  </a:lnTo>
                  <a:lnTo>
                    <a:pt x="24445" y="99745"/>
                  </a:lnTo>
                  <a:lnTo>
                    <a:pt x="10505" y="374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84116" y="2329995"/>
              <a:ext cx="282066" cy="330993"/>
            </a:xfrm>
            <a:custGeom>
              <a:avLst/>
              <a:gdLst/>
              <a:ahLst/>
              <a:cxnLst/>
              <a:rect l="0" t="0" r="0" b="0"/>
              <a:pathLst>
                <a:path w="282066" h="330993">
                  <a:moveTo>
                    <a:pt x="11179" y="17859"/>
                  </a:moveTo>
                  <a:lnTo>
                    <a:pt x="0" y="29038"/>
                  </a:lnTo>
                  <a:lnTo>
                    <a:pt x="1387" y="32331"/>
                  </a:lnTo>
                  <a:lnTo>
                    <a:pt x="15406" y="35990"/>
                  </a:lnTo>
                  <a:lnTo>
                    <a:pt x="23355" y="34625"/>
                  </a:lnTo>
                  <a:lnTo>
                    <a:pt x="85694" y="7593"/>
                  </a:lnTo>
                  <a:lnTo>
                    <a:pt x="119825" y="0"/>
                  </a:lnTo>
                  <a:lnTo>
                    <a:pt x="159574" y="869"/>
                  </a:lnTo>
                  <a:lnTo>
                    <a:pt x="184757" y="6799"/>
                  </a:lnTo>
                  <a:lnTo>
                    <a:pt x="213258" y="24461"/>
                  </a:lnTo>
                  <a:lnTo>
                    <a:pt x="258542" y="71371"/>
                  </a:lnTo>
                  <a:lnTo>
                    <a:pt x="275285" y="113523"/>
                  </a:lnTo>
                  <a:lnTo>
                    <a:pt x="282065" y="157469"/>
                  </a:lnTo>
                  <a:lnTo>
                    <a:pt x="278485" y="194536"/>
                  </a:lnTo>
                  <a:lnTo>
                    <a:pt x="264426" y="233335"/>
                  </a:lnTo>
                  <a:lnTo>
                    <a:pt x="215935" y="296046"/>
                  </a:lnTo>
                  <a:lnTo>
                    <a:pt x="182852" y="313325"/>
                  </a:lnTo>
                  <a:lnTo>
                    <a:pt x="129751" y="328474"/>
                  </a:lnTo>
                  <a:lnTo>
                    <a:pt x="89335" y="330992"/>
                  </a:lnTo>
                  <a:lnTo>
                    <a:pt x="42764" y="323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53264" y="2421554"/>
              <a:ext cx="84229" cy="195859"/>
            </a:xfrm>
            <a:custGeom>
              <a:avLst/>
              <a:gdLst/>
              <a:ahLst/>
              <a:cxnLst/>
              <a:rect l="0" t="0" r="0" b="0"/>
              <a:pathLst>
                <a:path w="84229" h="195859">
                  <a:moveTo>
                    <a:pt x="0" y="136871"/>
                  </a:moveTo>
                  <a:lnTo>
                    <a:pt x="15641" y="164427"/>
                  </a:lnTo>
                  <a:lnTo>
                    <a:pt x="25171" y="195858"/>
                  </a:lnTo>
                  <a:lnTo>
                    <a:pt x="13167" y="138010"/>
                  </a:lnTo>
                  <a:lnTo>
                    <a:pt x="5591" y="98734"/>
                  </a:lnTo>
                  <a:lnTo>
                    <a:pt x="15236" y="37049"/>
                  </a:lnTo>
                  <a:lnTo>
                    <a:pt x="20686" y="27039"/>
                  </a:lnTo>
                  <a:lnTo>
                    <a:pt x="36100" y="12797"/>
                  </a:lnTo>
                  <a:lnTo>
                    <a:pt x="54649" y="568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84424" y="2438698"/>
              <a:ext cx="195224" cy="128870"/>
            </a:xfrm>
            <a:custGeom>
              <a:avLst/>
              <a:gdLst/>
              <a:ahLst/>
              <a:cxnLst/>
              <a:rect l="0" t="0" r="0" b="0"/>
              <a:pathLst>
                <a:path w="195224" h="128870">
                  <a:moveTo>
                    <a:pt x="110995" y="24970"/>
                  </a:moveTo>
                  <a:lnTo>
                    <a:pt x="99817" y="13792"/>
                  </a:lnTo>
                  <a:lnTo>
                    <a:pt x="70509" y="1251"/>
                  </a:lnTo>
                  <a:lnTo>
                    <a:pt x="48548" y="0"/>
                  </a:lnTo>
                  <a:lnTo>
                    <a:pt x="37778" y="1305"/>
                  </a:lnTo>
                  <a:lnTo>
                    <a:pt x="19573" y="12112"/>
                  </a:lnTo>
                  <a:lnTo>
                    <a:pt x="11442" y="19908"/>
                  </a:lnTo>
                  <a:lnTo>
                    <a:pt x="2409" y="41047"/>
                  </a:lnTo>
                  <a:lnTo>
                    <a:pt x="0" y="53236"/>
                  </a:lnTo>
                  <a:lnTo>
                    <a:pt x="3562" y="76137"/>
                  </a:lnTo>
                  <a:lnTo>
                    <a:pt x="24913" y="119435"/>
                  </a:lnTo>
                  <a:lnTo>
                    <a:pt x="33720" y="125381"/>
                  </a:lnTo>
                  <a:lnTo>
                    <a:pt x="55984" y="128869"/>
                  </a:lnTo>
                  <a:lnTo>
                    <a:pt x="64962" y="125821"/>
                  </a:lnTo>
                  <a:lnTo>
                    <a:pt x="78058" y="113077"/>
                  </a:lnTo>
                  <a:lnTo>
                    <a:pt x="92008" y="86171"/>
                  </a:lnTo>
                  <a:lnTo>
                    <a:pt x="98796" y="39355"/>
                  </a:lnTo>
                  <a:lnTo>
                    <a:pt x="99353" y="40409"/>
                  </a:lnTo>
                  <a:lnTo>
                    <a:pt x="99724" y="45792"/>
                  </a:lnTo>
                  <a:lnTo>
                    <a:pt x="111425" y="70134"/>
                  </a:lnTo>
                  <a:lnTo>
                    <a:pt x="149946" y="115869"/>
                  </a:lnTo>
                  <a:lnTo>
                    <a:pt x="158019" y="119494"/>
                  </a:lnTo>
                  <a:lnTo>
                    <a:pt x="195223" y="119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94638" y="2379440"/>
              <a:ext cx="235883" cy="161161"/>
            </a:xfrm>
            <a:custGeom>
              <a:avLst/>
              <a:gdLst/>
              <a:ahLst/>
              <a:cxnLst/>
              <a:rect l="0" t="0" r="0" b="0"/>
              <a:pathLst>
                <a:path w="235883" h="161161">
                  <a:moveTo>
                    <a:pt x="6066" y="21057"/>
                  </a:moveTo>
                  <a:lnTo>
                    <a:pt x="0" y="53509"/>
                  </a:lnTo>
                  <a:lnTo>
                    <a:pt x="10626" y="105399"/>
                  </a:lnTo>
                  <a:lnTo>
                    <a:pt x="26004" y="136904"/>
                  </a:lnTo>
                  <a:lnTo>
                    <a:pt x="41834" y="151703"/>
                  </a:lnTo>
                  <a:lnTo>
                    <a:pt x="50968" y="157288"/>
                  </a:lnTo>
                  <a:lnTo>
                    <a:pt x="59398" y="157501"/>
                  </a:lnTo>
                  <a:lnTo>
                    <a:pt x="67357" y="154134"/>
                  </a:lnTo>
                  <a:lnTo>
                    <a:pt x="81269" y="141034"/>
                  </a:lnTo>
                  <a:lnTo>
                    <a:pt x="103606" y="93918"/>
                  </a:lnTo>
                  <a:lnTo>
                    <a:pt x="108528" y="90688"/>
                  </a:lnTo>
                  <a:lnTo>
                    <a:pt x="114148" y="92044"/>
                  </a:lnTo>
                  <a:lnTo>
                    <a:pt x="120235" y="96458"/>
                  </a:lnTo>
                  <a:lnTo>
                    <a:pt x="130118" y="110720"/>
                  </a:lnTo>
                  <a:lnTo>
                    <a:pt x="145378" y="135361"/>
                  </a:lnTo>
                  <a:lnTo>
                    <a:pt x="159229" y="149068"/>
                  </a:lnTo>
                  <a:lnTo>
                    <a:pt x="177084" y="159059"/>
                  </a:lnTo>
                  <a:lnTo>
                    <a:pt x="196718" y="161160"/>
                  </a:lnTo>
                  <a:lnTo>
                    <a:pt x="206867" y="160082"/>
                  </a:lnTo>
                  <a:lnTo>
                    <a:pt x="214803" y="154685"/>
                  </a:lnTo>
                  <a:lnTo>
                    <a:pt x="226740" y="136209"/>
                  </a:lnTo>
                  <a:lnTo>
                    <a:pt x="234448" y="99500"/>
                  </a:lnTo>
                  <a:lnTo>
                    <a:pt x="235882" y="46344"/>
                  </a:lnTo>
                  <a:lnTo>
                    <a:pt x="2271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87808" y="2368099"/>
              <a:ext cx="218307" cy="158741"/>
            </a:xfrm>
            <a:custGeom>
              <a:avLst/>
              <a:gdLst/>
              <a:ahLst/>
              <a:cxnLst/>
              <a:rect l="0" t="0" r="0" b="0"/>
              <a:pathLst>
                <a:path w="218307" h="158741">
                  <a:moveTo>
                    <a:pt x="81435" y="74512"/>
                  </a:moveTo>
                  <a:lnTo>
                    <a:pt x="81435" y="52155"/>
                  </a:lnTo>
                  <a:lnTo>
                    <a:pt x="70257" y="21484"/>
                  </a:lnTo>
                  <a:lnTo>
                    <a:pt x="55410" y="6880"/>
                  </a:lnTo>
                  <a:lnTo>
                    <a:pt x="46537" y="1348"/>
                  </a:lnTo>
                  <a:lnTo>
                    <a:pt x="38283" y="0"/>
                  </a:lnTo>
                  <a:lnTo>
                    <a:pt x="30440" y="1441"/>
                  </a:lnTo>
                  <a:lnTo>
                    <a:pt x="22872" y="4741"/>
                  </a:lnTo>
                  <a:lnTo>
                    <a:pt x="11343" y="17766"/>
                  </a:lnTo>
                  <a:lnTo>
                    <a:pt x="3490" y="36423"/>
                  </a:lnTo>
                  <a:lnTo>
                    <a:pt x="0" y="60314"/>
                  </a:lnTo>
                  <a:lnTo>
                    <a:pt x="4687" y="83409"/>
                  </a:lnTo>
                  <a:lnTo>
                    <a:pt x="15740" y="105373"/>
                  </a:lnTo>
                  <a:lnTo>
                    <a:pt x="32350" y="126832"/>
                  </a:lnTo>
                  <a:lnTo>
                    <a:pt x="42862" y="132789"/>
                  </a:lnTo>
                  <a:lnTo>
                    <a:pt x="67021" y="136288"/>
                  </a:lnTo>
                  <a:lnTo>
                    <a:pt x="87117" y="130824"/>
                  </a:lnTo>
                  <a:lnTo>
                    <a:pt x="95751" y="126091"/>
                  </a:lnTo>
                  <a:lnTo>
                    <a:pt x="108465" y="108355"/>
                  </a:lnTo>
                  <a:lnTo>
                    <a:pt x="115675" y="86044"/>
                  </a:lnTo>
                  <a:lnTo>
                    <a:pt x="115497" y="61941"/>
                  </a:lnTo>
                  <a:lnTo>
                    <a:pt x="143410" y="122239"/>
                  </a:lnTo>
                  <a:lnTo>
                    <a:pt x="162839" y="144285"/>
                  </a:lnTo>
                  <a:lnTo>
                    <a:pt x="182735" y="152316"/>
                  </a:lnTo>
                  <a:lnTo>
                    <a:pt x="218306" y="158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59893" y="2310876"/>
              <a:ext cx="147311" cy="446055"/>
            </a:xfrm>
            <a:custGeom>
              <a:avLst/>
              <a:gdLst/>
              <a:ahLst/>
              <a:cxnLst/>
              <a:rect l="0" t="0" r="0" b="0"/>
              <a:pathLst>
                <a:path w="147311" h="446055">
                  <a:moveTo>
                    <a:pt x="19962" y="131735"/>
                  </a:moveTo>
                  <a:lnTo>
                    <a:pt x="13896" y="166527"/>
                  </a:lnTo>
                  <a:lnTo>
                    <a:pt x="17645" y="213143"/>
                  </a:lnTo>
                  <a:lnTo>
                    <a:pt x="20445" y="268550"/>
                  </a:lnTo>
                  <a:lnTo>
                    <a:pt x="28163" y="316812"/>
                  </a:lnTo>
                  <a:lnTo>
                    <a:pt x="37859" y="367637"/>
                  </a:lnTo>
                  <a:lnTo>
                    <a:pt x="45802" y="417401"/>
                  </a:lnTo>
                  <a:lnTo>
                    <a:pt x="43924" y="443531"/>
                  </a:lnTo>
                  <a:lnTo>
                    <a:pt x="41786" y="446054"/>
                  </a:lnTo>
                  <a:lnTo>
                    <a:pt x="39190" y="441886"/>
                  </a:lnTo>
                  <a:lnTo>
                    <a:pt x="26620" y="393171"/>
                  </a:lnTo>
                  <a:lnTo>
                    <a:pt x="16345" y="338659"/>
                  </a:lnTo>
                  <a:lnTo>
                    <a:pt x="11481" y="278054"/>
                  </a:lnTo>
                  <a:lnTo>
                    <a:pt x="2602" y="217569"/>
                  </a:lnTo>
                  <a:lnTo>
                    <a:pt x="0" y="168736"/>
                  </a:lnTo>
                  <a:lnTo>
                    <a:pt x="399" y="117222"/>
                  </a:lnTo>
                  <a:lnTo>
                    <a:pt x="7406" y="67254"/>
                  </a:lnTo>
                  <a:lnTo>
                    <a:pt x="18061" y="30351"/>
                  </a:lnTo>
                  <a:lnTo>
                    <a:pt x="29256" y="12196"/>
                  </a:lnTo>
                  <a:lnTo>
                    <a:pt x="39026" y="6419"/>
                  </a:lnTo>
                  <a:lnTo>
                    <a:pt x="65479" y="0"/>
                  </a:lnTo>
                  <a:lnTo>
                    <a:pt x="87375" y="3386"/>
                  </a:lnTo>
                  <a:lnTo>
                    <a:pt x="104905" y="13860"/>
                  </a:lnTo>
                  <a:lnTo>
                    <a:pt x="142426" y="59151"/>
                  </a:lnTo>
                  <a:lnTo>
                    <a:pt x="147310" y="85827"/>
                  </a:lnTo>
                  <a:lnTo>
                    <a:pt x="144411" y="114841"/>
                  </a:lnTo>
                  <a:lnTo>
                    <a:pt x="135324" y="139434"/>
                  </a:lnTo>
                  <a:lnTo>
                    <a:pt x="111465" y="167422"/>
                  </a:lnTo>
                  <a:lnTo>
                    <a:pt x="76580" y="184943"/>
                  </a:lnTo>
                  <a:lnTo>
                    <a:pt x="56433" y="187358"/>
                  </a:lnTo>
                  <a:lnTo>
                    <a:pt x="30490" y="184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58839" y="236891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5"/>
                  </a:lnTo>
                  <a:lnTo>
                    <a:pt x="5589" y="10350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48311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77445" y="2345082"/>
              <a:ext cx="102494" cy="181758"/>
            </a:xfrm>
            <a:custGeom>
              <a:avLst/>
              <a:gdLst/>
              <a:ahLst/>
              <a:cxnLst/>
              <a:rect l="0" t="0" r="0" b="0"/>
              <a:pathLst>
                <a:path w="102494" h="181758">
                  <a:moveTo>
                    <a:pt x="81435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0"/>
                  </a:lnTo>
                  <a:lnTo>
                    <a:pt x="30441" y="11237"/>
                  </a:lnTo>
                  <a:lnTo>
                    <a:pt x="16657" y="27591"/>
                  </a:lnTo>
                  <a:lnTo>
                    <a:pt x="6632" y="46559"/>
                  </a:lnTo>
                  <a:lnTo>
                    <a:pt x="0" y="82557"/>
                  </a:lnTo>
                  <a:lnTo>
                    <a:pt x="3624" y="117269"/>
                  </a:lnTo>
                  <a:lnTo>
                    <a:pt x="15267" y="135938"/>
                  </a:lnTo>
                  <a:lnTo>
                    <a:pt x="45748" y="166987"/>
                  </a:lnTo>
                  <a:lnTo>
                    <a:pt x="66354" y="175193"/>
                  </a:lnTo>
                  <a:lnTo>
                    <a:pt x="102493" y="18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75128" y="2158342"/>
              <a:ext cx="31152" cy="326384"/>
            </a:xfrm>
            <a:custGeom>
              <a:avLst/>
              <a:gdLst/>
              <a:ahLst/>
              <a:cxnLst/>
              <a:rect l="0" t="0" r="0" b="0"/>
              <a:pathLst>
                <a:path w="31152" h="326384">
                  <a:moveTo>
                    <a:pt x="10095" y="0"/>
                  </a:moveTo>
                  <a:lnTo>
                    <a:pt x="1761" y="48930"/>
                  </a:lnTo>
                  <a:lnTo>
                    <a:pt x="0" y="108061"/>
                  </a:lnTo>
                  <a:lnTo>
                    <a:pt x="5284" y="167458"/>
                  </a:lnTo>
                  <a:lnTo>
                    <a:pt x="8669" y="225742"/>
                  </a:lnTo>
                  <a:lnTo>
                    <a:pt x="18219" y="281027"/>
                  </a:lnTo>
                  <a:lnTo>
                    <a:pt x="3115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90466" y="2263626"/>
              <a:ext cx="168457" cy="63173"/>
            </a:xfrm>
            <a:custGeom>
              <a:avLst/>
              <a:gdLst/>
              <a:ahLst/>
              <a:cxnLst/>
              <a:rect l="0" t="0" r="0" b="0"/>
              <a:pathLst>
                <a:path w="168457" h="63173">
                  <a:moveTo>
                    <a:pt x="168456" y="0"/>
                  </a:moveTo>
                  <a:lnTo>
                    <a:pt x="114581" y="25194"/>
                  </a:lnTo>
                  <a:lnTo>
                    <a:pt x="57420" y="45245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83272" y="2347854"/>
              <a:ext cx="133579" cy="154860"/>
            </a:xfrm>
            <a:custGeom>
              <a:avLst/>
              <a:gdLst/>
              <a:ahLst/>
              <a:cxnLst/>
              <a:rect l="0" t="0" r="0" b="0"/>
              <a:pathLst>
                <a:path w="133579" h="154860">
                  <a:moveTo>
                    <a:pt x="7235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6571" y="109765"/>
                  </a:lnTo>
                  <a:lnTo>
                    <a:pt x="17078" y="129113"/>
                  </a:lnTo>
                  <a:lnTo>
                    <a:pt x="32667" y="142392"/>
                  </a:lnTo>
                  <a:lnTo>
                    <a:pt x="52464" y="151023"/>
                  </a:lnTo>
                  <a:lnTo>
                    <a:pt x="76860" y="154859"/>
                  </a:lnTo>
                  <a:lnTo>
                    <a:pt x="97061" y="150325"/>
                  </a:lnTo>
                  <a:lnTo>
                    <a:pt x="105723" y="145840"/>
                  </a:lnTo>
                  <a:lnTo>
                    <a:pt x="118468" y="131499"/>
                  </a:lnTo>
                  <a:lnTo>
                    <a:pt x="126862" y="112257"/>
                  </a:lnTo>
                  <a:lnTo>
                    <a:pt x="132251" y="68015"/>
                  </a:lnTo>
                  <a:lnTo>
                    <a:pt x="133578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65806" y="2305741"/>
              <a:ext cx="66858" cy="193099"/>
            </a:xfrm>
            <a:custGeom>
              <a:avLst/>
              <a:gdLst/>
              <a:ahLst/>
              <a:cxnLst/>
              <a:rect l="0" t="0" r="0" b="0"/>
              <a:pathLst>
                <a:path w="66858" h="193099">
                  <a:moveTo>
                    <a:pt x="14215" y="105285"/>
                  </a:moveTo>
                  <a:lnTo>
                    <a:pt x="32173" y="168712"/>
                  </a:lnTo>
                  <a:lnTo>
                    <a:pt x="40073" y="193098"/>
                  </a:lnTo>
                  <a:lnTo>
                    <a:pt x="15284" y="130188"/>
                  </a:lnTo>
                  <a:lnTo>
                    <a:pt x="1533" y="90307"/>
                  </a:lnTo>
                  <a:lnTo>
                    <a:pt x="0" y="65872"/>
                  </a:lnTo>
                  <a:lnTo>
                    <a:pt x="4387" y="44484"/>
                  </a:lnTo>
                  <a:lnTo>
                    <a:pt x="14136" y="27179"/>
                  </a:lnTo>
                  <a:lnTo>
                    <a:pt x="29387" y="14809"/>
                  </a:lnTo>
                  <a:lnTo>
                    <a:pt x="51465" y="4388"/>
                  </a:lnTo>
                  <a:lnTo>
                    <a:pt x="668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88064" y="2329601"/>
              <a:ext cx="228870" cy="270938"/>
            </a:xfrm>
            <a:custGeom>
              <a:avLst/>
              <a:gdLst/>
              <a:ahLst/>
              <a:cxnLst/>
              <a:rect l="0" t="0" r="0" b="0"/>
              <a:pathLst>
                <a:path w="228870" h="270938">
                  <a:moveTo>
                    <a:pt x="18298" y="70896"/>
                  </a:moveTo>
                  <a:lnTo>
                    <a:pt x="29477" y="82074"/>
                  </a:lnTo>
                  <a:lnTo>
                    <a:pt x="47443" y="87562"/>
                  </a:lnTo>
                  <a:lnTo>
                    <a:pt x="109441" y="90205"/>
                  </a:lnTo>
                  <a:lnTo>
                    <a:pt x="143569" y="82207"/>
                  </a:lnTo>
                  <a:lnTo>
                    <a:pt x="165222" y="71634"/>
                  </a:lnTo>
                  <a:lnTo>
                    <a:pt x="171229" y="64369"/>
                  </a:lnTo>
                  <a:lnTo>
                    <a:pt x="174065" y="56016"/>
                  </a:lnTo>
                  <a:lnTo>
                    <a:pt x="174785" y="46938"/>
                  </a:lnTo>
                  <a:lnTo>
                    <a:pt x="169347" y="30612"/>
                  </a:lnTo>
                  <a:lnTo>
                    <a:pt x="164621" y="22983"/>
                  </a:lnTo>
                  <a:lnTo>
                    <a:pt x="150011" y="11387"/>
                  </a:lnTo>
                  <a:lnTo>
                    <a:pt x="130650" y="3503"/>
                  </a:lnTo>
                  <a:lnTo>
                    <a:pt x="106447" y="0"/>
                  </a:lnTo>
                  <a:lnTo>
                    <a:pt x="83212" y="4681"/>
                  </a:lnTo>
                  <a:lnTo>
                    <a:pt x="62356" y="15731"/>
                  </a:lnTo>
                  <a:lnTo>
                    <a:pt x="22526" y="61422"/>
                  </a:lnTo>
                  <a:lnTo>
                    <a:pt x="6553" y="92265"/>
                  </a:lnTo>
                  <a:lnTo>
                    <a:pt x="0" y="134810"/>
                  </a:lnTo>
                  <a:lnTo>
                    <a:pt x="7826" y="161303"/>
                  </a:lnTo>
                  <a:lnTo>
                    <a:pt x="24172" y="183607"/>
                  </a:lnTo>
                  <a:lnTo>
                    <a:pt x="84199" y="230583"/>
                  </a:lnTo>
                  <a:lnTo>
                    <a:pt x="134471" y="252697"/>
                  </a:lnTo>
                  <a:lnTo>
                    <a:pt x="195664" y="266121"/>
                  </a:lnTo>
                  <a:lnTo>
                    <a:pt x="228869" y="270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23406" y="3474404"/>
            <a:ext cx="4403931" cy="692866"/>
            <a:chOff x="523406" y="3474404"/>
            <a:chExt cx="4403931" cy="692866"/>
          </a:xfrm>
        </p:grpSpPr>
        <p:sp>
          <p:nvSpPr>
            <p:cNvPr id="83" name="Freeform 82"/>
            <p:cNvSpPr/>
            <p:nvPr/>
          </p:nvSpPr>
          <p:spPr>
            <a:xfrm>
              <a:off x="523406" y="3642860"/>
              <a:ext cx="433188" cy="494294"/>
            </a:xfrm>
            <a:custGeom>
              <a:avLst/>
              <a:gdLst/>
              <a:ahLst/>
              <a:cxnLst/>
              <a:rect l="0" t="0" r="0" b="0"/>
              <a:pathLst>
                <a:path w="433188" h="494294">
                  <a:moveTo>
                    <a:pt x="13547" y="21057"/>
                  </a:moveTo>
                  <a:lnTo>
                    <a:pt x="2368" y="37824"/>
                  </a:lnTo>
                  <a:lnTo>
                    <a:pt x="0" y="58535"/>
                  </a:lnTo>
                  <a:lnTo>
                    <a:pt x="2422" y="121136"/>
                  </a:lnTo>
                  <a:lnTo>
                    <a:pt x="2842" y="180562"/>
                  </a:lnTo>
                  <a:lnTo>
                    <a:pt x="8555" y="231444"/>
                  </a:lnTo>
                  <a:lnTo>
                    <a:pt x="12068" y="287334"/>
                  </a:lnTo>
                  <a:lnTo>
                    <a:pt x="21660" y="343886"/>
                  </a:lnTo>
                  <a:lnTo>
                    <a:pt x="38258" y="399614"/>
                  </a:lnTo>
                  <a:lnTo>
                    <a:pt x="59863" y="431529"/>
                  </a:lnTo>
                  <a:lnTo>
                    <a:pt x="70161" y="437425"/>
                  </a:lnTo>
                  <a:lnTo>
                    <a:pt x="94081" y="440856"/>
                  </a:lnTo>
                  <a:lnTo>
                    <a:pt x="104671" y="437793"/>
                  </a:lnTo>
                  <a:lnTo>
                    <a:pt x="122677" y="425032"/>
                  </a:lnTo>
                  <a:lnTo>
                    <a:pt x="152130" y="381008"/>
                  </a:lnTo>
                  <a:lnTo>
                    <a:pt x="165223" y="346858"/>
                  </a:lnTo>
                  <a:lnTo>
                    <a:pt x="170239" y="293989"/>
                  </a:lnTo>
                  <a:lnTo>
                    <a:pt x="170651" y="280221"/>
                  </a:lnTo>
                  <a:lnTo>
                    <a:pt x="172095" y="276891"/>
                  </a:lnTo>
                  <a:lnTo>
                    <a:pt x="174228" y="280520"/>
                  </a:lnTo>
                  <a:lnTo>
                    <a:pt x="189384" y="341747"/>
                  </a:lnTo>
                  <a:lnTo>
                    <a:pt x="209371" y="394669"/>
                  </a:lnTo>
                  <a:lnTo>
                    <a:pt x="246420" y="455165"/>
                  </a:lnTo>
                  <a:lnTo>
                    <a:pt x="277129" y="486853"/>
                  </a:lnTo>
                  <a:lnTo>
                    <a:pt x="289874" y="491855"/>
                  </a:lnTo>
                  <a:lnTo>
                    <a:pt x="319633" y="494293"/>
                  </a:lnTo>
                  <a:lnTo>
                    <a:pt x="346117" y="485238"/>
                  </a:lnTo>
                  <a:lnTo>
                    <a:pt x="358093" y="477910"/>
                  </a:lnTo>
                  <a:lnTo>
                    <a:pt x="377638" y="451050"/>
                  </a:lnTo>
                  <a:lnTo>
                    <a:pt x="403661" y="393383"/>
                  </a:lnTo>
                  <a:lnTo>
                    <a:pt x="418896" y="347027"/>
                  </a:lnTo>
                  <a:lnTo>
                    <a:pt x="426238" y="294023"/>
                  </a:lnTo>
                  <a:lnTo>
                    <a:pt x="433018" y="238493"/>
                  </a:lnTo>
                  <a:lnTo>
                    <a:pt x="433187" y="183633"/>
                  </a:lnTo>
                  <a:lnTo>
                    <a:pt x="425578" y="121365"/>
                  </a:lnTo>
                  <a:lnTo>
                    <a:pt x="412893" y="63902"/>
                  </a:lnTo>
                  <a:lnTo>
                    <a:pt x="395628" y="9422"/>
                  </a:lnTo>
                  <a:lnTo>
                    <a:pt x="392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89678" y="3875541"/>
              <a:ext cx="189514" cy="212480"/>
            </a:xfrm>
            <a:custGeom>
              <a:avLst/>
              <a:gdLst/>
              <a:ahLst/>
              <a:cxnLst/>
              <a:rect l="0" t="0" r="0" b="0"/>
              <a:pathLst>
                <a:path w="189514" h="212480">
                  <a:moveTo>
                    <a:pt x="0" y="72645"/>
                  </a:moveTo>
                  <a:lnTo>
                    <a:pt x="43963" y="87299"/>
                  </a:lnTo>
                  <a:lnTo>
                    <a:pt x="63993" y="87737"/>
                  </a:lnTo>
                  <a:lnTo>
                    <a:pt x="123158" y="74199"/>
                  </a:lnTo>
                  <a:lnTo>
                    <a:pt x="145984" y="63198"/>
                  </a:lnTo>
                  <a:lnTo>
                    <a:pt x="151135" y="55818"/>
                  </a:lnTo>
                  <a:lnTo>
                    <a:pt x="152229" y="47389"/>
                  </a:lnTo>
                  <a:lnTo>
                    <a:pt x="147206" y="28665"/>
                  </a:lnTo>
                  <a:lnTo>
                    <a:pt x="137175" y="8645"/>
                  </a:lnTo>
                  <a:lnTo>
                    <a:pt x="128885" y="3072"/>
                  </a:lnTo>
                  <a:lnTo>
                    <a:pt x="107195" y="0"/>
                  </a:lnTo>
                  <a:lnTo>
                    <a:pt x="74266" y="4847"/>
                  </a:lnTo>
                  <a:lnTo>
                    <a:pt x="47871" y="19282"/>
                  </a:lnTo>
                  <a:lnTo>
                    <a:pt x="35704" y="34890"/>
                  </a:lnTo>
                  <a:lnTo>
                    <a:pt x="27567" y="54695"/>
                  </a:lnTo>
                  <a:lnTo>
                    <a:pt x="24156" y="93323"/>
                  </a:lnTo>
                  <a:lnTo>
                    <a:pt x="31204" y="138953"/>
                  </a:lnTo>
                  <a:lnTo>
                    <a:pt x="41555" y="164117"/>
                  </a:lnTo>
                  <a:lnTo>
                    <a:pt x="66125" y="192425"/>
                  </a:lnTo>
                  <a:lnTo>
                    <a:pt x="95632" y="210041"/>
                  </a:lnTo>
                  <a:lnTo>
                    <a:pt x="119322" y="212479"/>
                  </a:lnTo>
                  <a:lnTo>
                    <a:pt x="144279" y="208493"/>
                  </a:lnTo>
                  <a:lnTo>
                    <a:pt x="189513" y="188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95610" y="3561581"/>
              <a:ext cx="152080" cy="502420"/>
            </a:xfrm>
            <a:custGeom>
              <a:avLst/>
              <a:gdLst/>
              <a:ahLst/>
              <a:cxnLst/>
              <a:rect l="0" t="0" r="0" b="0"/>
              <a:pathLst>
                <a:path w="152080" h="502420">
                  <a:moveTo>
                    <a:pt x="99436" y="502419"/>
                  </a:moveTo>
                  <a:lnTo>
                    <a:pt x="87983" y="445155"/>
                  </a:lnTo>
                  <a:lnTo>
                    <a:pt x="78105" y="395765"/>
                  </a:lnTo>
                  <a:lnTo>
                    <a:pt x="64287" y="337851"/>
                  </a:lnTo>
                  <a:lnTo>
                    <a:pt x="46787" y="281832"/>
                  </a:lnTo>
                  <a:lnTo>
                    <a:pt x="29245" y="225236"/>
                  </a:lnTo>
                  <a:lnTo>
                    <a:pt x="18717" y="173065"/>
                  </a:lnTo>
                  <a:lnTo>
                    <a:pt x="8189" y="121213"/>
                  </a:lnTo>
                  <a:lnTo>
                    <a:pt x="0" y="76863"/>
                  </a:lnTo>
                  <a:lnTo>
                    <a:pt x="1820" y="52410"/>
                  </a:lnTo>
                  <a:lnTo>
                    <a:pt x="9648" y="32963"/>
                  </a:lnTo>
                  <a:lnTo>
                    <a:pt x="15011" y="24502"/>
                  </a:lnTo>
                  <a:lnTo>
                    <a:pt x="30328" y="11981"/>
                  </a:lnTo>
                  <a:lnTo>
                    <a:pt x="39326" y="7004"/>
                  </a:lnTo>
                  <a:lnTo>
                    <a:pt x="79936" y="0"/>
                  </a:lnTo>
                  <a:lnTo>
                    <a:pt x="117835" y="3514"/>
                  </a:lnTo>
                  <a:lnTo>
                    <a:pt x="152079" y="18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89761" y="3832373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83971" y="27511"/>
                  </a:lnTo>
                  <a:lnTo>
                    <a:pt x="23374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84273" y="3885015"/>
              <a:ext cx="138063" cy="171253"/>
            </a:xfrm>
            <a:custGeom>
              <a:avLst/>
              <a:gdLst/>
              <a:ahLst/>
              <a:cxnLst/>
              <a:rect l="0" t="0" r="0" b="0"/>
              <a:pathLst>
                <a:path w="138063" h="171253">
                  <a:moveTo>
                    <a:pt x="47644" y="0"/>
                  </a:moveTo>
                  <a:lnTo>
                    <a:pt x="23597" y="17981"/>
                  </a:lnTo>
                  <a:lnTo>
                    <a:pt x="9270" y="34898"/>
                  </a:lnTo>
                  <a:lnTo>
                    <a:pt x="1343" y="60354"/>
                  </a:lnTo>
                  <a:lnTo>
                    <a:pt x="0" y="104450"/>
                  </a:lnTo>
                  <a:lnTo>
                    <a:pt x="5412" y="130650"/>
                  </a:lnTo>
                  <a:lnTo>
                    <a:pt x="15616" y="150094"/>
                  </a:lnTo>
                  <a:lnTo>
                    <a:pt x="31069" y="163415"/>
                  </a:lnTo>
                  <a:lnTo>
                    <a:pt x="40104" y="168605"/>
                  </a:lnTo>
                  <a:lnTo>
                    <a:pt x="59500" y="171252"/>
                  </a:lnTo>
                  <a:lnTo>
                    <a:pt x="79819" y="167359"/>
                  </a:lnTo>
                  <a:lnTo>
                    <a:pt x="100548" y="157830"/>
                  </a:lnTo>
                  <a:lnTo>
                    <a:pt x="126360" y="133722"/>
                  </a:lnTo>
                  <a:lnTo>
                    <a:pt x="135271" y="108175"/>
                  </a:lnTo>
                  <a:lnTo>
                    <a:pt x="138062" y="79663"/>
                  </a:lnTo>
                  <a:lnTo>
                    <a:pt x="135403" y="55293"/>
                  </a:lnTo>
                  <a:lnTo>
                    <a:pt x="127202" y="35883"/>
                  </a:lnTo>
                  <a:lnTo>
                    <a:pt x="121739" y="27432"/>
                  </a:lnTo>
                  <a:lnTo>
                    <a:pt x="106311" y="14922"/>
                  </a:lnTo>
                  <a:lnTo>
                    <a:pt x="88926" y="6632"/>
                  </a:lnTo>
                  <a:lnTo>
                    <a:pt x="581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47730" y="3906072"/>
              <a:ext cx="139528" cy="173480"/>
            </a:xfrm>
            <a:custGeom>
              <a:avLst/>
              <a:gdLst/>
              <a:ahLst/>
              <a:cxnLst/>
              <a:rect l="0" t="0" r="0" b="0"/>
              <a:pathLst>
                <a:path w="139528" h="173480">
                  <a:moveTo>
                    <a:pt x="0" y="0"/>
                  </a:moveTo>
                  <a:lnTo>
                    <a:pt x="16768" y="5590"/>
                  </a:lnTo>
                  <a:lnTo>
                    <a:pt x="21707" y="13085"/>
                  </a:lnTo>
                  <a:lnTo>
                    <a:pt x="28659" y="51581"/>
                  </a:lnTo>
                  <a:lnTo>
                    <a:pt x="34127" y="113871"/>
                  </a:lnTo>
                  <a:lnTo>
                    <a:pt x="40904" y="140686"/>
                  </a:lnTo>
                  <a:lnTo>
                    <a:pt x="51715" y="160403"/>
                  </a:lnTo>
                  <a:lnTo>
                    <a:pt x="60213" y="166597"/>
                  </a:lnTo>
                  <a:lnTo>
                    <a:pt x="82133" y="173479"/>
                  </a:lnTo>
                  <a:lnTo>
                    <a:pt x="92190" y="171805"/>
                  </a:lnTo>
                  <a:lnTo>
                    <a:pt x="109604" y="160585"/>
                  </a:lnTo>
                  <a:lnTo>
                    <a:pt x="126972" y="134539"/>
                  </a:lnTo>
                  <a:lnTo>
                    <a:pt x="139527" y="99005"/>
                  </a:lnTo>
                  <a:lnTo>
                    <a:pt x="139477" y="5884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17314" y="3840077"/>
              <a:ext cx="146272" cy="197655"/>
            </a:xfrm>
            <a:custGeom>
              <a:avLst/>
              <a:gdLst/>
              <a:ahLst/>
              <a:cxnLst/>
              <a:rect l="0" t="0" r="0" b="0"/>
              <a:pathLst>
                <a:path w="146272" h="197655">
                  <a:moveTo>
                    <a:pt x="30458" y="97581"/>
                  </a:moveTo>
                  <a:lnTo>
                    <a:pt x="36047" y="159673"/>
                  </a:lnTo>
                  <a:lnTo>
                    <a:pt x="45112" y="192017"/>
                  </a:lnTo>
                  <a:lnTo>
                    <a:pt x="44906" y="196803"/>
                  </a:lnTo>
                  <a:lnTo>
                    <a:pt x="42430" y="197654"/>
                  </a:lnTo>
                  <a:lnTo>
                    <a:pt x="38439" y="195882"/>
                  </a:lnTo>
                  <a:lnTo>
                    <a:pt x="21644" y="171031"/>
                  </a:lnTo>
                  <a:lnTo>
                    <a:pt x="4583" y="120711"/>
                  </a:lnTo>
                  <a:lnTo>
                    <a:pt x="0" y="65712"/>
                  </a:lnTo>
                  <a:lnTo>
                    <a:pt x="1713" y="40133"/>
                  </a:lnTo>
                  <a:lnTo>
                    <a:pt x="10273" y="20966"/>
                  </a:lnTo>
                  <a:lnTo>
                    <a:pt x="24996" y="7767"/>
                  </a:lnTo>
                  <a:lnTo>
                    <a:pt x="33836" y="2610"/>
                  </a:lnTo>
                  <a:lnTo>
                    <a:pt x="53016" y="0"/>
                  </a:lnTo>
                  <a:lnTo>
                    <a:pt x="63044" y="941"/>
                  </a:lnTo>
                  <a:lnTo>
                    <a:pt x="80425" y="8226"/>
                  </a:lnTo>
                  <a:lnTo>
                    <a:pt x="95949" y="20433"/>
                  </a:lnTo>
                  <a:lnTo>
                    <a:pt x="116673" y="47036"/>
                  </a:lnTo>
                  <a:lnTo>
                    <a:pt x="138589" y="97857"/>
                  </a:lnTo>
                  <a:lnTo>
                    <a:pt x="146271" y="160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00256" y="3560229"/>
              <a:ext cx="152843" cy="461658"/>
            </a:xfrm>
            <a:custGeom>
              <a:avLst/>
              <a:gdLst/>
              <a:ahLst/>
              <a:cxnLst/>
              <a:rect l="0" t="0" r="0" b="0"/>
              <a:pathLst>
                <a:path w="152843" h="461658">
                  <a:moveTo>
                    <a:pt x="100199" y="377429"/>
                  </a:moveTo>
                  <a:lnTo>
                    <a:pt x="97080" y="334737"/>
                  </a:lnTo>
                  <a:lnTo>
                    <a:pt x="94610" y="324401"/>
                  </a:lnTo>
                  <a:lnTo>
                    <a:pt x="82508" y="306677"/>
                  </a:lnTo>
                  <a:lnTo>
                    <a:pt x="74367" y="298676"/>
                  </a:lnTo>
                  <a:lnTo>
                    <a:pt x="64261" y="294511"/>
                  </a:lnTo>
                  <a:lnTo>
                    <a:pt x="40553" y="293003"/>
                  </a:lnTo>
                  <a:lnTo>
                    <a:pt x="30019" y="297749"/>
                  </a:lnTo>
                  <a:lnTo>
                    <a:pt x="12077" y="315499"/>
                  </a:lnTo>
                  <a:lnTo>
                    <a:pt x="2542" y="338986"/>
                  </a:lnTo>
                  <a:lnTo>
                    <a:pt x="0" y="351800"/>
                  </a:lnTo>
                  <a:lnTo>
                    <a:pt x="3414" y="378517"/>
                  </a:lnTo>
                  <a:lnTo>
                    <a:pt x="24669" y="428207"/>
                  </a:lnTo>
                  <a:lnTo>
                    <a:pt x="50134" y="455515"/>
                  </a:lnTo>
                  <a:lnTo>
                    <a:pt x="59804" y="459902"/>
                  </a:lnTo>
                  <a:lnTo>
                    <a:pt x="79906" y="461657"/>
                  </a:lnTo>
                  <a:lnTo>
                    <a:pt x="97419" y="455418"/>
                  </a:lnTo>
                  <a:lnTo>
                    <a:pt x="105365" y="450478"/>
                  </a:lnTo>
                  <a:lnTo>
                    <a:pt x="127726" y="421170"/>
                  </a:lnTo>
                  <a:lnTo>
                    <a:pt x="137992" y="371672"/>
                  </a:lnTo>
                  <a:lnTo>
                    <a:pt x="140393" y="329637"/>
                  </a:lnTo>
                  <a:lnTo>
                    <a:pt x="141744" y="269291"/>
                  </a:lnTo>
                  <a:lnTo>
                    <a:pt x="139025" y="215537"/>
                  </a:lnTo>
                  <a:lnTo>
                    <a:pt x="130811" y="161394"/>
                  </a:lnTo>
                  <a:lnTo>
                    <a:pt x="117555" y="106768"/>
                  </a:lnTo>
                  <a:lnTo>
                    <a:pt x="95266" y="47711"/>
                  </a:lnTo>
                  <a:lnTo>
                    <a:pt x="82019" y="22657"/>
                  </a:lnTo>
                  <a:lnTo>
                    <a:pt x="65213" y="6063"/>
                  </a:lnTo>
                  <a:lnTo>
                    <a:pt x="55818" y="0"/>
                  </a:lnTo>
                  <a:lnTo>
                    <a:pt x="49555" y="637"/>
                  </a:lnTo>
                  <a:lnTo>
                    <a:pt x="45380" y="5742"/>
                  </a:lnTo>
                  <a:lnTo>
                    <a:pt x="40740" y="26231"/>
                  </a:lnTo>
                  <a:lnTo>
                    <a:pt x="40881" y="87218"/>
                  </a:lnTo>
                  <a:lnTo>
                    <a:pt x="48699" y="132343"/>
                  </a:lnTo>
                  <a:lnTo>
                    <a:pt x="61821" y="193706"/>
                  </a:lnTo>
                  <a:lnTo>
                    <a:pt x="69612" y="246858"/>
                  </a:lnTo>
                  <a:lnTo>
                    <a:pt x="92157" y="303172"/>
                  </a:lnTo>
                  <a:lnTo>
                    <a:pt x="122046" y="364632"/>
                  </a:lnTo>
                  <a:lnTo>
                    <a:pt x="152842" y="409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92156" y="3621803"/>
              <a:ext cx="39969" cy="315856"/>
            </a:xfrm>
            <a:custGeom>
              <a:avLst/>
              <a:gdLst/>
              <a:ahLst/>
              <a:cxnLst/>
              <a:rect l="0" t="0" r="0" b="0"/>
              <a:pathLst>
                <a:path w="39969" h="315856">
                  <a:moveTo>
                    <a:pt x="8382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6548" y="138468"/>
                  </a:lnTo>
                  <a:lnTo>
                    <a:pt x="15898" y="197005"/>
                  </a:lnTo>
                  <a:lnTo>
                    <a:pt x="29538" y="256244"/>
                  </a:lnTo>
                  <a:lnTo>
                    <a:pt x="3996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84725" y="375867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70882" y="2340"/>
                  </a:lnTo>
                  <a:lnTo>
                    <a:pt x="110544" y="23719"/>
                  </a:lnTo>
                  <a:lnTo>
                    <a:pt x="56974" y="38437"/>
                  </a:lnTo>
                  <a:lnTo>
                    <a:pt x="17623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705823" y="3537575"/>
              <a:ext cx="357970" cy="389140"/>
            </a:xfrm>
            <a:custGeom>
              <a:avLst/>
              <a:gdLst/>
              <a:ahLst/>
              <a:cxnLst/>
              <a:rect l="0" t="0" r="0" b="0"/>
              <a:pathLst>
                <a:path w="357970" h="389140">
                  <a:moveTo>
                    <a:pt x="0" y="0"/>
                  </a:moveTo>
                  <a:lnTo>
                    <a:pt x="3120" y="48930"/>
                  </a:lnTo>
                  <a:lnTo>
                    <a:pt x="11453" y="99895"/>
                  </a:lnTo>
                  <a:lnTo>
                    <a:pt x="21331" y="159450"/>
                  </a:lnTo>
                  <a:lnTo>
                    <a:pt x="31667" y="212191"/>
                  </a:lnTo>
                  <a:lnTo>
                    <a:pt x="49144" y="274907"/>
                  </a:lnTo>
                  <a:lnTo>
                    <a:pt x="63174" y="335409"/>
                  </a:lnTo>
                  <a:lnTo>
                    <a:pt x="77210" y="387178"/>
                  </a:lnTo>
                  <a:lnTo>
                    <a:pt x="79549" y="389139"/>
                  </a:lnTo>
                  <a:lnTo>
                    <a:pt x="82149" y="375722"/>
                  </a:lnTo>
                  <a:lnTo>
                    <a:pt x="75621" y="314495"/>
                  </a:lnTo>
                  <a:lnTo>
                    <a:pt x="74079" y="259434"/>
                  </a:lnTo>
                  <a:lnTo>
                    <a:pt x="74945" y="204667"/>
                  </a:lnTo>
                  <a:lnTo>
                    <a:pt x="79322" y="181040"/>
                  </a:lnTo>
                  <a:lnTo>
                    <a:pt x="84467" y="174506"/>
                  </a:lnTo>
                  <a:lnTo>
                    <a:pt x="91407" y="171319"/>
                  </a:lnTo>
                  <a:lnTo>
                    <a:pt x="99542" y="170365"/>
                  </a:lnTo>
                  <a:lnTo>
                    <a:pt x="106136" y="173238"/>
                  </a:lnTo>
                  <a:lnTo>
                    <a:pt x="116582" y="185789"/>
                  </a:lnTo>
                  <a:lnTo>
                    <a:pt x="140140" y="248342"/>
                  </a:lnTo>
                  <a:lnTo>
                    <a:pt x="154371" y="301176"/>
                  </a:lnTo>
                  <a:lnTo>
                    <a:pt x="161416" y="324538"/>
                  </a:lnTo>
                  <a:lnTo>
                    <a:pt x="164933" y="328663"/>
                  </a:lnTo>
                  <a:lnTo>
                    <a:pt x="168447" y="327903"/>
                  </a:lnTo>
                  <a:lnTo>
                    <a:pt x="207677" y="272597"/>
                  </a:lnTo>
                  <a:lnTo>
                    <a:pt x="228300" y="247405"/>
                  </a:lnTo>
                  <a:lnTo>
                    <a:pt x="286815" y="206187"/>
                  </a:lnTo>
                  <a:lnTo>
                    <a:pt x="301388" y="192634"/>
                  </a:lnTo>
                  <a:lnTo>
                    <a:pt x="303871" y="185745"/>
                  </a:lnTo>
                  <a:lnTo>
                    <a:pt x="303187" y="178812"/>
                  </a:lnTo>
                  <a:lnTo>
                    <a:pt x="300391" y="171850"/>
                  </a:lnTo>
                  <a:lnTo>
                    <a:pt x="287925" y="160996"/>
                  </a:lnTo>
                  <a:lnTo>
                    <a:pt x="279688" y="156463"/>
                  </a:lnTo>
                  <a:lnTo>
                    <a:pt x="270687" y="155782"/>
                  </a:lnTo>
                  <a:lnTo>
                    <a:pt x="251327" y="161263"/>
                  </a:lnTo>
                  <a:lnTo>
                    <a:pt x="226286" y="177503"/>
                  </a:lnTo>
                  <a:lnTo>
                    <a:pt x="214435" y="193534"/>
                  </a:lnTo>
                  <a:lnTo>
                    <a:pt x="197296" y="232421"/>
                  </a:lnTo>
                  <a:lnTo>
                    <a:pt x="196092" y="253037"/>
                  </a:lnTo>
                  <a:lnTo>
                    <a:pt x="204851" y="294867"/>
                  </a:lnTo>
                  <a:lnTo>
                    <a:pt x="220054" y="320815"/>
                  </a:lnTo>
                  <a:lnTo>
                    <a:pt x="235843" y="332877"/>
                  </a:lnTo>
                  <a:lnTo>
                    <a:pt x="274574" y="350153"/>
                  </a:lnTo>
                  <a:lnTo>
                    <a:pt x="336921" y="356939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06162" y="3683412"/>
              <a:ext cx="165533" cy="483858"/>
            </a:xfrm>
            <a:custGeom>
              <a:avLst/>
              <a:gdLst/>
              <a:ahLst/>
              <a:cxnLst/>
              <a:rect l="0" t="0" r="0" b="0"/>
              <a:pathLst>
                <a:path w="165533" h="483858">
                  <a:moveTo>
                    <a:pt x="20843" y="138432"/>
                  </a:moveTo>
                  <a:lnTo>
                    <a:pt x="20843" y="198816"/>
                  </a:lnTo>
                  <a:lnTo>
                    <a:pt x="26432" y="260064"/>
                  </a:lnTo>
                  <a:lnTo>
                    <a:pt x="29908" y="317321"/>
                  </a:lnTo>
                  <a:lnTo>
                    <a:pt x="30938" y="380559"/>
                  </a:lnTo>
                  <a:lnTo>
                    <a:pt x="31243" y="438161"/>
                  </a:lnTo>
                  <a:lnTo>
                    <a:pt x="25744" y="481095"/>
                  </a:lnTo>
                  <a:lnTo>
                    <a:pt x="22940" y="483857"/>
                  </a:lnTo>
                  <a:lnTo>
                    <a:pt x="19902" y="479850"/>
                  </a:lnTo>
                  <a:lnTo>
                    <a:pt x="14576" y="459799"/>
                  </a:lnTo>
                  <a:lnTo>
                    <a:pt x="8036" y="399267"/>
                  </a:lnTo>
                  <a:lnTo>
                    <a:pt x="2230" y="348298"/>
                  </a:lnTo>
                  <a:lnTo>
                    <a:pt x="510" y="296151"/>
                  </a:lnTo>
                  <a:lnTo>
                    <a:pt x="0" y="243655"/>
                  </a:lnTo>
                  <a:lnTo>
                    <a:pt x="2969" y="194176"/>
                  </a:lnTo>
                  <a:lnTo>
                    <a:pt x="11257" y="146760"/>
                  </a:lnTo>
                  <a:lnTo>
                    <a:pt x="24539" y="83925"/>
                  </a:lnTo>
                  <a:lnTo>
                    <a:pt x="39597" y="36028"/>
                  </a:lnTo>
                  <a:lnTo>
                    <a:pt x="51015" y="18440"/>
                  </a:lnTo>
                  <a:lnTo>
                    <a:pt x="67008" y="5944"/>
                  </a:lnTo>
                  <a:lnTo>
                    <a:pt x="76186" y="973"/>
                  </a:lnTo>
                  <a:lnTo>
                    <a:pt x="85814" y="0"/>
                  </a:lnTo>
                  <a:lnTo>
                    <a:pt x="105871" y="5157"/>
                  </a:lnTo>
                  <a:lnTo>
                    <a:pt x="123363" y="18367"/>
                  </a:lnTo>
                  <a:lnTo>
                    <a:pt x="137767" y="35937"/>
                  </a:lnTo>
                  <a:lnTo>
                    <a:pt x="160445" y="91746"/>
                  </a:lnTo>
                  <a:lnTo>
                    <a:pt x="165532" y="152000"/>
                  </a:lnTo>
                  <a:lnTo>
                    <a:pt x="158210" y="188856"/>
                  </a:lnTo>
                  <a:lnTo>
                    <a:pt x="135368" y="229631"/>
                  </a:lnTo>
                  <a:lnTo>
                    <a:pt x="128779" y="237836"/>
                  </a:lnTo>
                  <a:lnTo>
                    <a:pt x="108979" y="246952"/>
                  </a:lnTo>
                  <a:lnTo>
                    <a:pt x="86920" y="249834"/>
                  </a:lnTo>
                  <a:lnTo>
                    <a:pt x="52428" y="243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63875" y="3713362"/>
              <a:ext cx="170086" cy="190948"/>
            </a:xfrm>
            <a:custGeom>
              <a:avLst/>
              <a:gdLst/>
              <a:ahLst/>
              <a:cxnLst/>
              <a:rect l="0" t="0" r="0" b="0"/>
              <a:pathLst>
                <a:path w="170086" h="190948">
                  <a:moveTo>
                    <a:pt x="0" y="119011"/>
                  </a:moveTo>
                  <a:lnTo>
                    <a:pt x="53028" y="104356"/>
                  </a:lnTo>
                  <a:lnTo>
                    <a:pt x="113669" y="87344"/>
                  </a:lnTo>
                  <a:lnTo>
                    <a:pt x="134748" y="79200"/>
                  </a:lnTo>
                  <a:lnTo>
                    <a:pt x="151915" y="67782"/>
                  </a:lnTo>
                  <a:lnTo>
                    <a:pt x="164224" y="51789"/>
                  </a:lnTo>
                  <a:lnTo>
                    <a:pt x="169144" y="42611"/>
                  </a:lnTo>
                  <a:lnTo>
                    <a:pt x="170085" y="34152"/>
                  </a:lnTo>
                  <a:lnTo>
                    <a:pt x="164891" y="18515"/>
                  </a:lnTo>
                  <a:lnTo>
                    <a:pt x="151664" y="6886"/>
                  </a:lnTo>
                  <a:lnTo>
                    <a:pt x="143223" y="2147"/>
                  </a:lnTo>
                  <a:lnTo>
                    <a:pt x="121367" y="0"/>
                  </a:lnTo>
                  <a:lnTo>
                    <a:pt x="74796" y="8155"/>
                  </a:lnTo>
                  <a:lnTo>
                    <a:pt x="48028" y="23254"/>
                  </a:lnTo>
                  <a:lnTo>
                    <a:pt x="42548" y="31776"/>
                  </a:lnTo>
                  <a:lnTo>
                    <a:pt x="36458" y="53724"/>
                  </a:lnTo>
                  <a:lnTo>
                    <a:pt x="38618" y="97977"/>
                  </a:lnTo>
                  <a:lnTo>
                    <a:pt x="52257" y="136955"/>
                  </a:lnTo>
                  <a:lnTo>
                    <a:pt x="76705" y="165141"/>
                  </a:lnTo>
                  <a:lnTo>
                    <a:pt x="106176" y="188311"/>
                  </a:lnTo>
                  <a:lnTo>
                    <a:pt x="116408" y="190947"/>
                  </a:lnTo>
                  <a:lnTo>
                    <a:pt x="137135" y="187637"/>
                  </a:lnTo>
                  <a:lnTo>
                    <a:pt x="168456" y="171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80868" y="3706031"/>
              <a:ext cx="98863" cy="190095"/>
            </a:xfrm>
            <a:custGeom>
              <a:avLst/>
              <a:gdLst/>
              <a:ahLst/>
              <a:cxnLst/>
              <a:rect l="0" t="0" r="0" b="0"/>
              <a:pathLst>
                <a:path w="98863" h="190095">
                  <a:moveTo>
                    <a:pt x="4106" y="105285"/>
                  </a:moveTo>
                  <a:lnTo>
                    <a:pt x="32787" y="160329"/>
                  </a:lnTo>
                  <a:lnTo>
                    <a:pt x="46269" y="190094"/>
                  </a:lnTo>
                  <a:lnTo>
                    <a:pt x="45083" y="189900"/>
                  </a:lnTo>
                  <a:lnTo>
                    <a:pt x="21287" y="155205"/>
                  </a:lnTo>
                  <a:lnTo>
                    <a:pt x="1010" y="104926"/>
                  </a:lnTo>
                  <a:lnTo>
                    <a:pt x="0" y="84068"/>
                  </a:lnTo>
                  <a:lnTo>
                    <a:pt x="4621" y="64270"/>
                  </a:lnTo>
                  <a:lnTo>
                    <a:pt x="26651" y="32495"/>
                  </a:lnTo>
                  <a:lnTo>
                    <a:pt x="33174" y="25173"/>
                  </a:lnTo>
                  <a:lnTo>
                    <a:pt x="64711" y="9278"/>
                  </a:lnTo>
                  <a:lnTo>
                    <a:pt x="988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42901" y="3727088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4655" y="53027"/>
                  </a:lnTo>
                  <a:lnTo>
                    <a:pt x="36881" y="113669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53430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948186" y="3608374"/>
              <a:ext cx="389556" cy="217346"/>
            </a:xfrm>
            <a:custGeom>
              <a:avLst/>
              <a:gdLst/>
              <a:ahLst/>
              <a:cxnLst/>
              <a:rect l="0" t="0" r="0" b="0"/>
              <a:pathLst>
                <a:path w="389556" h="217346">
                  <a:moveTo>
                    <a:pt x="0" y="139771"/>
                  </a:moveTo>
                  <a:lnTo>
                    <a:pt x="19128" y="193646"/>
                  </a:lnTo>
                  <a:lnTo>
                    <a:pt x="33094" y="217345"/>
                  </a:lnTo>
                  <a:lnTo>
                    <a:pt x="33761" y="216053"/>
                  </a:lnTo>
                  <a:lnTo>
                    <a:pt x="24637" y="163811"/>
                  </a:lnTo>
                  <a:lnTo>
                    <a:pt x="24884" y="108081"/>
                  </a:lnTo>
                  <a:lnTo>
                    <a:pt x="27118" y="94078"/>
                  </a:lnTo>
                  <a:lnTo>
                    <a:pt x="32117" y="85912"/>
                  </a:lnTo>
                  <a:lnTo>
                    <a:pt x="38959" y="81638"/>
                  </a:lnTo>
                  <a:lnTo>
                    <a:pt x="47030" y="79959"/>
                  </a:lnTo>
                  <a:lnTo>
                    <a:pt x="54750" y="82349"/>
                  </a:lnTo>
                  <a:lnTo>
                    <a:pt x="69567" y="94363"/>
                  </a:lnTo>
                  <a:lnTo>
                    <a:pt x="96973" y="130671"/>
                  </a:lnTo>
                  <a:lnTo>
                    <a:pt x="106660" y="150934"/>
                  </a:lnTo>
                  <a:lnTo>
                    <a:pt x="109711" y="151892"/>
                  </a:lnTo>
                  <a:lnTo>
                    <a:pt x="111745" y="146682"/>
                  </a:lnTo>
                  <a:lnTo>
                    <a:pt x="126909" y="83691"/>
                  </a:lnTo>
                  <a:lnTo>
                    <a:pt x="130230" y="70799"/>
                  </a:lnTo>
                  <a:lnTo>
                    <a:pt x="135953" y="63373"/>
                  </a:lnTo>
                  <a:lnTo>
                    <a:pt x="143278" y="59593"/>
                  </a:lnTo>
                  <a:lnTo>
                    <a:pt x="151671" y="58243"/>
                  </a:lnTo>
                  <a:lnTo>
                    <a:pt x="159605" y="60852"/>
                  </a:lnTo>
                  <a:lnTo>
                    <a:pt x="174661" y="73110"/>
                  </a:lnTo>
                  <a:lnTo>
                    <a:pt x="202221" y="109576"/>
                  </a:lnTo>
                  <a:lnTo>
                    <a:pt x="228862" y="171478"/>
                  </a:lnTo>
                  <a:lnTo>
                    <a:pt x="240537" y="192468"/>
                  </a:lnTo>
                  <a:lnTo>
                    <a:pt x="246926" y="197128"/>
                  </a:lnTo>
                  <a:lnTo>
                    <a:pt x="253524" y="197897"/>
                  </a:lnTo>
                  <a:lnTo>
                    <a:pt x="260264" y="196069"/>
                  </a:lnTo>
                  <a:lnTo>
                    <a:pt x="273990" y="184679"/>
                  </a:lnTo>
                  <a:lnTo>
                    <a:pt x="315877" y="128563"/>
                  </a:lnTo>
                  <a:lnTo>
                    <a:pt x="338346" y="86994"/>
                  </a:lnTo>
                  <a:lnTo>
                    <a:pt x="344746" y="49914"/>
                  </a:lnTo>
                  <a:lnTo>
                    <a:pt x="340004" y="29254"/>
                  </a:lnTo>
                  <a:lnTo>
                    <a:pt x="335464" y="20470"/>
                  </a:lnTo>
                  <a:lnTo>
                    <a:pt x="321061" y="7589"/>
                  </a:lnTo>
                  <a:lnTo>
                    <a:pt x="312307" y="2517"/>
                  </a:lnTo>
                  <a:lnTo>
                    <a:pt x="293221" y="0"/>
                  </a:lnTo>
                  <a:lnTo>
                    <a:pt x="283218" y="967"/>
                  </a:lnTo>
                  <a:lnTo>
                    <a:pt x="274210" y="6291"/>
                  </a:lnTo>
                  <a:lnTo>
                    <a:pt x="257962" y="24684"/>
                  </a:lnTo>
                  <a:lnTo>
                    <a:pt x="249181" y="51577"/>
                  </a:lnTo>
                  <a:lnTo>
                    <a:pt x="247357" y="93362"/>
                  </a:lnTo>
                  <a:lnTo>
                    <a:pt x="257221" y="144512"/>
                  </a:lnTo>
                  <a:lnTo>
                    <a:pt x="278205" y="180170"/>
                  </a:lnTo>
                  <a:lnTo>
                    <a:pt x="296782" y="195941"/>
                  </a:lnTo>
                  <a:lnTo>
                    <a:pt x="337304" y="215597"/>
                  </a:lnTo>
                  <a:lnTo>
                    <a:pt x="358143" y="217145"/>
                  </a:lnTo>
                  <a:lnTo>
                    <a:pt x="389555" y="213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14733" y="3474404"/>
              <a:ext cx="49350" cy="389555"/>
            </a:xfrm>
            <a:custGeom>
              <a:avLst/>
              <a:gdLst/>
              <a:ahLst/>
              <a:cxnLst/>
              <a:rect l="0" t="0" r="0" b="0"/>
              <a:pathLst>
                <a:path w="49350" h="389555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12429" y="198457"/>
                  </a:lnTo>
                  <a:lnTo>
                    <a:pt x="25116" y="261036"/>
                  </a:lnTo>
                  <a:lnTo>
                    <a:pt x="35410" y="315990"/>
                  </a:lnTo>
                  <a:lnTo>
                    <a:pt x="46249" y="368307"/>
                  </a:lnTo>
                  <a:lnTo>
                    <a:pt x="4934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06155" y="3590217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164884" y="17959"/>
                  </a:lnTo>
                  <a:lnTo>
                    <a:pt x="106312" y="34786"/>
                  </a:lnTo>
                  <a:lnTo>
                    <a:pt x="49336" y="6029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27253" y="3630184"/>
              <a:ext cx="135454" cy="160076"/>
            </a:xfrm>
            <a:custGeom>
              <a:avLst/>
              <a:gdLst/>
              <a:ahLst/>
              <a:cxnLst/>
              <a:rect l="0" t="0" r="0" b="0"/>
              <a:pathLst>
                <a:path w="135454" h="160076">
                  <a:moveTo>
                    <a:pt x="0" y="96904"/>
                  </a:moveTo>
                  <a:lnTo>
                    <a:pt x="58617" y="82249"/>
                  </a:lnTo>
                  <a:lnTo>
                    <a:pt x="115214" y="62118"/>
                  </a:lnTo>
                  <a:lnTo>
                    <a:pt x="125943" y="56166"/>
                  </a:lnTo>
                  <a:lnTo>
                    <a:pt x="131925" y="47518"/>
                  </a:lnTo>
                  <a:lnTo>
                    <a:pt x="135453" y="25432"/>
                  </a:lnTo>
                  <a:lnTo>
                    <a:pt x="132416" y="16500"/>
                  </a:lnTo>
                  <a:lnTo>
                    <a:pt x="119683" y="3457"/>
                  </a:lnTo>
                  <a:lnTo>
                    <a:pt x="99206" y="0"/>
                  </a:lnTo>
                  <a:lnTo>
                    <a:pt x="76847" y="3532"/>
                  </a:lnTo>
                  <a:lnTo>
                    <a:pt x="51106" y="18675"/>
                  </a:lnTo>
                  <a:lnTo>
                    <a:pt x="35972" y="31330"/>
                  </a:lnTo>
                  <a:lnTo>
                    <a:pt x="19888" y="57197"/>
                  </a:lnTo>
                  <a:lnTo>
                    <a:pt x="17808" y="76917"/>
                  </a:lnTo>
                  <a:lnTo>
                    <a:pt x="21953" y="97379"/>
                  </a:lnTo>
                  <a:lnTo>
                    <a:pt x="31594" y="118172"/>
                  </a:lnTo>
                  <a:lnTo>
                    <a:pt x="55765" y="144020"/>
                  </a:lnTo>
                  <a:lnTo>
                    <a:pt x="78207" y="152939"/>
                  </a:lnTo>
                  <a:lnTo>
                    <a:pt x="126343" y="160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44825" y="3546720"/>
              <a:ext cx="182512" cy="276223"/>
            </a:xfrm>
            <a:custGeom>
              <a:avLst/>
              <a:gdLst/>
              <a:ahLst/>
              <a:cxnLst/>
              <a:rect l="0" t="0" r="0" b="0"/>
              <a:pathLst>
                <a:path w="182512" h="276223">
                  <a:moveTo>
                    <a:pt x="14055" y="138254"/>
                  </a:moveTo>
                  <a:lnTo>
                    <a:pt x="19645" y="196871"/>
                  </a:lnTo>
                  <a:lnTo>
                    <a:pt x="32014" y="249875"/>
                  </a:lnTo>
                  <a:lnTo>
                    <a:pt x="38805" y="273261"/>
                  </a:lnTo>
                  <a:lnTo>
                    <a:pt x="41084" y="276222"/>
                  </a:lnTo>
                  <a:lnTo>
                    <a:pt x="42602" y="273516"/>
                  </a:lnTo>
                  <a:lnTo>
                    <a:pt x="45041" y="229963"/>
                  </a:lnTo>
                  <a:lnTo>
                    <a:pt x="34109" y="170825"/>
                  </a:lnTo>
                  <a:lnTo>
                    <a:pt x="20876" y="111152"/>
                  </a:lnTo>
                  <a:lnTo>
                    <a:pt x="6997" y="49755"/>
                  </a:lnTo>
                  <a:lnTo>
                    <a:pt x="0" y="25222"/>
                  </a:lnTo>
                  <a:lnTo>
                    <a:pt x="1176" y="16106"/>
                  </a:lnTo>
                  <a:lnTo>
                    <a:pt x="5469" y="8859"/>
                  </a:lnTo>
                  <a:lnTo>
                    <a:pt x="11841" y="2857"/>
                  </a:lnTo>
                  <a:lnTo>
                    <a:pt x="20768" y="26"/>
                  </a:lnTo>
                  <a:lnTo>
                    <a:pt x="43165" y="0"/>
                  </a:lnTo>
                  <a:lnTo>
                    <a:pt x="82082" y="12152"/>
                  </a:lnTo>
                  <a:lnTo>
                    <a:pt x="134437" y="43991"/>
                  </a:lnTo>
                  <a:lnTo>
                    <a:pt x="182511" y="75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37533" y="4047413"/>
              <a:ext cx="1495048" cy="16588"/>
            </a:xfrm>
            <a:custGeom>
              <a:avLst/>
              <a:gdLst/>
              <a:ahLst/>
              <a:cxnLst/>
              <a:rect l="0" t="0" r="0" b="0"/>
              <a:pathLst>
                <a:path w="1495048" h="16588">
                  <a:moveTo>
                    <a:pt x="1495047" y="16587"/>
                  </a:moveTo>
                  <a:lnTo>
                    <a:pt x="1436430" y="16587"/>
                  </a:lnTo>
                  <a:lnTo>
                    <a:pt x="1373851" y="16587"/>
                  </a:lnTo>
                  <a:lnTo>
                    <a:pt x="1321357" y="16587"/>
                  </a:lnTo>
                  <a:lnTo>
                    <a:pt x="1261869" y="16587"/>
                  </a:lnTo>
                  <a:lnTo>
                    <a:pt x="1198620" y="16587"/>
                  </a:lnTo>
                  <a:lnTo>
                    <a:pt x="1152342" y="16587"/>
                  </a:lnTo>
                  <a:lnTo>
                    <a:pt x="1104478" y="16587"/>
                  </a:lnTo>
                  <a:lnTo>
                    <a:pt x="1054739" y="15417"/>
                  </a:lnTo>
                  <a:lnTo>
                    <a:pt x="1001437" y="10997"/>
                  </a:lnTo>
                  <a:lnTo>
                    <a:pt x="946552" y="8253"/>
                  </a:lnTo>
                  <a:lnTo>
                    <a:pt x="889793" y="7034"/>
                  </a:lnTo>
                  <a:lnTo>
                    <a:pt x="829472" y="6491"/>
                  </a:lnTo>
                  <a:lnTo>
                    <a:pt x="767567" y="6251"/>
                  </a:lnTo>
                  <a:lnTo>
                    <a:pt x="704960" y="6144"/>
                  </a:lnTo>
                  <a:lnTo>
                    <a:pt x="642039" y="6096"/>
                  </a:lnTo>
                  <a:lnTo>
                    <a:pt x="609350" y="4914"/>
                  </a:lnTo>
                  <a:lnTo>
                    <a:pt x="575859" y="2955"/>
                  </a:lnTo>
                  <a:lnTo>
                    <a:pt x="541834" y="480"/>
                  </a:lnTo>
                  <a:lnTo>
                    <a:pt x="507452" y="0"/>
                  </a:lnTo>
                  <a:lnTo>
                    <a:pt x="472832" y="849"/>
                  </a:lnTo>
                  <a:lnTo>
                    <a:pt x="438054" y="2585"/>
                  </a:lnTo>
                  <a:lnTo>
                    <a:pt x="403170" y="3743"/>
                  </a:lnTo>
                  <a:lnTo>
                    <a:pt x="368216" y="4514"/>
                  </a:lnTo>
                  <a:lnTo>
                    <a:pt x="333215" y="5029"/>
                  </a:lnTo>
                  <a:lnTo>
                    <a:pt x="297013" y="5372"/>
                  </a:lnTo>
                  <a:lnTo>
                    <a:pt x="260010" y="5601"/>
                  </a:lnTo>
                  <a:lnTo>
                    <a:pt x="222473" y="5753"/>
                  </a:lnTo>
                  <a:lnTo>
                    <a:pt x="188090" y="5855"/>
                  </a:lnTo>
                  <a:lnTo>
                    <a:pt x="124930" y="5968"/>
                  </a:lnTo>
                  <a:lnTo>
                    <a:pt x="71902" y="9137"/>
                  </a:lnTo>
                  <a:lnTo>
                    <a:pt x="21305" y="14379"/>
                  </a:lnTo>
                  <a:lnTo>
                    <a:pt x="0" y="16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221098" y="221098"/>
            <a:ext cx="7959545" cy="600125"/>
            <a:chOff x="221098" y="221098"/>
            <a:chExt cx="7959545" cy="600125"/>
          </a:xfrm>
        </p:grpSpPr>
        <p:sp>
          <p:nvSpPr>
            <p:cNvPr id="2" name="Freeform 1"/>
            <p:cNvSpPr/>
            <p:nvPr/>
          </p:nvSpPr>
          <p:spPr>
            <a:xfrm>
              <a:off x="350733" y="263212"/>
              <a:ext cx="7236" cy="326384"/>
            </a:xfrm>
            <a:custGeom>
              <a:avLst/>
              <a:gdLst/>
              <a:ahLst/>
              <a:cxnLst/>
              <a:rect l="0" t="0" r="0" b="0"/>
              <a:pathLst>
                <a:path w="7236" h="326384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0" y="145880"/>
                  </a:lnTo>
                  <a:lnTo>
                    <a:pt x="6840" y="197122"/>
                  </a:lnTo>
                  <a:lnTo>
                    <a:pt x="7118" y="249349"/>
                  </a:lnTo>
                  <a:lnTo>
                    <a:pt x="7212" y="306314"/>
                  </a:lnTo>
                  <a:lnTo>
                    <a:pt x="723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098" y="228292"/>
              <a:ext cx="313141" cy="406688"/>
            </a:xfrm>
            <a:custGeom>
              <a:avLst/>
              <a:gdLst/>
              <a:ahLst/>
              <a:cxnLst/>
              <a:rect l="0" t="0" r="0" b="0"/>
              <a:pathLst>
                <a:path w="313141" h="406688">
                  <a:moveTo>
                    <a:pt x="0" y="55977"/>
                  </a:moveTo>
                  <a:lnTo>
                    <a:pt x="17981" y="31930"/>
                  </a:lnTo>
                  <a:lnTo>
                    <a:pt x="45492" y="11677"/>
                  </a:lnTo>
                  <a:lnTo>
                    <a:pt x="69742" y="1973"/>
                  </a:lnTo>
                  <a:lnTo>
                    <a:pt x="96117" y="0"/>
                  </a:lnTo>
                  <a:lnTo>
                    <a:pt x="145588" y="8265"/>
                  </a:lnTo>
                  <a:lnTo>
                    <a:pt x="187985" y="29568"/>
                  </a:lnTo>
                  <a:lnTo>
                    <a:pt x="212587" y="50622"/>
                  </a:lnTo>
                  <a:lnTo>
                    <a:pt x="227454" y="68805"/>
                  </a:lnTo>
                  <a:lnTo>
                    <a:pt x="232502" y="91704"/>
                  </a:lnTo>
                  <a:lnTo>
                    <a:pt x="226211" y="138943"/>
                  </a:lnTo>
                  <a:lnTo>
                    <a:pt x="211435" y="165827"/>
                  </a:lnTo>
                  <a:lnTo>
                    <a:pt x="195746" y="178109"/>
                  </a:lnTo>
                  <a:lnTo>
                    <a:pt x="184095" y="185127"/>
                  </a:lnTo>
                  <a:lnTo>
                    <a:pt x="185901" y="185361"/>
                  </a:lnTo>
                  <a:lnTo>
                    <a:pt x="190614" y="184347"/>
                  </a:lnTo>
                  <a:lnTo>
                    <a:pt x="219605" y="188509"/>
                  </a:lnTo>
                  <a:lnTo>
                    <a:pt x="238372" y="197158"/>
                  </a:lnTo>
                  <a:lnTo>
                    <a:pt x="291067" y="242233"/>
                  </a:lnTo>
                  <a:lnTo>
                    <a:pt x="306691" y="268701"/>
                  </a:lnTo>
                  <a:lnTo>
                    <a:pt x="313140" y="304360"/>
                  </a:lnTo>
                  <a:lnTo>
                    <a:pt x="309461" y="338972"/>
                  </a:lnTo>
                  <a:lnTo>
                    <a:pt x="300925" y="357617"/>
                  </a:lnTo>
                  <a:lnTo>
                    <a:pt x="276381" y="388651"/>
                  </a:lnTo>
                  <a:lnTo>
                    <a:pt x="244757" y="404631"/>
                  </a:lnTo>
                  <a:lnTo>
                    <a:pt x="222255" y="406687"/>
                  </a:lnTo>
                  <a:lnTo>
                    <a:pt x="179213" y="398474"/>
                  </a:lnTo>
                  <a:lnTo>
                    <a:pt x="138085" y="377181"/>
                  </a:lnTo>
                  <a:lnTo>
                    <a:pt x="116043" y="358469"/>
                  </a:lnTo>
                  <a:lnTo>
                    <a:pt x="105285" y="340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453095"/>
              <a:ext cx="84229" cy="140087"/>
            </a:xfrm>
            <a:custGeom>
              <a:avLst/>
              <a:gdLst/>
              <a:ahLst/>
              <a:cxnLst/>
              <a:rect l="0" t="0" r="0" b="0"/>
              <a:pathLst>
                <a:path w="84229" h="140087">
                  <a:moveTo>
                    <a:pt x="0" y="52272"/>
                  </a:moveTo>
                  <a:lnTo>
                    <a:pt x="3120" y="94964"/>
                  </a:lnTo>
                  <a:lnTo>
                    <a:pt x="15619" y="140086"/>
                  </a:lnTo>
                  <a:lnTo>
                    <a:pt x="5841" y="111756"/>
                  </a:lnTo>
                  <a:lnTo>
                    <a:pt x="1731" y="77176"/>
                  </a:lnTo>
                  <a:lnTo>
                    <a:pt x="6102" y="37294"/>
                  </a:lnTo>
                  <a:lnTo>
                    <a:pt x="14801" y="15980"/>
                  </a:lnTo>
                  <a:lnTo>
                    <a:pt x="20396" y="7020"/>
                  </a:lnTo>
                  <a:lnTo>
                    <a:pt x="27635" y="2217"/>
                  </a:lnTo>
                  <a:lnTo>
                    <a:pt x="45038" y="0"/>
                  </a:lnTo>
                  <a:lnTo>
                    <a:pt x="84228" y="10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484310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0" y="0"/>
                  </a:moveTo>
                  <a:lnTo>
                    <a:pt x="5590" y="16768"/>
                  </a:lnTo>
                  <a:lnTo>
                    <a:pt x="17692" y="31239"/>
                  </a:lnTo>
                  <a:lnTo>
                    <a:pt x="44237" y="49421"/>
                  </a:lnTo>
                  <a:lnTo>
                    <a:pt x="84228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5409" y="442196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115813" y="0"/>
                  </a:moveTo>
                  <a:lnTo>
                    <a:pt x="96685" y="56215"/>
                  </a:lnTo>
                  <a:lnTo>
                    <a:pt x="75813" y="117906"/>
                  </a:lnTo>
                  <a:lnTo>
                    <a:pt x="63797" y="169076"/>
                  </a:lnTo>
                  <a:lnTo>
                    <a:pt x="49708" y="218163"/>
                  </a:lnTo>
                  <a:lnTo>
                    <a:pt x="29576" y="271082"/>
                  </a:lnTo>
                  <a:lnTo>
                    <a:pt x="10726" y="31979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44943" y="445652"/>
              <a:ext cx="144736" cy="162095"/>
            </a:xfrm>
            <a:custGeom>
              <a:avLst/>
              <a:gdLst/>
              <a:ahLst/>
              <a:cxnLst/>
              <a:rect l="0" t="0" r="0" b="0"/>
              <a:pathLst>
                <a:path w="144736" h="162095">
                  <a:moveTo>
                    <a:pt x="71036" y="91301"/>
                  </a:moveTo>
                  <a:lnTo>
                    <a:pt x="71036" y="32684"/>
                  </a:lnTo>
                  <a:lnTo>
                    <a:pt x="64797" y="12217"/>
                  </a:lnTo>
                  <a:lnTo>
                    <a:pt x="59857" y="3483"/>
                  </a:lnTo>
                  <a:lnTo>
                    <a:pt x="54225" y="0"/>
                  </a:lnTo>
                  <a:lnTo>
                    <a:pt x="48130" y="18"/>
                  </a:lnTo>
                  <a:lnTo>
                    <a:pt x="41727" y="2370"/>
                  </a:lnTo>
                  <a:lnTo>
                    <a:pt x="21538" y="22447"/>
                  </a:lnTo>
                  <a:lnTo>
                    <a:pt x="6327" y="56212"/>
                  </a:lnTo>
                  <a:lnTo>
                    <a:pt x="0" y="95852"/>
                  </a:lnTo>
                  <a:lnTo>
                    <a:pt x="3715" y="131644"/>
                  </a:lnTo>
                  <a:lnTo>
                    <a:pt x="12260" y="150565"/>
                  </a:lnTo>
                  <a:lnTo>
                    <a:pt x="17814" y="158886"/>
                  </a:lnTo>
                  <a:lnTo>
                    <a:pt x="25026" y="162094"/>
                  </a:lnTo>
                  <a:lnTo>
                    <a:pt x="33344" y="161893"/>
                  </a:lnTo>
                  <a:lnTo>
                    <a:pt x="42398" y="159419"/>
                  </a:lnTo>
                  <a:lnTo>
                    <a:pt x="58698" y="147312"/>
                  </a:lnTo>
                  <a:lnTo>
                    <a:pt x="72571" y="129063"/>
                  </a:lnTo>
                  <a:lnTo>
                    <a:pt x="82637" y="105354"/>
                  </a:lnTo>
                  <a:lnTo>
                    <a:pt x="86959" y="100670"/>
                  </a:lnTo>
                  <a:lnTo>
                    <a:pt x="91010" y="101056"/>
                  </a:lnTo>
                  <a:lnTo>
                    <a:pt x="94880" y="104824"/>
                  </a:lnTo>
                  <a:lnTo>
                    <a:pt x="105917" y="126893"/>
                  </a:lnTo>
                  <a:lnTo>
                    <a:pt x="111837" y="132576"/>
                  </a:lnTo>
                  <a:lnTo>
                    <a:pt x="144735" y="14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1264" y="483876"/>
              <a:ext cx="136871" cy="126781"/>
            </a:xfrm>
            <a:custGeom>
              <a:avLst/>
              <a:gdLst/>
              <a:ahLst/>
              <a:cxnLst/>
              <a:rect l="0" t="0" r="0" b="0"/>
              <a:pathLst>
                <a:path w="136871" h="126781">
                  <a:moveTo>
                    <a:pt x="0" y="21491"/>
                  </a:moveTo>
                  <a:lnTo>
                    <a:pt x="14654" y="83584"/>
                  </a:lnTo>
                  <a:lnTo>
                    <a:pt x="24749" y="121518"/>
                  </a:lnTo>
                  <a:lnTo>
                    <a:pt x="24688" y="126780"/>
                  </a:lnTo>
                  <a:lnTo>
                    <a:pt x="22308" y="126779"/>
                  </a:lnTo>
                  <a:lnTo>
                    <a:pt x="18381" y="123268"/>
                  </a:lnTo>
                  <a:lnTo>
                    <a:pt x="14019" y="106890"/>
                  </a:lnTo>
                  <a:lnTo>
                    <a:pt x="12158" y="45995"/>
                  </a:lnTo>
                  <a:lnTo>
                    <a:pt x="16322" y="23023"/>
                  </a:lnTo>
                  <a:lnTo>
                    <a:pt x="21410" y="14324"/>
                  </a:lnTo>
                  <a:lnTo>
                    <a:pt x="36421" y="1538"/>
                  </a:lnTo>
                  <a:lnTo>
                    <a:pt x="46508" y="0"/>
                  </a:lnTo>
                  <a:lnTo>
                    <a:pt x="70193" y="4531"/>
                  </a:lnTo>
                  <a:lnTo>
                    <a:pt x="90078" y="17463"/>
                  </a:lnTo>
                  <a:lnTo>
                    <a:pt x="121908" y="54361"/>
                  </a:lnTo>
                  <a:lnTo>
                    <a:pt x="130220" y="74705"/>
                  </a:lnTo>
                  <a:lnTo>
                    <a:pt x="136870" y="105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04870" y="433165"/>
              <a:ext cx="96633" cy="310797"/>
            </a:xfrm>
            <a:custGeom>
              <a:avLst/>
              <a:gdLst/>
              <a:ahLst/>
              <a:cxnLst/>
              <a:rect l="0" t="0" r="0" b="0"/>
              <a:pathLst>
                <a:path w="96633" h="310797">
                  <a:moveTo>
                    <a:pt x="5948" y="103788"/>
                  </a:moveTo>
                  <a:lnTo>
                    <a:pt x="11537" y="162405"/>
                  </a:lnTo>
                  <a:lnTo>
                    <a:pt x="23906" y="224984"/>
                  </a:lnTo>
                  <a:lnTo>
                    <a:pt x="32976" y="275139"/>
                  </a:lnTo>
                  <a:lnTo>
                    <a:pt x="35014" y="310796"/>
                  </a:lnTo>
                  <a:lnTo>
                    <a:pt x="33514" y="309644"/>
                  </a:lnTo>
                  <a:lnTo>
                    <a:pt x="19457" y="253426"/>
                  </a:lnTo>
                  <a:lnTo>
                    <a:pt x="10471" y="204147"/>
                  </a:lnTo>
                  <a:lnTo>
                    <a:pt x="7288" y="153671"/>
                  </a:lnTo>
                  <a:lnTo>
                    <a:pt x="3093" y="94101"/>
                  </a:lnTo>
                  <a:lnTo>
                    <a:pt x="0" y="66727"/>
                  </a:lnTo>
                  <a:lnTo>
                    <a:pt x="10523" y="9697"/>
                  </a:lnTo>
                  <a:lnTo>
                    <a:pt x="17187" y="3626"/>
                  </a:lnTo>
                  <a:lnTo>
                    <a:pt x="26309" y="748"/>
                  </a:lnTo>
                  <a:lnTo>
                    <a:pt x="37069" y="0"/>
                  </a:lnTo>
                  <a:lnTo>
                    <a:pt x="55265" y="5407"/>
                  </a:lnTo>
                  <a:lnTo>
                    <a:pt x="71151" y="16779"/>
                  </a:lnTo>
                  <a:lnTo>
                    <a:pt x="86010" y="33532"/>
                  </a:lnTo>
                  <a:lnTo>
                    <a:pt x="94174" y="55795"/>
                  </a:lnTo>
                  <a:lnTo>
                    <a:pt x="96632" y="81288"/>
                  </a:lnTo>
                  <a:lnTo>
                    <a:pt x="93825" y="108216"/>
                  </a:lnTo>
                  <a:lnTo>
                    <a:pt x="87930" y="118438"/>
                  </a:lnTo>
                  <a:lnTo>
                    <a:pt x="68901" y="132916"/>
                  </a:lnTo>
                  <a:lnTo>
                    <a:pt x="27005" y="145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24215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5684" y="163232"/>
                  </a:lnTo>
                  <a:lnTo>
                    <a:pt x="19995" y="225179"/>
                  </a:lnTo>
                  <a:lnTo>
                    <a:pt x="20847" y="28368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12738" y="410285"/>
              <a:ext cx="156050" cy="168931"/>
            </a:xfrm>
            <a:custGeom>
              <a:avLst/>
              <a:gdLst/>
              <a:ahLst/>
              <a:cxnLst/>
              <a:rect l="0" t="0" r="0" b="0"/>
              <a:pathLst>
                <a:path w="156050" h="168931">
                  <a:moveTo>
                    <a:pt x="113935" y="74025"/>
                  </a:moveTo>
                  <a:lnTo>
                    <a:pt x="93692" y="30063"/>
                  </a:lnTo>
                  <a:lnTo>
                    <a:pt x="74532" y="5367"/>
                  </a:lnTo>
                  <a:lnTo>
                    <a:pt x="66609" y="1347"/>
                  </a:lnTo>
                  <a:lnTo>
                    <a:pt x="48448" y="0"/>
                  </a:lnTo>
                  <a:lnTo>
                    <a:pt x="31797" y="6420"/>
                  </a:lnTo>
                  <a:lnTo>
                    <a:pt x="24082" y="11408"/>
                  </a:lnTo>
                  <a:lnTo>
                    <a:pt x="12389" y="26308"/>
                  </a:lnTo>
                  <a:lnTo>
                    <a:pt x="7633" y="35195"/>
                  </a:lnTo>
                  <a:lnTo>
                    <a:pt x="0" y="90315"/>
                  </a:lnTo>
                  <a:lnTo>
                    <a:pt x="1018" y="130975"/>
                  </a:lnTo>
                  <a:lnTo>
                    <a:pt x="9548" y="150419"/>
                  </a:lnTo>
                  <a:lnTo>
                    <a:pt x="24257" y="163740"/>
                  </a:lnTo>
                  <a:lnTo>
                    <a:pt x="33093" y="168930"/>
                  </a:lnTo>
                  <a:lnTo>
                    <a:pt x="41323" y="168881"/>
                  </a:lnTo>
                  <a:lnTo>
                    <a:pt x="49149" y="165338"/>
                  </a:lnTo>
                  <a:lnTo>
                    <a:pt x="71343" y="143585"/>
                  </a:lnTo>
                  <a:lnTo>
                    <a:pt x="84477" y="123658"/>
                  </a:lnTo>
                  <a:lnTo>
                    <a:pt x="94213" y="99204"/>
                  </a:lnTo>
                  <a:lnTo>
                    <a:pt x="98448" y="94321"/>
                  </a:lnTo>
                  <a:lnTo>
                    <a:pt x="102440" y="94575"/>
                  </a:lnTo>
                  <a:lnTo>
                    <a:pt x="156049" y="147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9844" y="423668"/>
              <a:ext cx="140224" cy="165856"/>
            </a:xfrm>
            <a:custGeom>
              <a:avLst/>
              <a:gdLst/>
              <a:ahLst/>
              <a:cxnLst/>
              <a:rect l="0" t="0" r="0" b="0"/>
              <a:pathLst>
                <a:path w="140224" h="165856">
                  <a:moveTo>
                    <a:pt x="0" y="29057"/>
                  </a:moveTo>
                  <a:lnTo>
                    <a:pt x="5589" y="87674"/>
                  </a:lnTo>
                  <a:lnTo>
                    <a:pt x="17959" y="140678"/>
                  </a:lnTo>
                  <a:lnTo>
                    <a:pt x="24749" y="164064"/>
                  </a:lnTo>
                  <a:lnTo>
                    <a:pt x="25858" y="165855"/>
                  </a:lnTo>
                  <a:lnTo>
                    <a:pt x="21920" y="106112"/>
                  </a:lnTo>
                  <a:lnTo>
                    <a:pt x="21313" y="53578"/>
                  </a:lnTo>
                  <a:lnTo>
                    <a:pt x="32311" y="12146"/>
                  </a:lnTo>
                  <a:lnTo>
                    <a:pt x="39088" y="4915"/>
                  </a:lnTo>
                  <a:lnTo>
                    <a:pt x="47116" y="1264"/>
                  </a:lnTo>
                  <a:lnTo>
                    <a:pt x="55977" y="0"/>
                  </a:lnTo>
                  <a:lnTo>
                    <a:pt x="72062" y="4834"/>
                  </a:lnTo>
                  <a:lnTo>
                    <a:pt x="87010" y="15952"/>
                  </a:lnTo>
                  <a:lnTo>
                    <a:pt x="128618" y="64633"/>
                  </a:lnTo>
                  <a:lnTo>
                    <a:pt x="138272" y="83473"/>
                  </a:lnTo>
                  <a:lnTo>
                    <a:pt x="140223" y="103545"/>
                  </a:lnTo>
                  <a:lnTo>
                    <a:pt x="137191" y="121824"/>
                  </a:lnTo>
                  <a:lnTo>
                    <a:pt x="126342" y="144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47772" y="405022"/>
              <a:ext cx="137340" cy="195103"/>
            </a:xfrm>
            <a:custGeom>
              <a:avLst/>
              <a:gdLst/>
              <a:ahLst/>
              <a:cxnLst/>
              <a:rect l="0" t="0" r="0" b="0"/>
              <a:pathLst>
                <a:path w="137340" h="195103">
                  <a:moveTo>
                    <a:pt x="126342" y="5589"/>
                  </a:moveTo>
                  <a:lnTo>
                    <a:pt x="109574" y="0"/>
                  </a:lnTo>
                  <a:lnTo>
                    <a:pt x="91983" y="3495"/>
                  </a:lnTo>
                  <a:lnTo>
                    <a:pt x="42918" y="31266"/>
                  </a:lnTo>
                  <a:lnTo>
                    <a:pt x="26484" y="44687"/>
                  </a:lnTo>
                  <a:lnTo>
                    <a:pt x="22335" y="52711"/>
                  </a:lnTo>
                  <a:lnTo>
                    <a:pt x="20845" y="70986"/>
                  </a:lnTo>
                  <a:lnTo>
                    <a:pt x="25595" y="78433"/>
                  </a:lnTo>
                  <a:lnTo>
                    <a:pt x="43351" y="89827"/>
                  </a:lnTo>
                  <a:lnTo>
                    <a:pt x="103252" y="102080"/>
                  </a:lnTo>
                  <a:lnTo>
                    <a:pt x="114458" y="105011"/>
                  </a:lnTo>
                  <a:lnTo>
                    <a:pt x="123099" y="110475"/>
                  </a:lnTo>
                  <a:lnTo>
                    <a:pt x="135819" y="125904"/>
                  </a:lnTo>
                  <a:lnTo>
                    <a:pt x="137339" y="134932"/>
                  </a:lnTo>
                  <a:lnTo>
                    <a:pt x="132789" y="154322"/>
                  </a:lnTo>
                  <a:lnTo>
                    <a:pt x="117074" y="179379"/>
                  </a:lnTo>
                  <a:lnTo>
                    <a:pt x="98046" y="188114"/>
                  </a:lnTo>
                  <a:lnTo>
                    <a:pt x="36524" y="193722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5970" y="415550"/>
              <a:ext cx="173829" cy="181176"/>
            </a:xfrm>
            <a:custGeom>
              <a:avLst/>
              <a:gdLst/>
              <a:ahLst/>
              <a:cxnLst/>
              <a:rect l="0" t="0" r="0" b="0"/>
              <a:pathLst>
                <a:path w="173829" h="181176">
                  <a:moveTo>
                    <a:pt x="91926" y="5589"/>
                  </a:moveTo>
                  <a:lnTo>
                    <a:pt x="75159" y="0"/>
                  </a:lnTo>
                  <a:lnTo>
                    <a:pt x="57568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7" y="120165"/>
                  </a:lnTo>
                  <a:lnTo>
                    <a:pt x="17661" y="152622"/>
                  </a:lnTo>
                  <a:lnTo>
                    <a:pt x="33183" y="167643"/>
                  </a:lnTo>
                  <a:lnTo>
                    <a:pt x="52950" y="177049"/>
                  </a:lnTo>
                  <a:lnTo>
                    <a:pt x="89216" y="181175"/>
                  </a:lnTo>
                  <a:lnTo>
                    <a:pt x="111779" y="177994"/>
                  </a:lnTo>
                  <a:lnTo>
                    <a:pt x="130385" y="169561"/>
                  </a:lnTo>
                  <a:lnTo>
                    <a:pt x="138622" y="164037"/>
                  </a:lnTo>
                  <a:lnTo>
                    <a:pt x="150894" y="148540"/>
                  </a:lnTo>
                  <a:lnTo>
                    <a:pt x="168305" y="109996"/>
                  </a:lnTo>
                  <a:lnTo>
                    <a:pt x="173828" y="73439"/>
                  </a:lnTo>
                  <a:lnTo>
                    <a:pt x="168881" y="52902"/>
                  </a:lnTo>
                  <a:lnTo>
                    <a:pt x="164286" y="44150"/>
                  </a:lnTo>
                  <a:lnTo>
                    <a:pt x="149822" y="31306"/>
                  </a:lnTo>
                  <a:lnTo>
                    <a:pt x="141052" y="26244"/>
                  </a:lnTo>
                  <a:lnTo>
                    <a:pt x="121949" y="23738"/>
                  </a:lnTo>
                  <a:lnTo>
                    <a:pt x="81397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90448" y="416414"/>
              <a:ext cx="152247" cy="183711"/>
            </a:xfrm>
            <a:custGeom>
              <a:avLst/>
              <a:gdLst/>
              <a:ahLst/>
              <a:cxnLst/>
              <a:rect l="0" t="0" r="0" b="0"/>
              <a:pathLst>
                <a:path w="152247" h="183711">
                  <a:moveTo>
                    <a:pt x="25904" y="25782"/>
                  </a:moveTo>
                  <a:lnTo>
                    <a:pt x="17571" y="63260"/>
                  </a:lnTo>
                  <a:lnTo>
                    <a:pt x="15809" y="114684"/>
                  </a:lnTo>
                  <a:lnTo>
                    <a:pt x="20357" y="162883"/>
                  </a:lnTo>
                  <a:lnTo>
                    <a:pt x="17527" y="165146"/>
                  </a:lnTo>
                  <a:lnTo>
                    <a:pt x="13300" y="164315"/>
                  </a:lnTo>
                  <a:lnTo>
                    <a:pt x="10482" y="157912"/>
                  </a:lnTo>
                  <a:lnTo>
                    <a:pt x="0" y="95117"/>
                  </a:lnTo>
                  <a:lnTo>
                    <a:pt x="1591" y="48016"/>
                  </a:lnTo>
                  <a:lnTo>
                    <a:pt x="9639" y="23576"/>
                  </a:lnTo>
                  <a:lnTo>
                    <a:pt x="15061" y="13783"/>
                  </a:lnTo>
                  <a:lnTo>
                    <a:pt x="23354" y="7254"/>
                  </a:lnTo>
                  <a:lnTo>
                    <a:pt x="45048" y="0"/>
                  </a:lnTo>
                  <a:lnTo>
                    <a:pt x="55044" y="405"/>
                  </a:lnTo>
                  <a:lnTo>
                    <a:pt x="72390" y="7095"/>
                  </a:lnTo>
                  <a:lnTo>
                    <a:pt x="95310" y="29604"/>
                  </a:lnTo>
                  <a:lnTo>
                    <a:pt x="127966" y="78928"/>
                  </a:lnTo>
                  <a:lnTo>
                    <a:pt x="147142" y="138369"/>
                  </a:lnTo>
                  <a:lnTo>
                    <a:pt x="152246" y="183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7669" y="221098"/>
              <a:ext cx="116237" cy="392658"/>
            </a:xfrm>
            <a:custGeom>
              <a:avLst/>
              <a:gdLst/>
              <a:ahLst/>
              <a:cxnLst/>
              <a:rect l="0" t="0" r="0" b="0"/>
              <a:pathLst>
                <a:path w="116237" h="392658">
                  <a:moveTo>
                    <a:pt x="7180" y="0"/>
                  </a:moveTo>
                  <a:lnTo>
                    <a:pt x="1591" y="16768"/>
                  </a:lnTo>
                  <a:lnTo>
                    <a:pt x="6033" y="77921"/>
                  </a:lnTo>
                  <a:lnTo>
                    <a:pt x="13729" y="130063"/>
                  </a:lnTo>
                  <a:lnTo>
                    <a:pt x="17700" y="182556"/>
                  </a:lnTo>
                  <a:lnTo>
                    <a:pt x="24595" y="235155"/>
                  </a:lnTo>
                  <a:lnTo>
                    <a:pt x="27158" y="286615"/>
                  </a:lnTo>
                  <a:lnTo>
                    <a:pt x="24905" y="343398"/>
                  </a:lnTo>
                  <a:lnTo>
                    <a:pt x="22506" y="355274"/>
                  </a:lnTo>
                  <a:lnTo>
                    <a:pt x="18567" y="358512"/>
                  </a:lnTo>
                  <a:lnTo>
                    <a:pt x="13602" y="355991"/>
                  </a:lnTo>
                  <a:lnTo>
                    <a:pt x="7952" y="349631"/>
                  </a:lnTo>
                  <a:lnTo>
                    <a:pt x="1674" y="330087"/>
                  </a:lnTo>
                  <a:lnTo>
                    <a:pt x="0" y="318324"/>
                  </a:lnTo>
                  <a:lnTo>
                    <a:pt x="4379" y="295895"/>
                  </a:lnTo>
                  <a:lnTo>
                    <a:pt x="19998" y="266657"/>
                  </a:lnTo>
                  <a:lnTo>
                    <a:pt x="26254" y="258490"/>
                  </a:lnTo>
                  <a:lnTo>
                    <a:pt x="33934" y="254215"/>
                  </a:lnTo>
                  <a:lnTo>
                    <a:pt x="51826" y="252584"/>
                  </a:lnTo>
                  <a:lnTo>
                    <a:pt x="81630" y="263833"/>
                  </a:lnTo>
                  <a:lnTo>
                    <a:pt x="96031" y="278696"/>
                  </a:lnTo>
                  <a:lnTo>
                    <a:pt x="114808" y="316834"/>
                  </a:lnTo>
                  <a:lnTo>
                    <a:pt x="116236" y="337347"/>
                  </a:lnTo>
                  <a:lnTo>
                    <a:pt x="111802" y="356992"/>
                  </a:lnTo>
                  <a:lnTo>
                    <a:pt x="102032" y="373523"/>
                  </a:lnTo>
                  <a:lnTo>
                    <a:pt x="86771" y="385549"/>
                  </a:lnTo>
                  <a:lnTo>
                    <a:pt x="77788" y="390393"/>
                  </a:lnTo>
                  <a:lnTo>
                    <a:pt x="58449" y="392657"/>
                  </a:lnTo>
                  <a:lnTo>
                    <a:pt x="28237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4769" y="473782"/>
              <a:ext cx="124879" cy="149788"/>
            </a:xfrm>
            <a:custGeom>
              <a:avLst/>
              <a:gdLst/>
              <a:ahLst/>
              <a:cxnLst/>
              <a:rect l="0" t="0" r="0" b="0"/>
              <a:pathLst>
                <a:path w="124879" h="149788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3319" y="125942"/>
                  </a:lnTo>
                  <a:lnTo>
                    <a:pt x="18920" y="134264"/>
                  </a:lnTo>
                  <a:lnTo>
                    <a:pt x="34502" y="146631"/>
                  </a:lnTo>
                  <a:lnTo>
                    <a:pt x="53125" y="149787"/>
                  </a:lnTo>
                  <a:lnTo>
                    <a:pt x="63005" y="148991"/>
                  </a:lnTo>
                  <a:lnTo>
                    <a:pt x="80222" y="141867"/>
                  </a:lnTo>
                  <a:lnTo>
                    <a:pt x="88088" y="136692"/>
                  </a:lnTo>
                  <a:lnTo>
                    <a:pt x="110338" y="107052"/>
                  </a:lnTo>
                  <a:lnTo>
                    <a:pt x="120570" y="68634"/>
                  </a:lnTo>
                  <a:lnTo>
                    <a:pt x="12487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2290" y="49483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1178" y="16767"/>
                  </a:lnTo>
                  <a:lnTo>
                    <a:pt x="22875" y="72326"/>
                  </a:lnTo>
                  <a:lnTo>
                    <a:pt x="28884" y="90636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32290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6518" y="294797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8197" y="164802"/>
                  </a:lnTo>
                  <a:lnTo>
                    <a:pt x="42138" y="221070"/>
                  </a:lnTo>
                  <a:lnTo>
                    <a:pt x="49530" y="260085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28518" y="259892"/>
              <a:ext cx="109099" cy="339999"/>
            </a:xfrm>
            <a:custGeom>
              <a:avLst/>
              <a:gdLst/>
              <a:ahLst/>
              <a:cxnLst/>
              <a:rect l="0" t="0" r="0" b="0"/>
              <a:pathLst>
                <a:path w="109099" h="339999">
                  <a:moveTo>
                    <a:pt x="77513" y="266532"/>
                  </a:moveTo>
                  <a:lnTo>
                    <a:pt x="77513" y="244176"/>
                  </a:lnTo>
                  <a:lnTo>
                    <a:pt x="74003" y="235250"/>
                  </a:lnTo>
                  <a:lnTo>
                    <a:pt x="60745" y="219094"/>
                  </a:lnTo>
                  <a:lnTo>
                    <a:pt x="52296" y="216189"/>
                  </a:lnTo>
                  <a:lnTo>
                    <a:pt x="33550" y="219201"/>
                  </a:lnTo>
                  <a:lnTo>
                    <a:pt x="25977" y="224450"/>
                  </a:lnTo>
                  <a:lnTo>
                    <a:pt x="14444" y="239640"/>
                  </a:lnTo>
                  <a:lnTo>
                    <a:pt x="1374" y="267923"/>
                  </a:lnTo>
                  <a:lnTo>
                    <a:pt x="0" y="291327"/>
                  </a:lnTo>
                  <a:lnTo>
                    <a:pt x="4458" y="314987"/>
                  </a:lnTo>
                  <a:lnTo>
                    <a:pt x="14238" y="333301"/>
                  </a:lnTo>
                  <a:lnTo>
                    <a:pt x="21292" y="337951"/>
                  </a:lnTo>
                  <a:lnTo>
                    <a:pt x="38488" y="339998"/>
                  </a:lnTo>
                  <a:lnTo>
                    <a:pt x="46817" y="335397"/>
                  </a:lnTo>
                  <a:lnTo>
                    <a:pt x="62310" y="317806"/>
                  </a:lnTo>
                  <a:lnTo>
                    <a:pt x="86964" y="254899"/>
                  </a:lnTo>
                  <a:lnTo>
                    <a:pt x="96277" y="194044"/>
                  </a:lnTo>
                  <a:lnTo>
                    <a:pt x="90881" y="140170"/>
                  </a:lnTo>
                  <a:lnTo>
                    <a:pt x="85483" y="81868"/>
                  </a:lnTo>
                  <a:lnTo>
                    <a:pt x="70157" y="25015"/>
                  </a:lnTo>
                  <a:lnTo>
                    <a:pt x="63325" y="3604"/>
                  </a:lnTo>
                  <a:lnTo>
                    <a:pt x="59865" y="0"/>
                  </a:lnTo>
                  <a:lnTo>
                    <a:pt x="56390" y="1106"/>
                  </a:lnTo>
                  <a:lnTo>
                    <a:pt x="52902" y="5354"/>
                  </a:lnTo>
                  <a:lnTo>
                    <a:pt x="47305" y="53028"/>
                  </a:lnTo>
                  <a:lnTo>
                    <a:pt x="49319" y="105599"/>
                  </a:lnTo>
                  <a:lnTo>
                    <a:pt x="60635" y="155714"/>
                  </a:lnTo>
                  <a:lnTo>
                    <a:pt x="75305" y="217910"/>
                  </a:lnTo>
                  <a:lnTo>
                    <a:pt x="96401" y="270229"/>
                  </a:lnTo>
                  <a:lnTo>
                    <a:pt x="109098" y="298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11316" y="50536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5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1316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01513" y="479764"/>
              <a:ext cx="99317" cy="141418"/>
            </a:xfrm>
            <a:custGeom>
              <a:avLst/>
              <a:gdLst/>
              <a:ahLst/>
              <a:cxnLst/>
              <a:rect l="0" t="0" r="0" b="0"/>
              <a:pathLst>
                <a:path w="99317" h="141418">
                  <a:moveTo>
                    <a:pt x="4559" y="109831"/>
                  </a:moveTo>
                  <a:lnTo>
                    <a:pt x="10625" y="128029"/>
                  </a:lnTo>
                  <a:lnTo>
                    <a:pt x="0" y="84975"/>
                  </a:lnTo>
                  <a:lnTo>
                    <a:pt x="1389" y="43065"/>
                  </a:lnTo>
                  <a:lnTo>
                    <a:pt x="14798" y="6601"/>
                  </a:lnTo>
                  <a:lnTo>
                    <a:pt x="20744" y="1237"/>
                  </a:lnTo>
                  <a:lnTo>
                    <a:pt x="27047" y="0"/>
                  </a:lnTo>
                  <a:lnTo>
                    <a:pt x="33589" y="1516"/>
                  </a:lnTo>
                  <a:lnTo>
                    <a:pt x="47097" y="12558"/>
                  </a:lnTo>
                  <a:lnTo>
                    <a:pt x="85705" y="60087"/>
                  </a:lnTo>
                  <a:lnTo>
                    <a:pt x="93266" y="80704"/>
                  </a:lnTo>
                  <a:lnTo>
                    <a:pt x="99316" y="141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11357" y="475353"/>
              <a:ext cx="153857" cy="345870"/>
            </a:xfrm>
            <a:custGeom>
              <a:avLst/>
              <a:gdLst/>
              <a:ahLst/>
              <a:cxnLst/>
              <a:rect l="0" t="0" r="0" b="0"/>
              <a:pathLst>
                <a:path w="153857" h="345870">
                  <a:moveTo>
                    <a:pt x="94757" y="93185"/>
                  </a:moveTo>
                  <a:lnTo>
                    <a:pt x="111524" y="76418"/>
                  </a:lnTo>
                  <a:lnTo>
                    <a:pt x="119757" y="55707"/>
                  </a:lnTo>
                  <a:lnTo>
                    <a:pt x="121952" y="43634"/>
                  </a:lnTo>
                  <a:lnTo>
                    <a:pt x="118152" y="20860"/>
                  </a:lnTo>
                  <a:lnTo>
                    <a:pt x="113863" y="9873"/>
                  </a:lnTo>
                  <a:lnTo>
                    <a:pt x="106324" y="3719"/>
                  </a:lnTo>
                  <a:lnTo>
                    <a:pt x="85470" y="0"/>
                  </a:lnTo>
                  <a:lnTo>
                    <a:pt x="75697" y="4156"/>
                  </a:lnTo>
                  <a:lnTo>
                    <a:pt x="58600" y="21251"/>
                  </a:lnTo>
                  <a:lnTo>
                    <a:pt x="49441" y="44447"/>
                  </a:lnTo>
                  <a:lnTo>
                    <a:pt x="46540" y="69184"/>
                  </a:lnTo>
                  <a:lnTo>
                    <a:pt x="49150" y="91877"/>
                  </a:lnTo>
                  <a:lnTo>
                    <a:pt x="62786" y="124383"/>
                  </a:lnTo>
                  <a:lnTo>
                    <a:pt x="69934" y="130362"/>
                  </a:lnTo>
                  <a:lnTo>
                    <a:pt x="78208" y="133177"/>
                  </a:lnTo>
                  <a:lnTo>
                    <a:pt x="87233" y="133885"/>
                  </a:lnTo>
                  <a:lnTo>
                    <a:pt x="95590" y="130847"/>
                  </a:lnTo>
                  <a:lnTo>
                    <a:pt x="111115" y="118113"/>
                  </a:lnTo>
                  <a:lnTo>
                    <a:pt x="117361" y="117992"/>
                  </a:lnTo>
                  <a:lnTo>
                    <a:pt x="122694" y="122592"/>
                  </a:lnTo>
                  <a:lnTo>
                    <a:pt x="139660" y="158006"/>
                  </a:lnTo>
                  <a:lnTo>
                    <a:pt x="153106" y="215607"/>
                  </a:lnTo>
                  <a:lnTo>
                    <a:pt x="153856" y="277071"/>
                  </a:lnTo>
                  <a:lnTo>
                    <a:pt x="151704" y="289475"/>
                  </a:lnTo>
                  <a:lnTo>
                    <a:pt x="139953" y="309497"/>
                  </a:lnTo>
                  <a:lnTo>
                    <a:pt x="121863" y="325025"/>
                  </a:lnTo>
                  <a:lnTo>
                    <a:pt x="85371" y="339173"/>
                  </a:lnTo>
                  <a:lnTo>
                    <a:pt x="34238" y="344547"/>
                  </a:lnTo>
                  <a:lnTo>
                    <a:pt x="0" y="345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66886" y="462976"/>
              <a:ext cx="207768" cy="138798"/>
            </a:xfrm>
            <a:custGeom>
              <a:avLst/>
              <a:gdLst/>
              <a:ahLst/>
              <a:cxnLst/>
              <a:rect l="0" t="0" r="0" b="0"/>
              <a:pathLst>
                <a:path w="207768" h="138798">
                  <a:moveTo>
                    <a:pt x="91953" y="52920"/>
                  </a:moveTo>
                  <a:lnTo>
                    <a:pt x="82378" y="21638"/>
                  </a:lnTo>
                  <a:lnTo>
                    <a:pt x="71710" y="5481"/>
                  </a:lnTo>
                  <a:lnTo>
                    <a:pt x="64419" y="1407"/>
                  </a:lnTo>
                  <a:lnTo>
                    <a:pt x="46960" y="0"/>
                  </a:lnTo>
                  <a:lnTo>
                    <a:pt x="38561" y="3602"/>
                  </a:lnTo>
                  <a:lnTo>
                    <a:pt x="22990" y="16963"/>
                  </a:lnTo>
                  <a:lnTo>
                    <a:pt x="6659" y="44216"/>
                  </a:lnTo>
                  <a:lnTo>
                    <a:pt x="0" y="80107"/>
                  </a:lnTo>
                  <a:lnTo>
                    <a:pt x="3617" y="114788"/>
                  </a:lnTo>
                  <a:lnTo>
                    <a:pt x="8495" y="123411"/>
                  </a:lnTo>
                  <a:lnTo>
                    <a:pt x="23275" y="136112"/>
                  </a:lnTo>
                  <a:lnTo>
                    <a:pt x="32130" y="138797"/>
                  </a:lnTo>
                  <a:lnTo>
                    <a:pt x="51327" y="138661"/>
                  </a:lnTo>
                  <a:lnTo>
                    <a:pt x="68438" y="131581"/>
                  </a:lnTo>
                  <a:lnTo>
                    <a:pt x="76277" y="126418"/>
                  </a:lnTo>
                  <a:lnTo>
                    <a:pt x="88105" y="111322"/>
                  </a:lnTo>
                  <a:lnTo>
                    <a:pt x="105231" y="73035"/>
                  </a:lnTo>
                  <a:lnTo>
                    <a:pt x="108994" y="69839"/>
                  </a:lnTo>
                  <a:lnTo>
                    <a:pt x="112672" y="71219"/>
                  </a:lnTo>
                  <a:lnTo>
                    <a:pt x="152211" y="113036"/>
                  </a:lnTo>
                  <a:lnTo>
                    <a:pt x="172157" y="120582"/>
                  </a:lnTo>
                  <a:lnTo>
                    <a:pt x="207767" y="126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17784" y="263212"/>
              <a:ext cx="20082" cy="357970"/>
            </a:xfrm>
            <a:custGeom>
              <a:avLst/>
              <a:gdLst/>
              <a:ahLst/>
              <a:cxnLst/>
              <a:rect l="0" t="0" r="0" b="0"/>
              <a:pathLst>
                <a:path w="20082" h="357970">
                  <a:moveTo>
                    <a:pt x="9552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2336" y="141301"/>
                  </a:lnTo>
                  <a:lnTo>
                    <a:pt x="8127" y="199487"/>
                  </a:lnTo>
                  <a:lnTo>
                    <a:pt x="9130" y="250050"/>
                  </a:lnTo>
                  <a:lnTo>
                    <a:pt x="16705" y="309962"/>
                  </a:lnTo>
                  <a:lnTo>
                    <a:pt x="2008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7998" y="457643"/>
              <a:ext cx="150438" cy="109656"/>
            </a:xfrm>
            <a:custGeom>
              <a:avLst/>
              <a:gdLst/>
              <a:ahLst/>
              <a:cxnLst/>
              <a:rect l="0" t="0" r="0" b="0"/>
              <a:pathLst>
                <a:path w="150438" h="109656">
                  <a:moveTo>
                    <a:pt x="66209" y="79310"/>
                  </a:moveTo>
                  <a:lnTo>
                    <a:pt x="77387" y="68131"/>
                  </a:lnTo>
                  <a:lnTo>
                    <a:pt x="82875" y="50165"/>
                  </a:lnTo>
                  <a:lnTo>
                    <a:pt x="84339" y="38823"/>
                  </a:lnTo>
                  <a:lnTo>
                    <a:pt x="79726" y="19982"/>
                  </a:lnTo>
                  <a:lnTo>
                    <a:pt x="75221" y="11682"/>
                  </a:lnTo>
                  <a:lnTo>
                    <a:pt x="67537" y="6148"/>
                  </a:lnTo>
                  <a:lnTo>
                    <a:pt x="46522" y="0"/>
                  </a:lnTo>
                  <a:lnTo>
                    <a:pt x="36707" y="1870"/>
                  </a:lnTo>
                  <a:lnTo>
                    <a:pt x="19562" y="13307"/>
                  </a:lnTo>
                  <a:lnTo>
                    <a:pt x="2345" y="39476"/>
                  </a:lnTo>
                  <a:lnTo>
                    <a:pt x="0" y="59266"/>
                  </a:lnTo>
                  <a:lnTo>
                    <a:pt x="8027" y="100567"/>
                  </a:lnTo>
                  <a:lnTo>
                    <a:pt x="14553" y="106349"/>
                  </a:lnTo>
                  <a:lnTo>
                    <a:pt x="23583" y="109035"/>
                  </a:lnTo>
                  <a:lnTo>
                    <a:pt x="34282" y="109655"/>
                  </a:lnTo>
                  <a:lnTo>
                    <a:pt x="42585" y="106559"/>
                  </a:lnTo>
                  <a:lnTo>
                    <a:pt x="54930" y="93760"/>
                  </a:lnTo>
                  <a:lnTo>
                    <a:pt x="68456" y="66824"/>
                  </a:lnTo>
                  <a:lnTo>
                    <a:pt x="73556" y="63967"/>
                  </a:lnTo>
                  <a:lnTo>
                    <a:pt x="79296" y="65572"/>
                  </a:lnTo>
                  <a:lnTo>
                    <a:pt x="113340" y="91972"/>
                  </a:lnTo>
                  <a:lnTo>
                    <a:pt x="150437" y="100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69492" y="431668"/>
              <a:ext cx="94757" cy="143750"/>
            </a:xfrm>
            <a:custGeom>
              <a:avLst/>
              <a:gdLst/>
              <a:ahLst/>
              <a:cxnLst/>
              <a:rect l="0" t="0" r="0" b="0"/>
              <a:pathLst>
                <a:path w="94757" h="143750">
                  <a:moveTo>
                    <a:pt x="0" y="63171"/>
                  </a:moveTo>
                  <a:lnTo>
                    <a:pt x="19128" y="125429"/>
                  </a:lnTo>
                  <a:lnTo>
                    <a:pt x="31924" y="143749"/>
                  </a:lnTo>
                  <a:lnTo>
                    <a:pt x="7848" y="101946"/>
                  </a:lnTo>
                  <a:lnTo>
                    <a:pt x="3495" y="65821"/>
                  </a:lnTo>
                  <a:lnTo>
                    <a:pt x="6623" y="43292"/>
                  </a:lnTo>
                  <a:lnTo>
                    <a:pt x="18151" y="24700"/>
                  </a:lnTo>
                  <a:lnTo>
                    <a:pt x="26139" y="16467"/>
                  </a:lnTo>
                  <a:lnTo>
                    <a:pt x="47492" y="73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04600" y="451912"/>
              <a:ext cx="192021" cy="342113"/>
            </a:xfrm>
            <a:custGeom>
              <a:avLst/>
              <a:gdLst/>
              <a:ahLst/>
              <a:cxnLst/>
              <a:rect l="0" t="0" r="0" b="0"/>
              <a:pathLst>
                <a:path w="192021" h="342113">
                  <a:moveTo>
                    <a:pt x="117576" y="74512"/>
                  </a:moveTo>
                  <a:lnTo>
                    <a:pt x="103004" y="31821"/>
                  </a:lnTo>
                  <a:lnTo>
                    <a:pt x="97333" y="21485"/>
                  </a:lnTo>
                  <a:lnTo>
                    <a:pt x="81673" y="6881"/>
                  </a:lnTo>
                  <a:lnTo>
                    <a:pt x="72583" y="1349"/>
                  </a:lnTo>
                  <a:lnTo>
                    <a:pt x="63015" y="0"/>
                  </a:lnTo>
                  <a:lnTo>
                    <a:pt x="43023" y="4741"/>
                  </a:lnTo>
                  <a:lnTo>
                    <a:pt x="25560" y="17767"/>
                  </a:lnTo>
                  <a:lnTo>
                    <a:pt x="11169" y="35254"/>
                  </a:lnTo>
                  <a:lnTo>
                    <a:pt x="874" y="54725"/>
                  </a:lnTo>
                  <a:lnTo>
                    <a:pt x="0" y="64830"/>
                  </a:lnTo>
                  <a:lnTo>
                    <a:pt x="5268" y="85417"/>
                  </a:lnTo>
                  <a:lnTo>
                    <a:pt x="12289" y="92311"/>
                  </a:lnTo>
                  <a:lnTo>
                    <a:pt x="32567" y="99970"/>
                  </a:lnTo>
                  <a:lnTo>
                    <a:pt x="42186" y="98503"/>
                  </a:lnTo>
                  <a:lnTo>
                    <a:pt x="59113" y="87515"/>
                  </a:lnTo>
                  <a:lnTo>
                    <a:pt x="65732" y="86690"/>
                  </a:lnTo>
                  <a:lnTo>
                    <a:pt x="71315" y="89650"/>
                  </a:lnTo>
                  <a:lnTo>
                    <a:pt x="76207" y="95133"/>
                  </a:lnTo>
                  <a:lnTo>
                    <a:pt x="99275" y="153585"/>
                  </a:lnTo>
                  <a:lnTo>
                    <a:pt x="119550" y="208285"/>
                  </a:lnTo>
                  <a:lnTo>
                    <a:pt x="134820" y="268526"/>
                  </a:lnTo>
                  <a:lnTo>
                    <a:pt x="143222" y="311242"/>
                  </a:lnTo>
                  <a:lnTo>
                    <a:pt x="141452" y="335314"/>
                  </a:lnTo>
                  <a:lnTo>
                    <a:pt x="138173" y="340797"/>
                  </a:lnTo>
                  <a:lnTo>
                    <a:pt x="133647" y="342112"/>
                  </a:lnTo>
                  <a:lnTo>
                    <a:pt x="128290" y="340650"/>
                  </a:lnTo>
                  <a:lnTo>
                    <a:pt x="116099" y="329666"/>
                  </a:lnTo>
                  <a:lnTo>
                    <a:pt x="99201" y="303752"/>
                  </a:lnTo>
                  <a:lnTo>
                    <a:pt x="75697" y="242759"/>
                  </a:lnTo>
                  <a:lnTo>
                    <a:pt x="68123" y="208201"/>
                  </a:lnTo>
                  <a:lnTo>
                    <a:pt x="68691" y="183063"/>
                  </a:lnTo>
                  <a:lnTo>
                    <a:pt x="82164" y="150349"/>
                  </a:lnTo>
                  <a:lnTo>
                    <a:pt x="102144" y="125319"/>
                  </a:lnTo>
                  <a:lnTo>
                    <a:pt x="159095" y="74610"/>
                  </a:lnTo>
                  <a:lnTo>
                    <a:pt x="187648" y="40867"/>
                  </a:lnTo>
                  <a:lnTo>
                    <a:pt x="191197" y="31025"/>
                  </a:lnTo>
                  <a:lnTo>
                    <a:pt x="192020" y="10731"/>
                  </a:lnTo>
                  <a:lnTo>
                    <a:pt x="188262" y="5085"/>
                  </a:lnTo>
                  <a:lnTo>
                    <a:pt x="182248" y="2491"/>
                  </a:lnTo>
                  <a:lnTo>
                    <a:pt x="174729" y="1932"/>
                  </a:lnTo>
                  <a:lnTo>
                    <a:pt x="167376" y="5068"/>
                  </a:lnTo>
                  <a:lnTo>
                    <a:pt x="152968" y="17912"/>
                  </a:lnTo>
                  <a:lnTo>
                    <a:pt x="145004" y="38438"/>
                  </a:lnTo>
                  <a:lnTo>
                    <a:pt x="142634" y="61989"/>
                  </a:lnTo>
                  <a:lnTo>
                    <a:pt x="145481" y="84154"/>
                  </a:lnTo>
                  <a:lnTo>
                    <a:pt x="153765" y="102584"/>
                  </a:lnTo>
                  <a:lnTo>
                    <a:pt x="170218" y="127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48518" y="400082"/>
              <a:ext cx="84229" cy="192219"/>
            </a:xfrm>
            <a:custGeom>
              <a:avLst/>
              <a:gdLst/>
              <a:ahLst/>
              <a:cxnLst/>
              <a:rect l="0" t="0" r="0" b="0"/>
              <a:pathLst>
                <a:path w="84229" h="192219">
                  <a:moveTo>
                    <a:pt x="0" y="115814"/>
                  </a:moveTo>
                  <a:lnTo>
                    <a:pt x="28681" y="169689"/>
                  </a:lnTo>
                  <a:lnTo>
                    <a:pt x="42163" y="192218"/>
                  </a:lnTo>
                  <a:lnTo>
                    <a:pt x="12623" y="132780"/>
                  </a:lnTo>
                  <a:lnTo>
                    <a:pt x="3740" y="93545"/>
                  </a:lnTo>
                  <a:lnTo>
                    <a:pt x="4002" y="67312"/>
                  </a:lnTo>
                  <a:lnTo>
                    <a:pt x="11917" y="43955"/>
                  </a:lnTo>
                  <a:lnTo>
                    <a:pt x="29473" y="24995"/>
                  </a:lnTo>
                  <a:lnTo>
                    <a:pt x="50534" y="1110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25029" y="388998"/>
              <a:ext cx="147832" cy="413787"/>
            </a:xfrm>
            <a:custGeom>
              <a:avLst/>
              <a:gdLst/>
              <a:ahLst/>
              <a:cxnLst/>
              <a:rect l="0" t="0" r="0" b="0"/>
              <a:pathLst>
                <a:path w="147832" h="413787">
                  <a:moveTo>
                    <a:pt x="118328" y="105841"/>
                  </a:moveTo>
                  <a:lnTo>
                    <a:pt x="99200" y="44730"/>
                  </a:lnTo>
                  <a:lnTo>
                    <a:pt x="87990" y="22529"/>
                  </a:lnTo>
                  <a:lnTo>
                    <a:pt x="72089" y="7202"/>
                  </a:lnTo>
                  <a:lnTo>
                    <a:pt x="62936" y="1477"/>
                  </a:lnTo>
                  <a:lnTo>
                    <a:pt x="53324" y="0"/>
                  </a:lnTo>
                  <a:lnTo>
                    <a:pt x="33285" y="4598"/>
                  </a:lnTo>
                  <a:lnTo>
                    <a:pt x="25368" y="10270"/>
                  </a:lnTo>
                  <a:lnTo>
                    <a:pt x="13451" y="25930"/>
                  </a:lnTo>
                  <a:lnTo>
                    <a:pt x="166" y="60067"/>
                  </a:lnTo>
                  <a:lnTo>
                    <a:pt x="0" y="99817"/>
                  </a:lnTo>
                  <a:lnTo>
                    <a:pt x="7636" y="121101"/>
                  </a:lnTo>
                  <a:lnTo>
                    <a:pt x="12948" y="130052"/>
                  </a:lnTo>
                  <a:lnTo>
                    <a:pt x="28209" y="143118"/>
                  </a:lnTo>
                  <a:lnTo>
                    <a:pt x="37191" y="148240"/>
                  </a:lnTo>
                  <a:lnTo>
                    <a:pt x="46690" y="149315"/>
                  </a:lnTo>
                  <a:lnTo>
                    <a:pt x="66602" y="144270"/>
                  </a:lnTo>
                  <a:lnTo>
                    <a:pt x="80911" y="131109"/>
                  </a:lnTo>
                  <a:lnTo>
                    <a:pt x="86364" y="122686"/>
                  </a:lnTo>
                  <a:lnTo>
                    <a:pt x="91170" y="120581"/>
                  </a:lnTo>
                  <a:lnTo>
                    <a:pt x="95543" y="122686"/>
                  </a:lnTo>
                  <a:lnTo>
                    <a:pt x="99629" y="127600"/>
                  </a:lnTo>
                  <a:lnTo>
                    <a:pt x="114591" y="184748"/>
                  </a:lnTo>
                  <a:lnTo>
                    <a:pt x="125280" y="235026"/>
                  </a:lnTo>
                  <a:lnTo>
                    <a:pt x="139372" y="294529"/>
                  </a:lnTo>
                  <a:lnTo>
                    <a:pt x="147831" y="356932"/>
                  </a:lnTo>
                  <a:lnTo>
                    <a:pt x="145016" y="370331"/>
                  </a:lnTo>
                  <a:lnTo>
                    <a:pt x="132529" y="391458"/>
                  </a:lnTo>
                  <a:lnTo>
                    <a:pt x="112161" y="405527"/>
                  </a:lnTo>
                  <a:lnTo>
                    <a:pt x="100179" y="410917"/>
                  </a:lnTo>
                  <a:lnTo>
                    <a:pt x="74387" y="413786"/>
                  </a:lnTo>
                  <a:lnTo>
                    <a:pt x="12638" y="403064"/>
                  </a:lnTo>
                  <a:lnTo>
                    <a:pt x="2515" y="400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68592" y="441870"/>
              <a:ext cx="153751" cy="126669"/>
            </a:xfrm>
            <a:custGeom>
              <a:avLst/>
              <a:gdLst/>
              <a:ahLst/>
              <a:cxnLst/>
              <a:rect l="0" t="0" r="0" b="0"/>
              <a:pathLst>
                <a:path w="153751" h="126669">
                  <a:moveTo>
                    <a:pt x="69522" y="74026"/>
                  </a:moveTo>
                  <a:lnTo>
                    <a:pt x="75111" y="57258"/>
                  </a:lnTo>
                  <a:lnTo>
                    <a:pt x="74736" y="39667"/>
                  </a:lnTo>
                  <a:lnTo>
                    <a:pt x="69499" y="21321"/>
                  </a:lnTo>
                  <a:lnTo>
                    <a:pt x="59373" y="5368"/>
                  </a:lnTo>
                  <a:lnTo>
                    <a:pt x="52228" y="1348"/>
                  </a:lnTo>
                  <a:lnTo>
                    <a:pt x="34929" y="0"/>
                  </a:lnTo>
                  <a:lnTo>
                    <a:pt x="26573" y="3619"/>
                  </a:lnTo>
                  <a:lnTo>
                    <a:pt x="11049" y="16997"/>
                  </a:lnTo>
                  <a:lnTo>
                    <a:pt x="2590" y="40881"/>
                  </a:lnTo>
                  <a:lnTo>
                    <a:pt x="0" y="68654"/>
                  </a:lnTo>
                  <a:lnTo>
                    <a:pt x="2748" y="92695"/>
                  </a:lnTo>
                  <a:lnTo>
                    <a:pt x="10989" y="111959"/>
                  </a:lnTo>
                  <a:lnTo>
                    <a:pt x="16462" y="120372"/>
                  </a:lnTo>
                  <a:lnTo>
                    <a:pt x="23620" y="123640"/>
                  </a:lnTo>
                  <a:lnTo>
                    <a:pt x="31902" y="123480"/>
                  </a:lnTo>
                  <a:lnTo>
                    <a:pt x="40933" y="121033"/>
                  </a:lnTo>
                  <a:lnTo>
                    <a:pt x="48123" y="115893"/>
                  </a:lnTo>
                  <a:lnTo>
                    <a:pt x="59231" y="100822"/>
                  </a:lnTo>
                  <a:lnTo>
                    <a:pt x="69829" y="61165"/>
                  </a:lnTo>
                  <a:lnTo>
                    <a:pt x="74405" y="59603"/>
                  </a:lnTo>
                  <a:lnTo>
                    <a:pt x="79797" y="60901"/>
                  </a:lnTo>
                  <a:lnTo>
                    <a:pt x="92026" y="71702"/>
                  </a:lnTo>
                  <a:lnTo>
                    <a:pt x="125864" y="107645"/>
                  </a:lnTo>
                  <a:lnTo>
                    <a:pt x="153750" y="126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29445" y="421139"/>
              <a:ext cx="66597" cy="142382"/>
            </a:xfrm>
            <a:custGeom>
              <a:avLst/>
              <a:gdLst/>
              <a:ahLst/>
              <a:cxnLst/>
              <a:rect l="0" t="0" r="0" b="0"/>
              <a:pathLst>
                <a:path w="66597" h="142382">
                  <a:moveTo>
                    <a:pt x="13954" y="52643"/>
                  </a:moveTo>
                  <a:lnTo>
                    <a:pt x="17073" y="95335"/>
                  </a:lnTo>
                  <a:lnTo>
                    <a:pt x="28608" y="136985"/>
                  </a:lnTo>
                  <a:lnTo>
                    <a:pt x="28402" y="141626"/>
                  </a:lnTo>
                  <a:lnTo>
                    <a:pt x="25926" y="142381"/>
                  </a:lnTo>
                  <a:lnTo>
                    <a:pt x="21935" y="140544"/>
                  </a:lnTo>
                  <a:lnTo>
                    <a:pt x="14382" y="129145"/>
                  </a:lnTo>
                  <a:lnTo>
                    <a:pt x="0" y="93231"/>
                  </a:lnTo>
                  <a:lnTo>
                    <a:pt x="591" y="57130"/>
                  </a:lnTo>
                  <a:lnTo>
                    <a:pt x="8404" y="36700"/>
                  </a:lnTo>
                  <a:lnTo>
                    <a:pt x="13763" y="27976"/>
                  </a:lnTo>
                  <a:lnTo>
                    <a:pt x="29077" y="15164"/>
                  </a:lnTo>
                  <a:lnTo>
                    <a:pt x="51190" y="4493"/>
                  </a:lnTo>
                  <a:lnTo>
                    <a:pt x="66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4182" y="323535"/>
              <a:ext cx="235601" cy="245858"/>
            </a:xfrm>
            <a:custGeom>
              <a:avLst/>
              <a:gdLst/>
              <a:ahLst/>
              <a:cxnLst/>
              <a:rect l="0" t="0" r="0" b="0"/>
              <a:pathLst>
                <a:path w="235601" h="245858">
                  <a:moveTo>
                    <a:pt x="88201" y="160775"/>
                  </a:moveTo>
                  <a:lnTo>
                    <a:pt x="70220" y="145134"/>
                  </a:lnTo>
                  <a:lnTo>
                    <a:pt x="53304" y="137056"/>
                  </a:lnTo>
                  <a:lnTo>
                    <a:pt x="45049" y="136774"/>
                  </a:lnTo>
                  <a:lnTo>
                    <a:pt x="29638" y="142699"/>
                  </a:lnTo>
                  <a:lnTo>
                    <a:pt x="18109" y="156251"/>
                  </a:lnTo>
                  <a:lnTo>
                    <a:pt x="1176" y="193547"/>
                  </a:lnTo>
                  <a:lnTo>
                    <a:pt x="0" y="213945"/>
                  </a:lnTo>
                  <a:lnTo>
                    <a:pt x="1325" y="224298"/>
                  </a:lnTo>
                  <a:lnTo>
                    <a:pt x="5717" y="232369"/>
                  </a:lnTo>
                  <a:lnTo>
                    <a:pt x="19956" y="244458"/>
                  </a:lnTo>
                  <a:lnTo>
                    <a:pt x="27497" y="245809"/>
                  </a:lnTo>
                  <a:lnTo>
                    <a:pt x="34863" y="244371"/>
                  </a:lnTo>
                  <a:lnTo>
                    <a:pt x="42114" y="241072"/>
                  </a:lnTo>
                  <a:lnTo>
                    <a:pt x="53290" y="228048"/>
                  </a:lnTo>
                  <a:lnTo>
                    <a:pt x="85714" y="170740"/>
                  </a:lnTo>
                  <a:lnTo>
                    <a:pt x="92945" y="148826"/>
                  </a:lnTo>
                  <a:lnTo>
                    <a:pt x="97587" y="93511"/>
                  </a:lnTo>
                  <a:lnTo>
                    <a:pt x="92914" y="37784"/>
                  </a:lnTo>
                  <a:lnTo>
                    <a:pt x="84009" y="3841"/>
                  </a:lnTo>
                  <a:lnTo>
                    <a:pt x="80727" y="0"/>
                  </a:lnTo>
                  <a:lnTo>
                    <a:pt x="77369" y="950"/>
                  </a:lnTo>
                  <a:lnTo>
                    <a:pt x="73960" y="5092"/>
                  </a:lnTo>
                  <a:lnTo>
                    <a:pt x="69163" y="33279"/>
                  </a:lnTo>
                  <a:lnTo>
                    <a:pt x="68713" y="93130"/>
                  </a:lnTo>
                  <a:lnTo>
                    <a:pt x="75668" y="142812"/>
                  </a:lnTo>
                  <a:lnTo>
                    <a:pt x="91618" y="198994"/>
                  </a:lnTo>
                  <a:lnTo>
                    <a:pt x="97498" y="210821"/>
                  </a:lnTo>
                  <a:lnTo>
                    <a:pt x="103758" y="215196"/>
                  </a:lnTo>
                  <a:lnTo>
                    <a:pt x="110270" y="214604"/>
                  </a:lnTo>
                  <a:lnTo>
                    <a:pt x="173105" y="188921"/>
                  </a:lnTo>
                  <a:lnTo>
                    <a:pt x="204215" y="172754"/>
                  </a:lnTo>
                  <a:lnTo>
                    <a:pt x="218921" y="156741"/>
                  </a:lnTo>
                  <a:lnTo>
                    <a:pt x="224481" y="147557"/>
                  </a:lnTo>
                  <a:lnTo>
                    <a:pt x="225847" y="137925"/>
                  </a:lnTo>
                  <a:lnTo>
                    <a:pt x="221127" y="117864"/>
                  </a:lnTo>
                  <a:lnTo>
                    <a:pt x="214253" y="109941"/>
                  </a:lnTo>
                  <a:lnTo>
                    <a:pt x="194137" y="98018"/>
                  </a:lnTo>
                  <a:lnTo>
                    <a:pt x="183392" y="96710"/>
                  </a:lnTo>
                  <a:lnTo>
                    <a:pt x="162093" y="101496"/>
                  </a:lnTo>
                  <a:lnTo>
                    <a:pt x="144049" y="114542"/>
                  </a:lnTo>
                  <a:lnTo>
                    <a:pt x="135962" y="122934"/>
                  </a:lnTo>
                  <a:lnTo>
                    <a:pt x="131740" y="133208"/>
                  </a:lnTo>
                  <a:lnTo>
                    <a:pt x="130169" y="157102"/>
                  </a:lnTo>
                  <a:lnTo>
                    <a:pt x="135861" y="191273"/>
                  </a:lnTo>
                  <a:lnTo>
                    <a:pt x="150546" y="218035"/>
                  </a:lnTo>
                  <a:lnTo>
                    <a:pt x="175304" y="240782"/>
                  </a:lnTo>
                  <a:lnTo>
                    <a:pt x="197883" y="245857"/>
                  </a:lnTo>
                  <a:lnTo>
                    <a:pt x="235600" y="245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01368" y="437387"/>
              <a:ext cx="136871" cy="131152"/>
            </a:xfrm>
            <a:custGeom>
              <a:avLst/>
              <a:gdLst/>
              <a:ahLst/>
              <a:cxnLst/>
              <a:rect l="0" t="0" r="0" b="0"/>
              <a:pathLst>
                <a:path w="136871" h="131152">
                  <a:moveTo>
                    <a:pt x="0" y="36395"/>
                  </a:moveTo>
                  <a:lnTo>
                    <a:pt x="11453" y="90539"/>
                  </a:lnTo>
                  <a:lnTo>
                    <a:pt x="15618" y="109592"/>
                  </a:lnTo>
                  <a:lnTo>
                    <a:pt x="15091" y="109760"/>
                  </a:lnTo>
                  <a:lnTo>
                    <a:pt x="13570" y="106362"/>
                  </a:lnTo>
                  <a:lnTo>
                    <a:pt x="10928" y="51530"/>
                  </a:lnTo>
                  <a:lnTo>
                    <a:pt x="13046" y="23234"/>
                  </a:lnTo>
                  <a:lnTo>
                    <a:pt x="21785" y="2860"/>
                  </a:lnTo>
                  <a:lnTo>
                    <a:pt x="29731" y="0"/>
                  </a:lnTo>
                  <a:lnTo>
                    <a:pt x="39708" y="1603"/>
                  </a:lnTo>
                  <a:lnTo>
                    <a:pt x="60931" y="12743"/>
                  </a:lnTo>
                  <a:lnTo>
                    <a:pt x="101019" y="58497"/>
                  </a:lnTo>
                  <a:lnTo>
                    <a:pt x="125318" y="107112"/>
                  </a:lnTo>
                  <a:lnTo>
                    <a:pt x="136870" y="131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18803" y="405960"/>
              <a:ext cx="259931" cy="162623"/>
            </a:xfrm>
            <a:custGeom>
              <a:avLst/>
              <a:gdLst/>
              <a:ahLst/>
              <a:cxnLst/>
              <a:rect l="0" t="0" r="0" b="0"/>
              <a:pathLst>
                <a:path w="259931" h="162623">
                  <a:moveTo>
                    <a:pt x="8948" y="25708"/>
                  </a:moveTo>
                  <a:lnTo>
                    <a:pt x="12068" y="82972"/>
                  </a:lnTo>
                  <a:lnTo>
                    <a:pt x="18013" y="143864"/>
                  </a:lnTo>
                  <a:lnTo>
                    <a:pt x="17331" y="148932"/>
                  </a:lnTo>
                  <a:lnTo>
                    <a:pt x="15707" y="147632"/>
                  </a:lnTo>
                  <a:lnTo>
                    <a:pt x="11952" y="133709"/>
                  </a:lnTo>
                  <a:lnTo>
                    <a:pt x="3754" y="78939"/>
                  </a:lnTo>
                  <a:lnTo>
                    <a:pt x="0" y="41350"/>
                  </a:lnTo>
                  <a:lnTo>
                    <a:pt x="2983" y="31457"/>
                  </a:lnTo>
                  <a:lnTo>
                    <a:pt x="8480" y="23691"/>
                  </a:lnTo>
                  <a:lnTo>
                    <a:pt x="15655" y="17344"/>
                  </a:lnTo>
                  <a:lnTo>
                    <a:pt x="23948" y="15453"/>
                  </a:lnTo>
                  <a:lnTo>
                    <a:pt x="42520" y="19590"/>
                  </a:lnTo>
                  <a:lnTo>
                    <a:pt x="67118" y="35074"/>
                  </a:lnTo>
                  <a:lnTo>
                    <a:pt x="89225" y="60068"/>
                  </a:lnTo>
                  <a:lnTo>
                    <a:pt x="117087" y="120708"/>
                  </a:lnTo>
                  <a:lnTo>
                    <a:pt x="120816" y="124136"/>
                  </a:lnTo>
                  <a:lnTo>
                    <a:pt x="124470" y="122912"/>
                  </a:lnTo>
                  <a:lnTo>
                    <a:pt x="141443" y="107542"/>
                  </a:lnTo>
                  <a:lnTo>
                    <a:pt x="178620" y="86976"/>
                  </a:lnTo>
                  <a:lnTo>
                    <a:pt x="238540" y="68033"/>
                  </a:lnTo>
                  <a:lnTo>
                    <a:pt x="249747" y="64453"/>
                  </a:lnTo>
                  <a:lnTo>
                    <a:pt x="256048" y="58557"/>
                  </a:lnTo>
                  <a:lnTo>
                    <a:pt x="259080" y="51117"/>
                  </a:lnTo>
                  <a:lnTo>
                    <a:pt x="259930" y="42647"/>
                  </a:lnTo>
                  <a:lnTo>
                    <a:pt x="254636" y="23878"/>
                  </a:lnTo>
                  <a:lnTo>
                    <a:pt x="249949" y="13959"/>
                  </a:lnTo>
                  <a:lnTo>
                    <a:pt x="242145" y="7347"/>
                  </a:lnTo>
                  <a:lnTo>
                    <a:pt x="220996" y="0"/>
                  </a:lnTo>
                  <a:lnTo>
                    <a:pt x="211144" y="380"/>
                  </a:lnTo>
                  <a:lnTo>
                    <a:pt x="193959" y="7042"/>
                  </a:lnTo>
                  <a:lnTo>
                    <a:pt x="181642" y="20922"/>
                  </a:lnTo>
                  <a:lnTo>
                    <a:pt x="164203" y="58428"/>
                  </a:lnTo>
                  <a:lnTo>
                    <a:pt x="162958" y="81974"/>
                  </a:lnTo>
                  <a:lnTo>
                    <a:pt x="171691" y="129629"/>
                  </a:lnTo>
                  <a:lnTo>
                    <a:pt x="186889" y="156585"/>
                  </a:lnTo>
                  <a:lnTo>
                    <a:pt x="194256" y="160922"/>
                  </a:lnTo>
                  <a:lnTo>
                    <a:pt x="211800" y="162622"/>
                  </a:lnTo>
                  <a:lnTo>
                    <a:pt x="251104" y="152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2021" y="431668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70032" y="54114"/>
                  </a:lnTo>
                  <a:lnTo>
                    <a:pt x="21659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01492" y="463253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60873" y="50995"/>
                  </a:lnTo>
                  <a:lnTo>
                    <a:pt x="123162" y="112651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3200" y="263212"/>
              <a:ext cx="50448" cy="347441"/>
            </a:xfrm>
            <a:custGeom>
              <a:avLst/>
              <a:gdLst/>
              <a:ahLst/>
              <a:cxnLst/>
              <a:rect l="0" t="0" r="0" b="0"/>
              <a:pathLst>
                <a:path w="50448" h="347441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9451" y="137570"/>
                  </a:lnTo>
                  <a:lnTo>
                    <a:pt x="19194" y="200249"/>
                  </a:lnTo>
                  <a:lnTo>
                    <a:pt x="29488" y="257035"/>
                  </a:lnTo>
                  <a:lnTo>
                    <a:pt x="43448" y="312555"/>
                  </a:lnTo>
                  <a:lnTo>
                    <a:pt x="5044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64663" y="36849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3119"/>
                  </a:lnTo>
                  <a:lnTo>
                    <a:pt x="116947" y="9065"/>
                  </a:lnTo>
                  <a:lnTo>
                    <a:pt x="65977" y="15684"/>
                  </a:lnTo>
                  <a:lnTo>
                    <a:pt x="375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64746" y="442196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3" y="43963"/>
                  </a:lnTo>
                  <a:lnTo>
                    <a:pt x="46156" y="82254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54218" y="442196"/>
              <a:ext cx="126342" cy="347442"/>
            </a:xfrm>
            <a:custGeom>
              <a:avLst/>
              <a:gdLst/>
              <a:ahLst/>
              <a:cxnLst/>
              <a:rect l="0" t="0" r="0" b="0"/>
              <a:pathLst>
                <a:path w="126342" h="347442">
                  <a:moveTo>
                    <a:pt x="126341" y="0"/>
                  </a:moveTo>
                  <a:lnTo>
                    <a:pt x="106555" y="48931"/>
                  </a:lnTo>
                  <a:lnTo>
                    <a:pt x="91498" y="102473"/>
                  </a:lnTo>
                  <a:lnTo>
                    <a:pt x="70612" y="163797"/>
                  </a:lnTo>
                  <a:lnTo>
                    <a:pt x="50602" y="223688"/>
                  </a:lnTo>
                  <a:lnTo>
                    <a:pt x="28149" y="279409"/>
                  </a:lnTo>
                  <a:lnTo>
                    <a:pt x="11236" y="32230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7884" y="453745"/>
              <a:ext cx="98964" cy="167437"/>
            </a:xfrm>
            <a:custGeom>
              <a:avLst/>
              <a:gdLst/>
              <a:ahLst/>
              <a:cxnLst/>
              <a:rect l="0" t="0" r="0" b="0"/>
              <a:pathLst>
                <a:path w="98964" h="167437">
                  <a:moveTo>
                    <a:pt x="2675" y="83208"/>
                  </a:moveTo>
                  <a:lnTo>
                    <a:pt x="40153" y="74875"/>
                  </a:lnTo>
                  <a:lnTo>
                    <a:pt x="62616" y="71315"/>
                  </a:lnTo>
                  <a:lnTo>
                    <a:pt x="80399" y="61935"/>
                  </a:lnTo>
                  <a:lnTo>
                    <a:pt x="92981" y="46847"/>
                  </a:lnTo>
                  <a:lnTo>
                    <a:pt x="97974" y="37910"/>
                  </a:lnTo>
                  <a:lnTo>
                    <a:pt x="98963" y="28443"/>
                  </a:lnTo>
                  <a:lnTo>
                    <a:pt x="93823" y="8565"/>
                  </a:lnTo>
                  <a:lnTo>
                    <a:pt x="86837" y="3030"/>
                  </a:lnTo>
                  <a:lnTo>
                    <a:pt x="66596" y="0"/>
                  </a:lnTo>
                  <a:lnTo>
                    <a:pt x="45122" y="5672"/>
                  </a:lnTo>
                  <a:lnTo>
                    <a:pt x="34483" y="10461"/>
                  </a:lnTo>
                  <a:lnTo>
                    <a:pt x="19542" y="28259"/>
                  </a:lnTo>
                  <a:lnTo>
                    <a:pt x="417" y="72224"/>
                  </a:lnTo>
                  <a:lnTo>
                    <a:pt x="0" y="82904"/>
                  </a:lnTo>
                  <a:lnTo>
                    <a:pt x="5776" y="104130"/>
                  </a:lnTo>
                  <a:lnTo>
                    <a:pt x="27770" y="135810"/>
                  </a:lnTo>
                  <a:lnTo>
                    <a:pt x="65846" y="167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00656" y="465667"/>
              <a:ext cx="153645" cy="139990"/>
            </a:xfrm>
            <a:custGeom>
              <a:avLst/>
              <a:gdLst/>
              <a:ahLst/>
              <a:cxnLst/>
              <a:rect l="0" t="0" r="0" b="0"/>
              <a:pathLst>
                <a:path w="153645" h="139990">
                  <a:moveTo>
                    <a:pt x="48359" y="113400"/>
                  </a:moveTo>
                  <a:lnTo>
                    <a:pt x="83106" y="76313"/>
                  </a:lnTo>
                  <a:lnTo>
                    <a:pt x="92268" y="58313"/>
                  </a:lnTo>
                  <a:lnTo>
                    <a:pt x="92839" y="48599"/>
                  </a:lnTo>
                  <a:lnTo>
                    <a:pt x="87235" y="28447"/>
                  </a:lnTo>
                  <a:lnTo>
                    <a:pt x="73826" y="10913"/>
                  </a:lnTo>
                  <a:lnTo>
                    <a:pt x="65337" y="2961"/>
                  </a:lnTo>
                  <a:lnTo>
                    <a:pt x="56168" y="0"/>
                  </a:lnTo>
                  <a:lnTo>
                    <a:pt x="36623" y="2948"/>
                  </a:lnTo>
                  <a:lnTo>
                    <a:pt x="19356" y="15177"/>
                  </a:lnTo>
                  <a:lnTo>
                    <a:pt x="11476" y="23352"/>
                  </a:lnTo>
                  <a:lnTo>
                    <a:pt x="2722" y="48032"/>
                  </a:lnTo>
                  <a:lnTo>
                    <a:pt x="0" y="76159"/>
                  </a:lnTo>
                  <a:lnTo>
                    <a:pt x="2690" y="100358"/>
                  </a:lnTo>
                  <a:lnTo>
                    <a:pt x="10904" y="119692"/>
                  </a:lnTo>
                  <a:lnTo>
                    <a:pt x="16370" y="128123"/>
                  </a:lnTo>
                  <a:lnTo>
                    <a:pt x="24693" y="133744"/>
                  </a:lnTo>
                  <a:lnTo>
                    <a:pt x="46420" y="139989"/>
                  </a:lnTo>
                  <a:lnTo>
                    <a:pt x="55256" y="138145"/>
                  </a:lnTo>
                  <a:lnTo>
                    <a:pt x="62315" y="133406"/>
                  </a:lnTo>
                  <a:lnTo>
                    <a:pt x="73279" y="117612"/>
                  </a:lnTo>
                  <a:lnTo>
                    <a:pt x="82052" y="94995"/>
                  </a:lnTo>
                  <a:lnTo>
                    <a:pt x="87199" y="89432"/>
                  </a:lnTo>
                  <a:lnTo>
                    <a:pt x="92970" y="88062"/>
                  </a:lnTo>
                  <a:lnTo>
                    <a:pt x="99157" y="89489"/>
                  </a:lnTo>
                  <a:lnTo>
                    <a:pt x="132807" y="108634"/>
                  </a:lnTo>
                  <a:lnTo>
                    <a:pt x="153644" y="113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33243" y="418691"/>
              <a:ext cx="94758" cy="152264"/>
            </a:xfrm>
            <a:custGeom>
              <a:avLst/>
              <a:gdLst/>
              <a:ahLst/>
              <a:cxnLst/>
              <a:rect l="0" t="0" r="0" b="0"/>
              <a:pathLst>
                <a:path w="94758" h="152264">
                  <a:moveTo>
                    <a:pt x="0" y="65619"/>
                  </a:moveTo>
                  <a:lnTo>
                    <a:pt x="19129" y="129047"/>
                  </a:lnTo>
                  <a:lnTo>
                    <a:pt x="30338" y="149961"/>
                  </a:lnTo>
                  <a:lnTo>
                    <a:pt x="33094" y="152263"/>
                  </a:lnTo>
                  <a:lnTo>
                    <a:pt x="33761" y="149118"/>
                  </a:lnTo>
                  <a:lnTo>
                    <a:pt x="17059" y="86018"/>
                  </a:lnTo>
                  <a:lnTo>
                    <a:pt x="6874" y="54896"/>
                  </a:lnTo>
                  <a:lnTo>
                    <a:pt x="9295" y="33947"/>
                  </a:lnTo>
                  <a:lnTo>
                    <a:pt x="13216" y="23448"/>
                  </a:lnTo>
                  <a:lnTo>
                    <a:pt x="26931" y="8662"/>
                  </a:lnTo>
                  <a:lnTo>
                    <a:pt x="35501" y="3081"/>
                  </a:lnTo>
                  <a:lnTo>
                    <a:pt x="57503" y="0"/>
                  </a:lnTo>
                  <a:lnTo>
                    <a:pt x="94757" y="2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70114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528083" y="231626"/>
            <a:ext cx="1031794" cy="389556"/>
            <a:chOff x="8528083" y="231626"/>
            <a:chExt cx="1031794" cy="389556"/>
          </a:xfrm>
        </p:grpSpPr>
        <p:sp>
          <p:nvSpPr>
            <p:cNvPr id="49" name="Freeform 48"/>
            <p:cNvSpPr/>
            <p:nvPr/>
          </p:nvSpPr>
          <p:spPr>
            <a:xfrm>
              <a:off x="8654618" y="273740"/>
              <a:ext cx="10337" cy="242157"/>
            </a:xfrm>
            <a:custGeom>
              <a:avLst/>
              <a:gdLst/>
              <a:ahLst/>
              <a:cxnLst/>
              <a:rect l="0" t="0" r="0" b="0"/>
              <a:pathLst>
                <a:path w="10337" h="242157">
                  <a:moveTo>
                    <a:pt x="10336" y="0"/>
                  </a:moveTo>
                  <a:lnTo>
                    <a:pt x="2002" y="48931"/>
                  </a:lnTo>
                  <a:lnTo>
                    <a:pt x="457" y="96777"/>
                  </a:lnTo>
                  <a:lnTo>
                    <a:pt x="0" y="147998"/>
                  </a:lnTo>
                  <a:lnTo>
                    <a:pt x="5434" y="206529"/>
                  </a:lnTo>
                  <a:lnTo>
                    <a:pt x="1033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28083" y="242155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175967" y="39542"/>
                  </a:lnTo>
                  <a:lnTo>
                    <a:pt x="117539" y="59323"/>
                  </a:lnTo>
                  <a:lnTo>
                    <a:pt x="54487" y="77164"/>
                  </a:lnTo>
                  <a:lnTo>
                    <a:pt x="14402" y="9123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59669" y="49483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6953" y="8333"/>
                  </a:lnTo>
                  <a:lnTo>
                    <a:pt x="105303" y="17475"/>
                  </a:lnTo>
                  <a:lnTo>
                    <a:pt x="43733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69015" y="231626"/>
              <a:ext cx="101266" cy="284271"/>
            </a:xfrm>
            <a:custGeom>
              <a:avLst/>
              <a:gdLst/>
              <a:ahLst/>
              <a:cxnLst/>
              <a:rect l="0" t="0" r="0" b="0"/>
              <a:pathLst>
                <a:path w="101266" h="284271">
                  <a:moveTo>
                    <a:pt x="27565" y="284270"/>
                  </a:moveTo>
                  <a:lnTo>
                    <a:pt x="12911" y="231242"/>
                  </a:lnTo>
                  <a:lnTo>
                    <a:pt x="538" y="173796"/>
                  </a:lnTo>
                  <a:lnTo>
                    <a:pt x="0" y="116175"/>
                  </a:lnTo>
                  <a:lnTo>
                    <a:pt x="5223" y="59733"/>
                  </a:lnTo>
                  <a:lnTo>
                    <a:pt x="12176" y="37857"/>
                  </a:lnTo>
                  <a:lnTo>
                    <a:pt x="24235" y="20335"/>
                  </a:lnTo>
                  <a:lnTo>
                    <a:pt x="41293" y="4749"/>
                  </a:lnTo>
                  <a:lnTo>
                    <a:pt x="50755" y="826"/>
                  </a:lnTo>
                  <a:lnTo>
                    <a:pt x="10126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22880" y="38955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238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47313" y="263212"/>
              <a:ext cx="312564" cy="357970"/>
            </a:xfrm>
            <a:custGeom>
              <a:avLst/>
              <a:gdLst/>
              <a:ahLst/>
              <a:cxnLst/>
              <a:rect l="0" t="0" r="0" b="0"/>
              <a:pathLst>
                <a:path w="312564" h="357970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4"/>
                  </a:lnTo>
                  <a:lnTo>
                    <a:pt x="6643" y="207959"/>
                  </a:lnTo>
                  <a:lnTo>
                    <a:pt x="12708" y="269066"/>
                  </a:lnTo>
                  <a:lnTo>
                    <a:pt x="13224" y="274134"/>
                  </a:lnTo>
                  <a:lnTo>
                    <a:pt x="12397" y="274003"/>
                  </a:lnTo>
                  <a:lnTo>
                    <a:pt x="10677" y="270406"/>
                  </a:lnTo>
                  <a:lnTo>
                    <a:pt x="13844" y="248576"/>
                  </a:lnTo>
                  <a:lnTo>
                    <a:pt x="22192" y="214292"/>
                  </a:lnTo>
                  <a:lnTo>
                    <a:pt x="27735" y="207202"/>
                  </a:lnTo>
                  <a:lnTo>
                    <a:pt x="34940" y="203645"/>
                  </a:lnTo>
                  <a:lnTo>
                    <a:pt x="43253" y="202444"/>
                  </a:lnTo>
                  <a:lnTo>
                    <a:pt x="49965" y="205153"/>
                  </a:lnTo>
                  <a:lnTo>
                    <a:pt x="60542" y="217521"/>
                  </a:lnTo>
                  <a:lnTo>
                    <a:pt x="92014" y="272461"/>
                  </a:lnTo>
                  <a:lnTo>
                    <a:pt x="103407" y="295399"/>
                  </a:lnTo>
                  <a:lnTo>
                    <a:pt x="108651" y="326431"/>
                  </a:lnTo>
                  <a:lnTo>
                    <a:pt x="107602" y="326415"/>
                  </a:lnTo>
                  <a:lnTo>
                    <a:pt x="105732" y="322895"/>
                  </a:lnTo>
                  <a:lnTo>
                    <a:pt x="106774" y="309625"/>
                  </a:lnTo>
                  <a:lnTo>
                    <a:pt x="108691" y="301173"/>
                  </a:lnTo>
                  <a:lnTo>
                    <a:pt x="128154" y="272510"/>
                  </a:lnTo>
                  <a:lnTo>
                    <a:pt x="149494" y="258376"/>
                  </a:lnTo>
                  <a:lnTo>
                    <a:pt x="205430" y="227481"/>
                  </a:lnTo>
                  <a:lnTo>
                    <a:pt x="222444" y="213796"/>
                  </a:lnTo>
                  <a:lnTo>
                    <a:pt x="226747" y="205702"/>
                  </a:lnTo>
                  <a:lnTo>
                    <a:pt x="228409" y="187349"/>
                  </a:lnTo>
                  <a:lnTo>
                    <a:pt x="224875" y="179882"/>
                  </a:lnTo>
                  <a:lnTo>
                    <a:pt x="211589" y="168465"/>
                  </a:lnTo>
                  <a:lnTo>
                    <a:pt x="203133" y="166122"/>
                  </a:lnTo>
                  <a:lnTo>
                    <a:pt x="184378" y="166639"/>
                  </a:lnTo>
                  <a:lnTo>
                    <a:pt x="175634" y="171924"/>
                  </a:lnTo>
                  <a:lnTo>
                    <a:pt x="159679" y="190274"/>
                  </a:lnTo>
                  <a:lnTo>
                    <a:pt x="154147" y="214028"/>
                  </a:lnTo>
                  <a:lnTo>
                    <a:pt x="160129" y="267405"/>
                  </a:lnTo>
                  <a:lnTo>
                    <a:pt x="172284" y="291982"/>
                  </a:lnTo>
                  <a:lnTo>
                    <a:pt x="190555" y="313434"/>
                  </a:lnTo>
                  <a:lnTo>
                    <a:pt x="237293" y="343149"/>
                  </a:lnTo>
                  <a:lnTo>
                    <a:pt x="260392" y="351382"/>
                  </a:lnTo>
                  <a:lnTo>
                    <a:pt x="31256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62431" y="926507"/>
            <a:ext cx="4596492" cy="699171"/>
            <a:chOff x="362431" y="926507"/>
            <a:chExt cx="4596492" cy="699171"/>
          </a:xfrm>
        </p:grpSpPr>
        <p:sp>
          <p:nvSpPr>
            <p:cNvPr id="56" name="Freeform 55"/>
            <p:cNvSpPr/>
            <p:nvPr/>
          </p:nvSpPr>
          <p:spPr>
            <a:xfrm>
              <a:off x="362431" y="1031792"/>
              <a:ext cx="48181" cy="442198"/>
            </a:xfrm>
            <a:custGeom>
              <a:avLst/>
              <a:gdLst/>
              <a:ahLst/>
              <a:cxnLst/>
              <a:rect l="0" t="0" r="0" b="0"/>
              <a:pathLst>
                <a:path w="48181" h="442198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2615" y="136815"/>
                  </a:lnTo>
                  <a:lnTo>
                    <a:pt x="18928" y="195525"/>
                  </a:lnTo>
                  <a:lnTo>
                    <a:pt x="25504" y="246853"/>
                  </a:lnTo>
                  <a:lnTo>
                    <a:pt x="34039" y="295986"/>
                  </a:lnTo>
                  <a:lnTo>
                    <a:pt x="40057" y="356471"/>
                  </a:lnTo>
                  <a:lnTo>
                    <a:pt x="46575" y="413825"/>
                  </a:lnTo>
                  <a:lnTo>
                    <a:pt x="4818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1358" y="1168663"/>
              <a:ext cx="137710" cy="273742"/>
            </a:xfrm>
            <a:custGeom>
              <a:avLst/>
              <a:gdLst/>
              <a:ahLst/>
              <a:cxnLst/>
              <a:rect l="0" t="0" r="0" b="0"/>
              <a:pathLst>
                <a:path w="137710" h="273742">
                  <a:moveTo>
                    <a:pt x="74538" y="0"/>
                  </a:moveTo>
                  <a:lnTo>
                    <a:pt x="55410" y="52705"/>
                  </a:lnTo>
                  <a:lnTo>
                    <a:pt x="11069" y="113416"/>
                  </a:lnTo>
                  <a:lnTo>
                    <a:pt x="4149" y="121234"/>
                  </a:lnTo>
                  <a:lnTo>
                    <a:pt x="706" y="129956"/>
                  </a:lnTo>
                  <a:lnTo>
                    <a:pt x="0" y="149005"/>
                  </a:lnTo>
                  <a:lnTo>
                    <a:pt x="6705" y="166050"/>
                  </a:lnTo>
                  <a:lnTo>
                    <a:pt x="30073" y="196056"/>
                  </a:lnTo>
                  <a:lnTo>
                    <a:pt x="87668" y="245637"/>
                  </a:lnTo>
                  <a:lnTo>
                    <a:pt x="109364" y="264374"/>
                  </a:lnTo>
                  <a:lnTo>
                    <a:pt x="13770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8766" y="1260011"/>
              <a:ext cx="113378" cy="182394"/>
            </a:xfrm>
            <a:custGeom>
              <a:avLst/>
              <a:gdLst/>
              <a:ahLst/>
              <a:cxnLst/>
              <a:rect l="0" t="0" r="0" b="0"/>
              <a:pathLst>
                <a:path w="113378" h="182394">
                  <a:moveTo>
                    <a:pt x="301" y="77108"/>
                  </a:moveTo>
                  <a:lnTo>
                    <a:pt x="37779" y="68774"/>
                  </a:lnTo>
                  <a:lnTo>
                    <a:pt x="61411" y="65215"/>
                  </a:lnTo>
                  <a:lnTo>
                    <a:pt x="93277" y="50057"/>
                  </a:lnTo>
                  <a:lnTo>
                    <a:pt x="110254" y="37399"/>
                  </a:lnTo>
                  <a:lnTo>
                    <a:pt x="113377" y="30748"/>
                  </a:lnTo>
                  <a:lnTo>
                    <a:pt x="113120" y="23975"/>
                  </a:lnTo>
                  <a:lnTo>
                    <a:pt x="110608" y="17119"/>
                  </a:lnTo>
                  <a:lnTo>
                    <a:pt x="98459" y="6382"/>
                  </a:lnTo>
                  <a:lnTo>
                    <a:pt x="90306" y="1882"/>
                  </a:lnTo>
                  <a:lnTo>
                    <a:pt x="71889" y="0"/>
                  </a:lnTo>
                  <a:lnTo>
                    <a:pt x="52005" y="4233"/>
                  </a:lnTo>
                  <a:lnTo>
                    <a:pt x="31469" y="13913"/>
                  </a:lnTo>
                  <a:lnTo>
                    <a:pt x="5767" y="38106"/>
                  </a:lnTo>
                  <a:lnTo>
                    <a:pt x="0" y="63673"/>
                  </a:lnTo>
                  <a:lnTo>
                    <a:pt x="2507" y="92194"/>
                  </a:lnTo>
                  <a:lnTo>
                    <a:pt x="17072" y="126811"/>
                  </a:lnTo>
                  <a:lnTo>
                    <a:pt x="37376" y="152406"/>
                  </a:lnTo>
                  <a:lnTo>
                    <a:pt x="63928" y="172468"/>
                  </a:lnTo>
                  <a:lnTo>
                    <a:pt x="95057" y="182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5724" y="1262029"/>
              <a:ext cx="116028" cy="148790"/>
            </a:xfrm>
            <a:custGeom>
              <a:avLst/>
              <a:gdLst/>
              <a:ahLst/>
              <a:cxnLst/>
              <a:rect l="0" t="0" r="0" b="0"/>
              <a:pathLst>
                <a:path w="116028" h="148790">
                  <a:moveTo>
                    <a:pt x="10742" y="117204"/>
                  </a:moveTo>
                  <a:lnTo>
                    <a:pt x="28723" y="101563"/>
                  </a:lnTo>
                  <a:lnTo>
                    <a:pt x="87073" y="63748"/>
                  </a:lnTo>
                  <a:lnTo>
                    <a:pt x="96724" y="57000"/>
                  </a:lnTo>
                  <a:lnTo>
                    <a:pt x="101989" y="47822"/>
                  </a:lnTo>
                  <a:lnTo>
                    <a:pt x="104718" y="25146"/>
                  </a:lnTo>
                  <a:lnTo>
                    <a:pt x="101469" y="16058"/>
                  </a:lnTo>
                  <a:lnTo>
                    <a:pt x="88500" y="2840"/>
                  </a:lnTo>
                  <a:lnTo>
                    <a:pt x="80128" y="17"/>
                  </a:lnTo>
                  <a:lnTo>
                    <a:pt x="61467" y="0"/>
                  </a:lnTo>
                  <a:lnTo>
                    <a:pt x="31231" y="12157"/>
                  </a:lnTo>
                  <a:lnTo>
                    <a:pt x="5634" y="36166"/>
                  </a:lnTo>
                  <a:lnTo>
                    <a:pt x="1488" y="45631"/>
                  </a:lnTo>
                  <a:lnTo>
                    <a:pt x="0" y="65506"/>
                  </a:lnTo>
                  <a:lnTo>
                    <a:pt x="5739" y="96427"/>
                  </a:lnTo>
                  <a:lnTo>
                    <a:pt x="17877" y="114209"/>
                  </a:lnTo>
                  <a:lnTo>
                    <a:pt x="36140" y="128741"/>
                  </a:lnTo>
                  <a:lnTo>
                    <a:pt x="71560" y="142329"/>
                  </a:lnTo>
                  <a:lnTo>
                    <a:pt x="116027" y="148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9938" y="1248976"/>
              <a:ext cx="132201" cy="376702"/>
            </a:xfrm>
            <a:custGeom>
              <a:avLst/>
              <a:gdLst/>
              <a:ahLst/>
              <a:cxnLst/>
              <a:rect l="0" t="0" r="0" b="0"/>
              <a:pathLst>
                <a:path w="132201" h="376702">
                  <a:moveTo>
                    <a:pt x="4984" y="119728"/>
                  </a:moveTo>
                  <a:lnTo>
                    <a:pt x="8103" y="173873"/>
                  </a:lnTo>
                  <a:lnTo>
                    <a:pt x="19638" y="234409"/>
                  </a:lnTo>
                  <a:lnTo>
                    <a:pt x="29733" y="285379"/>
                  </a:lnTo>
                  <a:lnTo>
                    <a:pt x="43624" y="345428"/>
                  </a:lnTo>
                  <a:lnTo>
                    <a:pt x="50623" y="369778"/>
                  </a:lnTo>
                  <a:lnTo>
                    <a:pt x="50618" y="375335"/>
                  </a:lnTo>
                  <a:lnTo>
                    <a:pt x="48275" y="376701"/>
                  </a:lnTo>
                  <a:lnTo>
                    <a:pt x="44373" y="375271"/>
                  </a:lnTo>
                  <a:lnTo>
                    <a:pt x="40038" y="358085"/>
                  </a:lnTo>
                  <a:lnTo>
                    <a:pt x="31665" y="304981"/>
                  </a:lnTo>
                  <a:lnTo>
                    <a:pt x="22118" y="257806"/>
                  </a:lnTo>
                  <a:lnTo>
                    <a:pt x="11880" y="201194"/>
                  </a:lnTo>
                  <a:lnTo>
                    <a:pt x="7027" y="145556"/>
                  </a:lnTo>
                  <a:lnTo>
                    <a:pt x="0" y="92026"/>
                  </a:lnTo>
                  <a:lnTo>
                    <a:pt x="1687" y="50299"/>
                  </a:lnTo>
                  <a:lnTo>
                    <a:pt x="15185" y="15708"/>
                  </a:lnTo>
                  <a:lnTo>
                    <a:pt x="23483" y="8268"/>
                  </a:lnTo>
                  <a:lnTo>
                    <a:pt x="45181" y="0"/>
                  </a:lnTo>
                  <a:lnTo>
                    <a:pt x="67303" y="2565"/>
                  </a:lnTo>
                  <a:lnTo>
                    <a:pt x="87663" y="11504"/>
                  </a:lnTo>
                  <a:lnTo>
                    <a:pt x="104511" y="23275"/>
                  </a:lnTo>
                  <a:lnTo>
                    <a:pt x="127150" y="54235"/>
                  </a:lnTo>
                  <a:lnTo>
                    <a:pt x="132200" y="79702"/>
                  </a:lnTo>
                  <a:lnTo>
                    <a:pt x="129374" y="105448"/>
                  </a:lnTo>
                  <a:lnTo>
                    <a:pt x="120320" y="128589"/>
                  </a:lnTo>
                  <a:lnTo>
                    <a:pt x="105377" y="144334"/>
                  </a:lnTo>
                  <a:lnTo>
                    <a:pt x="96479" y="150170"/>
                  </a:lnTo>
                  <a:lnTo>
                    <a:pt x="61599" y="158384"/>
                  </a:lnTo>
                  <a:lnTo>
                    <a:pt x="26041" y="161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84435" y="1215716"/>
              <a:ext cx="116599" cy="188557"/>
            </a:xfrm>
            <a:custGeom>
              <a:avLst/>
              <a:gdLst/>
              <a:ahLst/>
              <a:cxnLst/>
              <a:rect l="0" t="0" r="0" b="0"/>
              <a:pathLst>
                <a:path w="116599" h="188557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63108" y="5612"/>
                  </a:lnTo>
                  <a:lnTo>
                    <a:pt x="19431" y="34593"/>
                  </a:lnTo>
                  <a:lnTo>
                    <a:pt x="5516" y="51235"/>
                  </a:lnTo>
                  <a:lnTo>
                    <a:pt x="168" y="60586"/>
                  </a:lnTo>
                  <a:lnTo>
                    <a:pt x="112" y="67990"/>
                  </a:lnTo>
                  <a:lnTo>
                    <a:pt x="3584" y="74096"/>
                  </a:lnTo>
                  <a:lnTo>
                    <a:pt x="16801" y="84000"/>
                  </a:lnTo>
                  <a:lnTo>
                    <a:pt x="74250" y="107162"/>
                  </a:lnTo>
                  <a:lnTo>
                    <a:pt x="95001" y="114294"/>
                  </a:lnTo>
                  <a:lnTo>
                    <a:pt x="109683" y="127602"/>
                  </a:lnTo>
                  <a:lnTo>
                    <a:pt x="115236" y="136064"/>
                  </a:lnTo>
                  <a:lnTo>
                    <a:pt x="116598" y="144045"/>
                  </a:lnTo>
                  <a:lnTo>
                    <a:pt x="115167" y="151705"/>
                  </a:lnTo>
                  <a:lnTo>
                    <a:pt x="111873" y="159152"/>
                  </a:lnTo>
                  <a:lnTo>
                    <a:pt x="98854" y="170546"/>
                  </a:lnTo>
                  <a:lnTo>
                    <a:pt x="61900" y="187392"/>
                  </a:lnTo>
                  <a:lnTo>
                    <a:pt x="41549" y="188556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73208" y="1021264"/>
              <a:ext cx="16596" cy="347441"/>
            </a:xfrm>
            <a:custGeom>
              <a:avLst/>
              <a:gdLst/>
              <a:ahLst/>
              <a:cxnLst/>
              <a:rect l="0" t="0" r="0" b="0"/>
              <a:pathLst>
                <a:path w="16596" h="347441">
                  <a:moveTo>
                    <a:pt x="6066" y="0"/>
                  </a:moveTo>
                  <a:lnTo>
                    <a:pt x="6066" y="52050"/>
                  </a:lnTo>
                  <a:lnTo>
                    <a:pt x="2947" y="111348"/>
                  </a:lnTo>
                  <a:lnTo>
                    <a:pt x="0" y="155943"/>
                  </a:lnTo>
                  <a:lnTo>
                    <a:pt x="4919" y="219340"/>
                  </a:lnTo>
                  <a:lnTo>
                    <a:pt x="12615" y="274520"/>
                  </a:lnTo>
                  <a:lnTo>
                    <a:pt x="15809" y="326320"/>
                  </a:lnTo>
                  <a:lnTo>
                    <a:pt x="1659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73989" y="118972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8" y="3119"/>
                  </a:lnTo>
                  <a:lnTo>
                    <a:pt x="108502" y="17958"/>
                  </a:lnTo>
                  <a:lnTo>
                    <a:pt x="57567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695088" y="1010735"/>
              <a:ext cx="284270" cy="343546"/>
            </a:xfrm>
            <a:custGeom>
              <a:avLst/>
              <a:gdLst/>
              <a:ahLst/>
              <a:cxnLst/>
              <a:rect l="0" t="0" r="0" b="0"/>
              <a:pathLst>
                <a:path w="284270" h="343546">
                  <a:moveTo>
                    <a:pt x="0" y="0"/>
                  </a:moveTo>
                  <a:lnTo>
                    <a:pt x="3119" y="52051"/>
                  </a:lnTo>
                  <a:lnTo>
                    <a:pt x="8333" y="111349"/>
                  </a:lnTo>
                  <a:lnTo>
                    <a:pt x="12997" y="168303"/>
                  </a:lnTo>
                  <a:lnTo>
                    <a:pt x="18669" y="216764"/>
                  </a:lnTo>
                  <a:lnTo>
                    <a:pt x="23469" y="272457"/>
                  </a:lnTo>
                  <a:lnTo>
                    <a:pt x="29180" y="322884"/>
                  </a:lnTo>
                  <a:lnTo>
                    <a:pt x="30516" y="343545"/>
                  </a:lnTo>
                  <a:lnTo>
                    <a:pt x="30872" y="342504"/>
                  </a:lnTo>
                  <a:lnTo>
                    <a:pt x="31491" y="293715"/>
                  </a:lnTo>
                  <a:lnTo>
                    <a:pt x="33897" y="249114"/>
                  </a:lnTo>
                  <a:lnTo>
                    <a:pt x="42751" y="224191"/>
                  </a:lnTo>
                  <a:lnTo>
                    <a:pt x="49558" y="217311"/>
                  </a:lnTo>
                  <a:lnTo>
                    <a:pt x="57605" y="213894"/>
                  </a:lnTo>
                  <a:lnTo>
                    <a:pt x="66479" y="212786"/>
                  </a:lnTo>
                  <a:lnTo>
                    <a:pt x="74735" y="215557"/>
                  </a:lnTo>
                  <a:lnTo>
                    <a:pt x="90147" y="227995"/>
                  </a:lnTo>
                  <a:lnTo>
                    <a:pt x="106389" y="260317"/>
                  </a:lnTo>
                  <a:lnTo>
                    <a:pt x="115121" y="304971"/>
                  </a:lnTo>
                  <a:lnTo>
                    <a:pt x="117692" y="305090"/>
                  </a:lnTo>
                  <a:lnTo>
                    <a:pt x="123667" y="295863"/>
                  </a:lnTo>
                  <a:lnTo>
                    <a:pt x="140155" y="264463"/>
                  </a:lnTo>
                  <a:lnTo>
                    <a:pt x="146079" y="257027"/>
                  </a:lnTo>
                  <a:lnTo>
                    <a:pt x="165139" y="248765"/>
                  </a:lnTo>
                  <a:lnTo>
                    <a:pt x="220661" y="234621"/>
                  </a:lnTo>
                  <a:lnTo>
                    <a:pt x="241961" y="227888"/>
                  </a:lnTo>
                  <a:lnTo>
                    <a:pt x="256887" y="214758"/>
                  </a:lnTo>
                  <a:lnTo>
                    <a:pt x="262505" y="206343"/>
                  </a:lnTo>
                  <a:lnTo>
                    <a:pt x="263910" y="197223"/>
                  </a:lnTo>
                  <a:lnTo>
                    <a:pt x="259233" y="177732"/>
                  </a:lnTo>
                  <a:lnTo>
                    <a:pt x="252371" y="169961"/>
                  </a:lnTo>
                  <a:lnTo>
                    <a:pt x="232267" y="158207"/>
                  </a:lnTo>
                  <a:lnTo>
                    <a:pt x="204615" y="155322"/>
                  </a:lnTo>
                  <a:lnTo>
                    <a:pt x="189053" y="156191"/>
                  </a:lnTo>
                  <a:lnTo>
                    <a:pt x="165521" y="166514"/>
                  </a:lnTo>
                  <a:lnTo>
                    <a:pt x="148434" y="182801"/>
                  </a:lnTo>
                  <a:lnTo>
                    <a:pt x="136940" y="201738"/>
                  </a:lnTo>
                  <a:lnTo>
                    <a:pt x="134172" y="228092"/>
                  </a:lnTo>
                  <a:lnTo>
                    <a:pt x="141926" y="281492"/>
                  </a:lnTo>
                  <a:lnTo>
                    <a:pt x="156956" y="309443"/>
                  </a:lnTo>
                  <a:lnTo>
                    <a:pt x="181816" y="332543"/>
                  </a:lnTo>
                  <a:lnTo>
                    <a:pt x="204419" y="340819"/>
                  </a:lnTo>
                  <a:lnTo>
                    <a:pt x="228893" y="343328"/>
                  </a:lnTo>
                  <a:lnTo>
                    <a:pt x="251469" y="340544"/>
                  </a:lnTo>
                  <a:lnTo>
                    <a:pt x="266962" y="332287"/>
                  </a:lnTo>
                  <a:lnTo>
                    <a:pt x="2842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3220" y="968621"/>
              <a:ext cx="30936" cy="368499"/>
            </a:xfrm>
            <a:custGeom>
              <a:avLst/>
              <a:gdLst/>
              <a:ahLst/>
              <a:cxnLst/>
              <a:rect l="0" t="0" r="0" b="0"/>
              <a:pathLst>
                <a:path w="30936" h="368499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50386"/>
                  </a:lnTo>
                  <a:lnTo>
                    <a:pt x="8453" y="209636"/>
                  </a:lnTo>
                  <a:lnTo>
                    <a:pt x="16832" y="271737"/>
                  </a:lnTo>
                  <a:lnTo>
                    <a:pt x="22820" y="331664"/>
                  </a:lnTo>
                  <a:lnTo>
                    <a:pt x="3093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05741" y="1167506"/>
              <a:ext cx="157928" cy="165115"/>
            </a:xfrm>
            <a:custGeom>
              <a:avLst/>
              <a:gdLst/>
              <a:ahLst/>
              <a:cxnLst/>
              <a:rect l="0" t="0" r="0" b="0"/>
              <a:pathLst>
                <a:path w="157928" h="165115">
                  <a:moveTo>
                    <a:pt x="0" y="127499"/>
                  </a:moveTo>
                  <a:lnTo>
                    <a:pt x="17980" y="111858"/>
                  </a:lnTo>
                  <a:lnTo>
                    <a:pt x="80419" y="80656"/>
                  </a:lnTo>
                  <a:lnTo>
                    <a:pt x="121868" y="46620"/>
                  </a:lnTo>
                  <a:lnTo>
                    <a:pt x="125699" y="38484"/>
                  </a:lnTo>
                  <a:lnTo>
                    <a:pt x="126836" y="20087"/>
                  </a:lnTo>
                  <a:lnTo>
                    <a:pt x="123162" y="12607"/>
                  </a:lnTo>
                  <a:lnTo>
                    <a:pt x="109720" y="1176"/>
                  </a:lnTo>
                  <a:lnTo>
                    <a:pt x="101223" y="0"/>
                  </a:lnTo>
                  <a:lnTo>
                    <a:pt x="82422" y="4932"/>
                  </a:lnTo>
                  <a:lnTo>
                    <a:pt x="65488" y="18042"/>
                  </a:lnTo>
                  <a:lnTo>
                    <a:pt x="57696" y="26452"/>
                  </a:lnTo>
                  <a:lnTo>
                    <a:pt x="49039" y="48274"/>
                  </a:lnTo>
                  <a:lnTo>
                    <a:pt x="43482" y="100411"/>
                  </a:lnTo>
                  <a:lnTo>
                    <a:pt x="48961" y="121699"/>
                  </a:lnTo>
                  <a:lnTo>
                    <a:pt x="60364" y="138959"/>
                  </a:lnTo>
                  <a:lnTo>
                    <a:pt x="77131" y="154429"/>
                  </a:lnTo>
                  <a:lnTo>
                    <a:pt x="99401" y="162864"/>
                  </a:lnTo>
                  <a:lnTo>
                    <a:pt x="111891" y="165114"/>
                  </a:lnTo>
                  <a:lnTo>
                    <a:pt x="132007" y="161374"/>
                  </a:lnTo>
                  <a:lnTo>
                    <a:pt x="157927" y="148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87129" y="1180637"/>
              <a:ext cx="149233" cy="167011"/>
            </a:xfrm>
            <a:custGeom>
              <a:avLst/>
              <a:gdLst/>
              <a:ahLst/>
              <a:cxnLst/>
              <a:rect l="0" t="0" r="0" b="0"/>
              <a:pathLst>
                <a:path w="149233" h="167011">
                  <a:moveTo>
                    <a:pt x="8124" y="40668"/>
                  </a:moveTo>
                  <a:lnTo>
                    <a:pt x="2535" y="57436"/>
                  </a:lnTo>
                  <a:lnTo>
                    <a:pt x="2911" y="75027"/>
                  </a:lnTo>
                  <a:lnTo>
                    <a:pt x="14673" y="126431"/>
                  </a:lnTo>
                  <a:lnTo>
                    <a:pt x="16884" y="151705"/>
                  </a:lnTo>
                  <a:lnTo>
                    <a:pt x="16304" y="155637"/>
                  </a:lnTo>
                  <a:lnTo>
                    <a:pt x="14747" y="153579"/>
                  </a:lnTo>
                  <a:lnTo>
                    <a:pt x="1761" y="104193"/>
                  </a:lnTo>
                  <a:lnTo>
                    <a:pt x="0" y="65470"/>
                  </a:lnTo>
                  <a:lnTo>
                    <a:pt x="7537" y="31249"/>
                  </a:lnTo>
                  <a:lnTo>
                    <a:pt x="18002" y="9576"/>
                  </a:lnTo>
                  <a:lnTo>
                    <a:pt x="25238" y="3562"/>
                  </a:lnTo>
                  <a:lnTo>
                    <a:pt x="33571" y="723"/>
                  </a:lnTo>
                  <a:lnTo>
                    <a:pt x="42637" y="0"/>
                  </a:lnTo>
                  <a:lnTo>
                    <a:pt x="62068" y="5436"/>
                  </a:lnTo>
                  <a:lnTo>
                    <a:pt x="81232" y="16821"/>
                  </a:lnTo>
                  <a:lnTo>
                    <a:pt x="105175" y="44131"/>
                  </a:lnTo>
                  <a:lnTo>
                    <a:pt x="135736" y="102678"/>
                  </a:lnTo>
                  <a:lnTo>
                    <a:pt x="149232" y="143384"/>
                  </a:lnTo>
                  <a:lnTo>
                    <a:pt x="144995" y="167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67072" y="1195797"/>
              <a:ext cx="161561" cy="341364"/>
            </a:xfrm>
            <a:custGeom>
              <a:avLst/>
              <a:gdLst/>
              <a:ahLst/>
              <a:cxnLst/>
              <a:rect l="0" t="0" r="0" b="0"/>
              <a:pathLst>
                <a:path w="161561" h="341364">
                  <a:moveTo>
                    <a:pt x="101922" y="88679"/>
                  </a:moveTo>
                  <a:lnTo>
                    <a:pt x="107512" y="71912"/>
                  </a:lnTo>
                  <a:lnTo>
                    <a:pt x="107136" y="54321"/>
                  </a:lnTo>
                  <a:lnTo>
                    <a:pt x="101900" y="34804"/>
                  </a:lnTo>
                  <a:lnTo>
                    <a:pt x="91774" y="14432"/>
                  </a:lnTo>
                  <a:lnTo>
                    <a:pt x="83458" y="7596"/>
                  </a:lnTo>
                  <a:lnTo>
                    <a:pt x="61741" y="0"/>
                  </a:lnTo>
                  <a:lnTo>
                    <a:pt x="39610" y="2863"/>
                  </a:lnTo>
                  <a:lnTo>
                    <a:pt x="28796" y="6902"/>
                  </a:lnTo>
                  <a:lnTo>
                    <a:pt x="13659" y="20748"/>
                  </a:lnTo>
                  <a:lnTo>
                    <a:pt x="7986" y="29354"/>
                  </a:lnTo>
                  <a:lnTo>
                    <a:pt x="0" y="63822"/>
                  </a:lnTo>
                  <a:lnTo>
                    <a:pt x="3223" y="98082"/>
                  </a:lnTo>
                  <a:lnTo>
                    <a:pt x="8047" y="106646"/>
                  </a:lnTo>
                  <a:lnTo>
                    <a:pt x="22765" y="119281"/>
                  </a:lnTo>
                  <a:lnTo>
                    <a:pt x="31603" y="121949"/>
                  </a:lnTo>
                  <a:lnTo>
                    <a:pt x="50783" y="121793"/>
                  </a:lnTo>
                  <a:lnTo>
                    <a:pt x="67885" y="114705"/>
                  </a:lnTo>
                  <a:lnTo>
                    <a:pt x="75722" y="109539"/>
                  </a:lnTo>
                  <a:lnTo>
                    <a:pt x="87548" y="94441"/>
                  </a:lnTo>
                  <a:lnTo>
                    <a:pt x="92339" y="85501"/>
                  </a:lnTo>
                  <a:lnTo>
                    <a:pt x="96704" y="84221"/>
                  </a:lnTo>
                  <a:lnTo>
                    <a:pt x="100783" y="88047"/>
                  </a:lnTo>
                  <a:lnTo>
                    <a:pt x="122879" y="145310"/>
                  </a:lnTo>
                  <a:lnTo>
                    <a:pt x="141684" y="204801"/>
                  </a:lnTo>
                  <a:lnTo>
                    <a:pt x="159776" y="257889"/>
                  </a:lnTo>
                  <a:lnTo>
                    <a:pt x="161560" y="284377"/>
                  </a:lnTo>
                  <a:lnTo>
                    <a:pt x="158454" y="307847"/>
                  </a:lnTo>
                  <a:lnTo>
                    <a:pt x="152478" y="316679"/>
                  </a:lnTo>
                  <a:lnTo>
                    <a:pt x="133360" y="329613"/>
                  </a:lnTo>
                  <a:lnTo>
                    <a:pt x="96289" y="337882"/>
                  </a:lnTo>
                  <a:lnTo>
                    <a:pt x="37302" y="340905"/>
                  </a:lnTo>
                  <a:lnTo>
                    <a:pt x="17694" y="341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63751" y="968621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19" y="59359"/>
                  </a:lnTo>
                  <a:lnTo>
                    <a:pt x="14654" y="121300"/>
                  </a:lnTo>
                  <a:lnTo>
                    <a:pt x="19160" y="180610"/>
                  </a:lnTo>
                  <a:lnTo>
                    <a:pt x="27918" y="241827"/>
                  </a:lnTo>
                  <a:lnTo>
                    <a:pt x="31668" y="294311"/>
                  </a:lnTo>
                  <a:lnTo>
                    <a:pt x="39704" y="342145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00580" y="113707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5" y="5589"/>
                  </a:lnTo>
                  <a:lnTo>
                    <a:pt x="84827" y="21331"/>
                  </a:lnTo>
                  <a:lnTo>
                    <a:pt x="2422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11150" y="926507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8394"/>
                  </a:lnTo>
                  <a:lnTo>
                    <a:pt x="28198" y="220541"/>
                  </a:lnTo>
                  <a:lnTo>
                    <a:pt x="38640" y="275526"/>
                  </a:lnTo>
                  <a:lnTo>
                    <a:pt x="47974" y="328212"/>
                  </a:lnTo>
                  <a:lnTo>
                    <a:pt x="50089" y="365790"/>
                  </a:lnTo>
                  <a:lnTo>
                    <a:pt x="48601" y="366693"/>
                  </a:lnTo>
                  <a:lnTo>
                    <a:pt x="43827" y="358337"/>
                  </a:lnTo>
                  <a:lnTo>
                    <a:pt x="37806" y="342925"/>
                  </a:lnTo>
                  <a:lnTo>
                    <a:pt x="39018" y="303339"/>
                  </a:lnTo>
                  <a:lnTo>
                    <a:pt x="46786" y="265743"/>
                  </a:lnTo>
                  <a:lnTo>
                    <a:pt x="52248" y="256711"/>
                  </a:lnTo>
                  <a:lnTo>
                    <a:pt x="67675" y="243555"/>
                  </a:lnTo>
                  <a:lnTo>
                    <a:pt x="76702" y="240749"/>
                  </a:lnTo>
                  <a:lnTo>
                    <a:pt x="96091" y="240751"/>
                  </a:lnTo>
                  <a:lnTo>
                    <a:pt x="113287" y="250890"/>
                  </a:lnTo>
                  <a:lnTo>
                    <a:pt x="143390" y="285995"/>
                  </a:lnTo>
                  <a:lnTo>
                    <a:pt x="159209" y="316366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01396" y="958093"/>
              <a:ext cx="30936" cy="347441"/>
            </a:xfrm>
            <a:custGeom>
              <a:avLst/>
              <a:gdLst/>
              <a:ahLst/>
              <a:cxnLst/>
              <a:rect l="0" t="0" r="0" b="0"/>
              <a:pathLst>
                <a:path w="30936" h="347441">
                  <a:moveTo>
                    <a:pt x="9878" y="0"/>
                  </a:moveTo>
                  <a:lnTo>
                    <a:pt x="1545" y="55170"/>
                  </a:lnTo>
                  <a:lnTo>
                    <a:pt x="0" y="110323"/>
                  </a:lnTo>
                  <a:lnTo>
                    <a:pt x="5067" y="165292"/>
                  </a:lnTo>
                  <a:lnTo>
                    <a:pt x="10098" y="219520"/>
                  </a:lnTo>
                  <a:lnTo>
                    <a:pt x="21144" y="282224"/>
                  </a:lnTo>
                  <a:lnTo>
                    <a:pt x="28034" y="319538"/>
                  </a:lnTo>
                  <a:lnTo>
                    <a:pt x="3093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16518" y="109496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0367" y="14655"/>
                  </a:lnTo>
                  <a:lnTo>
                    <a:pt x="58958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21022" y="958093"/>
              <a:ext cx="321922" cy="350694"/>
            </a:xfrm>
            <a:custGeom>
              <a:avLst/>
              <a:gdLst/>
              <a:ahLst/>
              <a:cxnLst/>
              <a:rect l="0" t="0" r="0" b="0"/>
              <a:pathLst>
                <a:path w="321922" h="350694">
                  <a:moveTo>
                    <a:pt x="6066" y="0"/>
                  </a:moveTo>
                  <a:lnTo>
                    <a:pt x="0" y="35961"/>
                  </a:lnTo>
                  <a:lnTo>
                    <a:pt x="4918" y="87474"/>
                  </a:lnTo>
                  <a:lnTo>
                    <a:pt x="13785" y="141472"/>
                  </a:lnTo>
                  <a:lnTo>
                    <a:pt x="23821" y="200235"/>
                  </a:lnTo>
                  <a:lnTo>
                    <a:pt x="33033" y="254041"/>
                  </a:lnTo>
                  <a:lnTo>
                    <a:pt x="39858" y="311617"/>
                  </a:lnTo>
                  <a:lnTo>
                    <a:pt x="43311" y="328009"/>
                  </a:lnTo>
                  <a:lnTo>
                    <a:pt x="42594" y="327467"/>
                  </a:lnTo>
                  <a:lnTo>
                    <a:pt x="40947" y="323596"/>
                  </a:lnTo>
                  <a:lnTo>
                    <a:pt x="46708" y="277696"/>
                  </a:lnTo>
                  <a:lnTo>
                    <a:pt x="52595" y="254442"/>
                  </a:lnTo>
                  <a:lnTo>
                    <a:pt x="59312" y="246837"/>
                  </a:lnTo>
                  <a:lnTo>
                    <a:pt x="79254" y="238387"/>
                  </a:lnTo>
                  <a:lnTo>
                    <a:pt x="88783" y="238473"/>
                  </a:lnTo>
                  <a:lnTo>
                    <a:pt x="105610" y="244808"/>
                  </a:lnTo>
                  <a:lnTo>
                    <a:pt x="128237" y="261529"/>
                  </a:lnTo>
                  <a:lnTo>
                    <a:pt x="144170" y="286890"/>
                  </a:lnTo>
                  <a:lnTo>
                    <a:pt x="156300" y="316631"/>
                  </a:lnTo>
                  <a:lnTo>
                    <a:pt x="160034" y="318712"/>
                  </a:lnTo>
                  <a:lnTo>
                    <a:pt x="163693" y="315420"/>
                  </a:lnTo>
                  <a:lnTo>
                    <a:pt x="185011" y="273467"/>
                  </a:lnTo>
                  <a:lnTo>
                    <a:pt x="205310" y="257631"/>
                  </a:lnTo>
                  <a:lnTo>
                    <a:pt x="266978" y="232740"/>
                  </a:lnTo>
                  <a:lnTo>
                    <a:pt x="288143" y="223933"/>
                  </a:lnTo>
                  <a:lnTo>
                    <a:pt x="305349" y="212220"/>
                  </a:lnTo>
                  <a:lnTo>
                    <a:pt x="308533" y="204651"/>
                  </a:lnTo>
                  <a:lnTo>
                    <a:pt x="308316" y="196095"/>
                  </a:lnTo>
                  <a:lnTo>
                    <a:pt x="305832" y="186882"/>
                  </a:lnTo>
                  <a:lnTo>
                    <a:pt x="300667" y="179570"/>
                  </a:lnTo>
                  <a:lnTo>
                    <a:pt x="285568" y="168326"/>
                  </a:lnTo>
                  <a:lnTo>
                    <a:pt x="251748" y="161008"/>
                  </a:lnTo>
                  <a:lnTo>
                    <a:pt x="217680" y="164429"/>
                  </a:lnTo>
                  <a:lnTo>
                    <a:pt x="199163" y="172905"/>
                  </a:lnTo>
                  <a:lnTo>
                    <a:pt x="190949" y="178441"/>
                  </a:lnTo>
                  <a:lnTo>
                    <a:pt x="178703" y="193951"/>
                  </a:lnTo>
                  <a:lnTo>
                    <a:pt x="173800" y="203000"/>
                  </a:lnTo>
                  <a:lnTo>
                    <a:pt x="166899" y="243682"/>
                  </a:lnTo>
                  <a:lnTo>
                    <a:pt x="170443" y="281602"/>
                  </a:lnTo>
                  <a:lnTo>
                    <a:pt x="178948" y="301021"/>
                  </a:lnTo>
                  <a:lnTo>
                    <a:pt x="191697" y="317451"/>
                  </a:lnTo>
                  <a:lnTo>
                    <a:pt x="218605" y="338684"/>
                  </a:lnTo>
                  <a:lnTo>
                    <a:pt x="238568" y="348618"/>
                  </a:lnTo>
                  <a:lnTo>
                    <a:pt x="262258" y="350693"/>
                  </a:lnTo>
                  <a:lnTo>
                    <a:pt x="295664" y="345285"/>
                  </a:lnTo>
                  <a:lnTo>
                    <a:pt x="32192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42810" y="1073906"/>
              <a:ext cx="115989" cy="176303"/>
            </a:xfrm>
            <a:custGeom>
              <a:avLst/>
              <a:gdLst/>
              <a:ahLst/>
              <a:cxnLst/>
              <a:rect l="0" t="0" r="0" b="0"/>
              <a:pathLst>
                <a:path w="115989" h="176303">
                  <a:moveTo>
                    <a:pt x="115988" y="0"/>
                  </a:moveTo>
                  <a:lnTo>
                    <a:pt x="73296" y="3120"/>
                  </a:lnTo>
                  <a:lnTo>
                    <a:pt x="42117" y="14573"/>
                  </a:lnTo>
                  <a:lnTo>
                    <a:pt x="5729" y="39404"/>
                  </a:lnTo>
                  <a:lnTo>
                    <a:pt x="1538" y="47326"/>
                  </a:lnTo>
                  <a:lnTo>
                    <a:pt x="0" y="65488"/>
                  </a:lnTo>
                  <a:lnTo>
                    <a:pt x="3568" y="72904"/>
                  </a:lnTo>
                  <a:lnTo>
                    <a:pt x="16890" y="84265"/>
                  </a:lnTo>
                  <a:lnTo>
                    <a:pt x="74417" y="114079"/>
                  </a:lnTo>
                  <a:lnTo>
                    <a:pt x="105620" y="133887"/>
                  </a:lnTo>
                  <a:lnTo>
                    <a:pt x="110246" y="140731"/>
                  </a:lnTo>
                  <a:lnTo>
                    <a:pt x="110990" y="147633"/>
                  </a:lnTo>
                  <a:lnTo>
                    <a:pt x="109146" y="154574"/>
                  </a:lnTo>
                  <a:lnTo>
                    <a:pt x="104407" y="160371"/>
                  </a:lnTo>
                  <a:lnTo>
                    <a:pt x="89784" y="169932"/>
                  </a:lnTo>
                  <a:lnTo>
                    <a:pt x="56231" y="176302"/>
                  </a:lnTo>
                  <a:lnTo>
                    <a:pt x="22243" y="172601"/>
                  </a:lnTo>
                  <a:lnTo>
                    <a:pt x="9983" y="167179"/>
                  </a:lnTo>
                  <a:lnTo>
                    <a:pt x="17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15537" y="1082855"/>
              <a:ext cx="543386" cy="212330"/>
            </a:xfrm>
            <a:custGeom>
              <a:avLst/>
              <a:gdLst/>
              <a:ahLst/>
              <a:cxnLst/>
              <a:rect l="0" t="0" r="0" b="0"/>
              <a:pathLst>
                <a:path w="543386" h="212330">
                  <a:moveTo>
                    <a:pt x="80131" y="127922"/>
                  </a:moveTo>
                  <a:lnTo>
                    <a:pt x="95772" y="109941"/>
                  </a:lnTo>
                  <a:lnTo>
                    <a:pt x="103850" y="93024"/>
                  </a:lnTo>
                  <a:lnTo>
                    <a:pt x="105101" y="70688"/>
                  </a:lnTo>
                  <a:lnTo>
                    <a:pt x="100587" y="46332"/>
                  </a:lnTo>
                  <a:lnTo>
                    <a:pt x="90782" y="23810"/>
                  </a:lnTo>
                  <a:lnTo>
                    <a:pt x="82553" y="17569"/>
                  </a:lnTo>
                  <a:lnTo>
                    <a:pt x="60930" y="13756"/>
                  </a:lnTo>
                  <a:lnTo>
                    <a:pt x="50953" y="16716"/>
                  </a:lnTo>
                  <a:lnTo>
                    <a:pt x="10720" y="50626"/>
                  </a:lnTo>
                  <a:lnTo>
                    <a:pt x="2489" y="70951"/>
                  </a:lnTo>
                  <a:lnTo>
                    <a:pt x="0" y="95583"/>
                  </a:lnTo>
                  <a:lnTo>
                    <a:pt x="2793" y="122128"/>
                  </a:lnTo>
                  <a:lnTo>
                    <a:pt x="14173" y="143284"/>
                  </a:lnTo>
                  <a:lnTo>
                    <a:pt x="22121" y="152201"/>
                  </a:lnTo>
                  <a:lnTo>
                    <a:pt x="30929" y="156976"/>
                  </a:lnTo>
                  <a:lnTo>
                    <a:pt x="50075" y="159162"/>
                  </a:lnTo>
                  <a:lnTo>
                    <a:pt x="58924" y="155768"/>
                  </a:lnTo>
                  <a:lnTo>
                    <a:pt x="74995" y="142637"/>
                  </a:lnTo>
                  <a:lnTo>
                    <a:pt x="83697" y="121984"/>
                  </a:lnTo>
                  <a:lnTo>
                    <a:pt x="86018" y="109925"/>
                  </a:lnTo>
                  <a:lnTo>
                    <a:pt x="89905" y="105396"/>
                  </a:lnTo>
                  <a:lnTo>
                    <a:pt x="94836" y="105885"/>
                  </a:lnTo>
                  <a:lnTo>
                    <a:pt x="145626" y="140439"/>
                  </a:lnTo>
                  <a:lnTo>
                    <a:pt x="165392" y="142064"/>
                  </a:lnTo>
                  <a:lnTo>
                    <a:pt x="175576" y="140859"/>
                  </a:lnTo>
                  <a:lnTo>
                    <a:pt x="183536" y="136547"/>
                  </a:lnTo>
                  <a:lnTo>
                    <a:pt x="195498" y="122396"/>
                  </a:lnTo>
                  <a:lnTo>
                    <a:pt x="198476" y="101290"/>
                  </a:lnTo>
                  <a:lnTo>
                    <a:pt x="197070" y="85670"/>
                  </a:lnTo>
                  <a:lnTo>
                    <a:pt x="194874" y="129821"/>
                  </a:lnTo>
                  <a:lnTo>
                    <a:pt x="192891" y="129188"/>
                  </a:lnTo>
                  <a:lnTo>
                    <a:pt x="190399" y="125256"/>
                  </a:lnTo>
                  <a:lnTo>
                    <a:pt x="192482" y="91777"/>
                  </a:lnTo>
                  <a:lnTo>
                    <a:pt x="200508" y="55991"/>
                  </a:lnTo>
                  <a:lnTo>
                    <a:pt x="207176" y="49552"/>
                  </a:lnTo>
                  <a:lnTo>
                    <a:pt x="216300" y="46430"/>
                  </a:lnTo>
                  <a:lnTo>
                    <a:pt x="227062" y="45518"/>
                  </a:lnTo>
                  <a:lnTo>
                    <a:pt x="235407" y="49589"/>
                  </a:lnTo>
                  <a:lnTo>
                    <a:pt x="247799" y="66591"/>
                  </a:lnTo>
                  <a:lnTo>
                    <a:pt x="264116" y="106275"/>
                  </a:lnTo>
                  <a:lnTo>
                    <a:pt x="265958" y="104132"/>
                  </a:lnTo>
                  <a:lnTo>
                    <a:pt x="284083" y="42918"/>
                  </a:lnTo>
                  <a:lnTo>
                    <a:pt x="297118" y="28531"/>
                  </a:lnTo>
                  <a:lnTo>
                    <a:pt x="305508" y="23057"/>
                  </a:lnTo>
                  <a:lnTo>
                    <a:pt x="313440" y="22917"/>
                  </a:lnTo>
                  <a:lnTo>
                    <a:pt x="321068" y="26333"/>
                  </a:lnTo>
                  <a:lnTo>
                    <a:pt x="334613" y="39487"/>
                  </a:lnTo>
                  <a:lnTo>
                    <a:pt x="356694" y="86640"/>
                  </a:lnTo>
                  <a:lnTo>
                    <a:pt x="368944" y="142557"/>
                  </a:lnTo>
                  <a:lnTo>
                    <a:pt x="367200" y="167182"/>
                  </a:lnTo>
                  <a:lnTo>
                    <a:pt x="366267" y="170473"/>
                  </a:lnTo>
                  <a:lnTo>
                    <a:pt x="365230" y="161651"/>
                  </a:lnTo>
                  <a:lnTo>
                    <a:pt x="375825" y="135966"/>
                  </a:lnTo>
                  <a:lnTo>
                    <a:pt x="390535" y="122528"/>
                  </a:lnTo>
                  <a:lnTo>
                    <a:pt x="446004" y="100522"/>
                  </a:lnTo>
                  <a:lnTo>
                    <a:pt x="500926" y="76798"/>
                  </a:lnTo>
                  <a:lnTo>
                    <a:pt x="508060" y="68103"/>
                  </a:lnTo>
                  <a:lnTo>
                    <a:pt x="515987" y="45964"/>
                  </a:lnTo>
                  <a:lnTo>
                    <a:pt x="515761" y="35848"/>
                  </a:lnTo>
                  <a:lnTo>
                    <a:pt x="509271" y="18370"/>
                  </a:lnTo>
                  <a:lnTo>
                    <a:pt x="495468" y="5923"/>
                  </a:lnTo>
                  <a:lnTo>
                    <a:pt x="486874" y="965"/>
                  </a:lnTo>
                  <a:lnTo>
                    <a:pt x="477635" y="0"/>
                  </a:lnTo>
                  <a:lnTo>
                    <a:pt x="458011" y="5167"/>
                  </a:lnTo>
                  <a:lnTo>
                    <a:pt x="425222" y="27548"/>
                  </a:lnTo>
                  <a:lnTo>
                    <a:pt x="410540" y="40807"/>
                  </a:lnTo>
                  <a:lnTo>
                    <a:pt x="402454" y="60738"/>
                  </a:lnTo>
                  <a:lnTo>
                    <a:pt x="397264" y="111661"/>
                  </a:lnTo>
                  <a:lnTo>
                    <a:pt x="401954" y="147280"/>
                  </a:lnTo>
                  <a:lnTo>
                    <a:pt x="416342" y="180061"/>
                  </a:lnTo>
                  <a:lnTo>
                    <a:pt x="435059" y="198278"/>
                  </a:lnTo>
                  <a:lnTo>
                    <a:pt x="446601" y="206411"/>
                  </a:lnTo>
                  <a:lnTo>
                    <a:pt x="471904" y="212329"/>
                  </a:lnTo>
                  <a:lnTo>
                    <a:pt x="533297" y="203832"/>
                  </a:lnTo>
                  <a:lnTo>
                    <a:pt x="543385" y="20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064207" y="863336"/>
            <a:ext cx="4257228" cy="568540"/>
            <a:chOff x="5064207" y="863336"/>
            <a:chExt cx="4257228" cy="568540"/>
          </a:xfrm>
        </p:grpSpPr>
        <p:sp>
          <p:nvSpPr>
            <p:cNvPr id="78" name="Freeform 77"/>
            <p:cNvSpPr/>
            <p:nvPr/>
          </p:nvSpPr>
          <p:spPr>
            <a:xfrm>
              <a:off x="5064207" y="1242362"/>
              <a:ext cx="38626" cy="189514"/>
            </a:xfrm>
            <a:custGeom>
              <a:avLst/>
              <a:gdLst/>
              <a:ahLst/>
              <a:cxnLst/>
              <a:rect l="0" t="0" r="0" b="0"/>
              <a:pathLst>
                <a:path w="38626" h="189514">
                  <a:moveTo>
                    <a:pt x="0" y="0"/>
                  </a:moveTo>
                  <a:lnTo>
                    <a:pt x="19128" y="52705"/>
                  </a:lnTo>
                  <a:lnTo>
                    <a:pt x="34263" y="78528"/>
                  </a:lnTo>
                  <a:lnTo>
                    <a:pt x="38625" y="101972"/>
                  </a:lnTo>
                  <a:lnTo>
                    <a:pt x="35491" y="135889"/>
                  </a:lnTo>
                  <a:lnTo>
                    <a:pt x="27082" y="1543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06362" y="968621"/>
              <a:ext cx="185194" cy="296604"/>
            </a:xfrm>
            <a:custGeom>
              <a:avLst/>
              <a:gdLst/>
              <a:ahLst/>
              <a:cxnLst/>
              <a:rect l="0" t="0" r="0" b="0"/>
              <a:pathLst>
                <a:path w="185194" h="296604">
                  <a:moveTo>
                    <a:pt x="0" y="0"/>
                  </a:moveTo>
                  <a:lnTo>
                    <a:pt x="11453" y="48931"/>
                  </a:lnTo>
                  <a:lnTo>
                    <a:pt x="24451" y="96777"/>
                  </a:lnTo>
                  <a:lnTo>
                    <a:pt x="44214" y="159757"/>
                  </a:lnTo>
                  <a:lnTo>
                    <a:pt x="50146" y="208642"/>
                  </a:lnTo>
                  <a:lnTo>
                    <a:pt x="58215" y="267988"/>
                  </a:lnTo>
                  <a:lnTo>
                    <a:pt x="55900" y="292241"/>
                  </a:lnTo>
                  <a:lnTo>
                    <a:pt x="53644" y="296603"/>
                  </a:lnTo>
                  <a:lnTo>
                    <a:pt x="50971" y="296001"/>
                  </a:lnTo>
                  <a:lnTo>
                    <a:pt x="48019" y="292091"/>
                  </a:lnTo>
                  <a:lnTo>
                    <a:pt x="47858" y="275268"/>
                  </a:lnTo>
                  <a:lnTo>
                    <a:pt x="57287" y="231929"/>
                  </a:lnTo>
                  <a:lnTo>
                    <a:pt x="72606" y="200131"/>
                  </a:lnTo>
                  <a:lnTo>
                    <a:pt x="97553" y="174072"/>
                  </a:lnTo>
                  <a:lnTo>
                    <a:pt x="107149" y="169860"/>
                  </a:lnTo>
                  <a:lnTo>
                    <a:pt x="127171" y="168300"/>
                  </a:lnTo>
                  <a:lnTo>
                    <a:pt x="144648" y="174626"/>
                  </a:lnTo>
                  <a:lnTo>
                    <a:pt x="174932" y="197751"/>
                  </a:lnTo>
                  <a:lnTo>
                    <a:pt x="183033" y="217351"/>
                  </a:lnTo>
                  <a:lnTo>
                    <a:pt x="185193" y="229129"/>
                  </a:lnTo>
                  <a:lnTo>
                    <a:pt x="181354" y="248454"/>
                  </a:lnTo>
                  <a:lnTo>
                    <a:pt x="177055" y="256883"/>
                  </a:lnTo>
                  <a:lnTo>
                    <a:pt x="162919" y="269368"/>
                  </a:lnTo>
                  <a:lnTo>
                    <a:pt x="143768" y="277647"/>
                  </a:lnTo>
                  <a:lnTo>
                    <a:pt x="96466" y="282962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49168" y="1105492"/>
              <a:ext cx="94107" cy="146487"/>
            </a:xfrm>
            <a:custGeom>
              <a:avLst/>
              <a:gdLst/>
              <a:ahLst/>
              <a:cxnLst/>
              <a:rect l="0" t="0" r="0" b="0"/>
              <a:pathLst>
                <a:path w="94107" h="146487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1978" y="117000"/>
                  </a:lnTo>
                  <a:lnTo>
                    <a:pt x="10657" y="138178"/>
                  </a:lnTo>
                  <a:lnTo>
                    <a:pt x="17417" y="143591"/>
                  </a:lnTo>
                  <a:lnTo>
                    <a:pt x="25432" y="146030"/>
                  </a:lnTo>
                  <a:lnTo>
                    <a:pt x="34286" y="146486"/>
                  </a:lnTo>
                  <a:lnTo>
                    <a:pt x="42527" y="143281"/>
                  </a:lnTo>
                  <a:lnTo>
                    <a:pt x="57925" y="130361"/>
                  </a:lnTo>
                  <a:lnTo>
                    <a:pt x="79746" y="97767"/>
                  </a:lnTo>
                  <a:lnTo>
                    <a:pt x="91270" y="41105"/>
                  </a:lnTo>
                  <a:lnTo>
                    <a:pt x="9410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38031" y="93703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3547"/>
                  </a:lnTo>
                  <a:lnTo>
                    <a:pt x="9065" y="22363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43274" y="102126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5957" y="14654"/>
                  </a:lnTo>
                  <a:lnTo>
                    <a:pt x="75747" y="27028"/>
                  </a:lnTo>
                  <a:lnTo>
                    <a:pt x="27007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37198" y="1066869"/>
              <a:ext cx="153582" cy="176342"/>
            </a:xfrm>
            <a:custGeom>
              <a:avLst/>
              <a:gdLst/>
              <a:ahLst/>
              <a:cxnLst/>
              <a:rect l="0" t="0" r="0" b="0"/>
              <a:pathLst>
                <a:path w="153582" h="176342">
                  <a:moveTo>
                    <a:pt x="6159" y="59680"/>
                  </a:moveTo>
                  <a:lnTo>
                    <a:pt x="17337" y="70858"/>
                  </a:lnTo>
                  <a:lnTo>
                    <a:pt x="35304" y="76346"/>
                  </a:lnTo>
                  <a:lnTo>
                    <a:pt x="97302" y="78989"/>
                  </a:lnTo>
                  <a:lnTo>
                    <a:pt x="120367" y="74891"/>
                  </a:lnTo>
                  <a:lnTo>
                    <a:pt x="147493" y="60417"/>
                  </a:lnTo>
                  <a:lnTo>
                    <a:pt x="151854" y="51983"/>
                  </a:lnTo>
                  <a:lnTo>
                    <a:pt x="153581" y="30133"/>
                  </a:lnTo>
                  <a:lnTo>
                    <a:pt x="150064" y="21264"/>
                  </a:lnTo>
                  <a:lnTo>
                    <a:pt x="136797" y="8291"/>
                  </a:lnTo>
                  <a:lnTo>
                    <a:pt x="116083" y="1745"/>
                  </a:lnTo>
                  <a:lnTo>
                    <a:pt x="104008" y="0"/>
                  </a:lnTo>
                  <a:lnTo>
                    <a:pt x="81233" y="4300"/>
                  </a:lnTo>
                  <a:lnTo>
                    <a:pt x="38016" y="26124"/>
                  </a:lnTo>
                  <a:lnTo>
                    <a:pt x="11829" y="51687"/>
                  </a:lnTo>
                  <a:lnTo>
                    <a:pt x="2830" y="74455"/>
                  </a:lnTo>
                  <a:lnTo>
                    <a:pt x="0" y="99002"/>
                  </a:lnTo>
                  <a:lnTo>
                    <a:pt x="2642" y="121610"/>
                  </a:lnTo>
                  <a:lnTo>
                    <a:pt x="10835" y="140237"/>
                  </a:lnTo>
                  <a:lnTo>
                    <a:pt x="16295" y="148479"/>
                  </a:lnTo>
                  <a:lnTo>
                    <a:pt x="46338" y="171259"/>
                  </a:lnTo>
                  <a:lnTo>
                    <a:pt x="74709" y="176341"/>
                  </a:lnTo>
                  <a:lnTo>
                    <a:pt x="111088" y="172625"/>
                  </a:lnTo>
                  <a:lnTo>
                    <a:pt x="132501" y="164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22342" y="1105492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97900" y="55087"/>
                  </a:lnTo>
                  <a:lnTo>
                    <a:pt x="41465" y="1013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43399" y="1116020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44322" y="53875"/>
                  </a:lnTo>
                  <a:lnTo>
                    <a:pt x="107609" y="114962"/>
                  </a:lnTo>
                  <a:lnTo>
                    <a:pt x="131320" y="130379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54619" y="863336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7124"/>
                  </a:lnTo>
                  <a:lnTo>
                    <a:pt x="9245" y="206920"/>
                  </a:lnTo>
                  <a:lnTo>
                    <a:pt x="15342" y="268861"/>
                  </a:lnTo>
                  <a:lnTo>
                    <a:pt x="18906" y="320648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27627" y="98967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14654"/>
                  </a:lnTo>
                  <a:lnTo>
                    <a:pt x="108307" y="28198"/>
                  </a:lnTo>
                  <a:lnTo>
                    <a:pt x="4942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20030" y="1089681"/>
              <a:ext cx="151393" cy="153822"/>
            </a:xfrm>
            <a:custGeom>
              <a:avLst/>
              <a:gdLst/>
              <a:ahLst/>
              <a:cxnLst/>
              <a:rect l="0" t="0" r="0" b="0"/>
              <a:pathLst>
                <a:path w="151393" h="153822">
                  <a:moveTo>
                    <a:pt x="28695" y="36868"/>
                  </a:moveTo>
                  <a:lnTo>
                    <a:pt x="66174" y="45201"/>
                  </a:lnTo>
                  <a:lnTo>
                    <a:pt x="117596" y="46963"/>
                  </a:lnTo>
                  <a:lnTo>
                    <a:pt x="138786" y="40965"/>
                  </a:lnTo>
                  <a:lnTo>
                    <a:pt x="147713" y="36089"/>
                  </a:lnTo>
                  <a:lnTo>
                    <a:pt x="151324" y="29330"/>
                  </a:lnTo>
                  <a:lnTo>
                    <a:pt x="151392" y="21314"/>
                  </a:lnTo>
                  <a:lnTo>
                    <a:pt x="149097" y="12461"/>
                  </a:lnTo>
                  <a:lnTo>
                    <a:pt x="141718" y="6558"/>
                  </a:lnTo>
                  <a:lnTo>
                    <a:pt x="117922" y="0"/>
                  </a:lnTo>
                  <a:lnTo>
                    <a:pt x="82819" y="1898"/>
                  </a:lnTo>
                  <a:lnTo>
                    <a:pt x="40686" y="14189"/>
                  </a:lnTo>
                  <a:lnTo>
                    <a:pt x="23886" y="25229"/>
                  </a:lnTo>
                  <a:lnTo>
                    <a:pt x="11741" y="41053"/>
                  </a:lnTo>
                  <a:lnTo>
                    <a:pt x="3612" y="60955"/>
                  </a:lnTo>
                  <a:lnTo>
                    <a:pt x="0" y="85398"/>
                  </a:lnTo>
                  <a:lnTo>
                    <a:pt x="2546" y="96127"/>
                  </a:lnTo>
                  <a:lnTo>
                    <a:pt x="21727" y="122407"/>
                  </a:lnTo>
                  <a:lnTo>
                    <a:pt x="43918" y="143841"/>
                  </a:lnTo>
                  <a:lnTo>
                    <a:pt x="62367" y="153821"/>
                  </a:lnTo>
                  <a:lnTo>
                    <a:pt x="85385" y="152798"/>
                  </a:lnTo>
                  <a:lnTo>
                    <a:pt x="115292" y="142187"/>
                  </a:lnTo>
                  <a:lnTo>
                    <a:pt x="133980" y="131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87952" y="1086632"/>
              <a:ext cx="113458" cy="145203"/>
            </a:xfrm>
            <a:custGeom>
              <a:avLst/>
              <a:gdLst/>
              <a:ahLst/>
              <a:cxnLst/>
              <a:rect l="0" t="0" r="0" b="0"/>
              <a:pathLst>
                <a:path w="113458" h="145203">
                  <a:moveTo>
                    <a:pt x="18701" y="39917"/>
                  </a:moveTo>
                  <a:lnTo>
                    <a:pt x="10367" y="77395"/>
                  </a:lnTo>
                  <a:lnTo>
                    <a:pt x="11942" y="112243"/>
                  </a:lnTo>
                  <a:lnTo>
                    <a:pt x="14528" y="127044"/>
                  </a:lnTo>
                  <a:lnTo>
                    <a:pt x="13579" y="126077"/>
                  </a:lnTo>
                  <a:lnTo>
                    <a:pt x="3651" y="93721"/>
                  </a:lnTo>
                  <a:lnTo>
                    <a:pt x="0" y="36203"/>
                  </a:lnTo>
                  <a:lnTo>
                    <a:pt x="3760" y="11360"/>
                  </a:lnTo>
                  <a:lnTo>
                    <a:pt x="8740" y="4501"/>
                  </a:lnTo>
                  <a:lnTo>
                    <a:pt x="15570" y="1099"/>
                  </a:lnTo>
                  <a:lnTo>
                    <a:pt x="23632" y="0"/>
                  </a:lnTo>
                  <a:lnTo>
                    <a:pt x="38830" y="5018"/>
                  </a:lnTo>
                  <a:lnTo>
                    <a:pt x="53383" y="16218"/>
                  </a:lnTo>
                  <a:lnTo>
                    <a:pt x="94703" y="72195"/>
                  </a:lnTo>
                  <a:lnTo>
                    <a:pt x="107381" y="103293"/>
                  </a:lnTo>
                  <a:lnTo>
                    <a:pt x="113457" y="145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16335" y="871023"/>
              <a:ext cx="132474" cy="387062"/>
            </a:xfrm>
            <a:custGeom>
              <a:avLst/>
              <a:gdLst/>
              <a:ahLst/>
              <a:cxnLst/>
              <a:rect l="0" t="0" r="0" b="0"/>
              <a:pathLst>
                <a:path w="132474" h="387062">
                  <a:moveTo>
                    <a:pt x="132473" y="287111"/>
                  </a:moveTo>
                  <a:lnTo>
                    <a:pt x="94216" y="246299"/>
                  </a:lnTo>
                  <a:lnTo>
                    <a:pt x="71796" y="239727"/>
                  </a:lnTo>
                  <a:lnTo>
                    <a:pt x="38455" y="241616"/>
                  </a:lnTo>
                  <a:lnTo>
                    <a:pt x="28851" y="247422"/>
                  </a:lnTo>
                  <a:lnTo>
                    <a:pt x="11939" y="266352"/>
                  </a:lnTo>
                  <a:lnTo>
                    <a:pt x="2864" y="290363"/>
                  </a:lnTo>
                  <a:lnTo>
                    <a:pt x="0" y="316633"/>
                  </a:lnTo>
                  <a:lnTo>
                    <a:pt x="2627" y="343906"/>
                  </a:lnTo>
                  <a:lnTo>
                    <a:pt x="10812" y="365386"/>
                  </a:lnTo>
                  <a:lnTo>
                    <a:pt x="16271" y="374389"/>
                  </a:lnTo>
                  <a:lnTo>
                    <a:pt x="24590" y="380392"/>
                  </a:lnTo>
                  <a:lnTo>
                    <a:pt x="46310" y="387061"/>
                  </a:lnTo>
                  <a:lnTo>
                    <a:pt x="56314" y="386500"/>
                  </a:lnTo>
                  <a:lnTo>
                    <a:pt x="73668" y="379637"/>
                  </a:lnTo>
                  <a:lnTo>
                    <a:pt x="86060" y="365668"/>
                  </a:lnTo>
                  <a:lnTo>
                    <a:pt x="107340" y="310714"/>
                  </a:lnTo>
                  <a:lnTo>
                    <a:pt x="118713" y="257199"/>
                  </a:lnTo>
                  <a:lnTo>
                    <a:pt x="117868" y="197140"/>
                  </a:lnTo>
                  <a:lnTo>
                    <a:pt x="110208" y="133721"/>
                  </a:lnTo>
                  <a:lnTo>
                    <a:pt x="100529" y="74766"/>
                  </a:lnTo>
                  <a:lnTo>
                    <a:pt x="90253" y="22203"/>
                  </a:lnTo>
                  <a:lnTo>
                    <a:pt x="86779" y="8730"/>
                  </a:lnTo>
                  <a:lnTo>
                    <a:pt x="80953" y="2088"/>
                  </a:lnTo>
                  <a:lnTo>
                    <a:pt x="73560" y="0"/>
                  </a:lnTo>
                  <a:lnTo>
                    <a:pt x="65121" y="947"/>
                  </a:lnTo>
                  <a:lnTo>
                    <a:pt x="59496" y="7428"/>
                  </a:lnTo>
                  <a:lnTo>
                    <a:pt x="53245" y="30226"/>
                  </a:lnTo>
                  <a:lnTo>
                    <a:pt x="57638" y="93692"/>
                  </a:lnTo>
                  <a:lnTo>
                    <a:pt x="66496" y="152203"/>
                  </a:lnTo>
                  <a:lnTo>
                    <a:pt x="76530" y="211654"/>
                  </a:lnTo>
                  <a:lnTo>
                    <a:pt x="93519" y="274849"/>
                  </a:lnTo>
                  <a:lnTo>
                    <a:pt x="111416" y="329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14223" y="1052849"/>
              <a:ext cx="123372" cy="189514"/>
            </a:xfrm>
            <a:custGeom>
              <a:avLst/>
              <a:gdLst/>
              <a:ahLst/>
              <a:cxnLst/>
              <a:rect l="0" t="0" r="0" b="0"/>
              <a:pathLst>
                <a:path w="123372" h="189514">
                  <a:moveTo>
                    <a:pt x="103041" y="0"/>
                  </a:moveTo>
                  <a:lnTo>
                    <a:pt x="71759" y="9576"/>
                  </a:lnTo>
                  <a:lnTo>
                    <a:pt x="10703" y="47784"/>
                  </a:lnTo>
                  <a:lnTo>
                    <a:pt x="2878" y="56423"/>
                  </a:lnTo>
                  <a:lnTo>
                    <a:pt x="0" y="64521"/>
                  </a:lnTo>
                  <a:lnTo>
                    <a:pt x="422" y="72260"/>
                  </a:lnTo>
                  <a:lnTo>
                    <a:pt x="3043" y="79759"/>
                  </a:lnTo>
                  <a:lnTo>
                    <a:pt x="9469" y="85928"/>
                  </a:lnTo>
                  <a:lnTo>
                    <a:pt x="29088" y="95902"/>
                  </a:lnTo>
                  <a:lnTo>
                    <a:pt x="90284" y="110289"/>
                  </a:lnTo>
                  <a:lnTo>
                    <a:pt x="101555" y="115640"/>
                  </a:lnTo>
                  <a:lnTo>
                    <a:pt x="117199" y="130944"/>
                  </a:lnTo>
                  <a:lnTo>
                    <a:pt x="123008" y="139939"/>
                  </a:lnTo>
                  <a:lnTo>
                    <a:pt x="123371" y="148275"/>
                  </a:lnTo>
                  <a:lnTo>
                    <a:pt x="120104" y="156172"/>
                  </a:lnTo>
                  <a:lnTo>
                    <a:pt x="107115" y="170015"/>
                  </a:lnTo>
                  <a:lnTo>
                    <a:pt x="89644" y="180068"/>
                  </a:lnTo>
                  <a:lnTo>
                    <a:pt x="37399" y="188269"/>
                  </a:lnTo>
                  <a:lnTo>
                    <a:pt x="1881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05996" y="915979"/>
              <a:ext cx="16596" cy="347441"/>
            </a:xfrm>
            <a:custGeom>
              <a:avLst/>
              <a:gdLst/>
              <a:ahLst/>
              <a:cxnLst/>
              <a:rect l="0" t="0" r="0" b="0"/>
              <a:pathLst>
                <a:path w="16596" h="347441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8728" y="132905"/>
                  </a:lnTo>
                  <a:lnTo>
                    <a:pt x="14264" y="191458"/>
                  </a:lnTo>
                  <a:lnTo>
                    <a:pt x="15904" y="250140"/>
                  </a:lnTo>
                  <a:lnTo>
                    <a:pt x="16390" y="301453"/>
                  </a:lnTo>
                  <a:lnTo>
                    <a:pt x="1659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43606" y="108443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9065"/>
                  </a:lnTo>
                  <a:lnTo>
                    <a:pt x="132657" y="17475"/>
                  </a:lnTo>
                  <a:lnTo>
                    <a:pt x="74254" y="20349"/>
                  </a:lnTo>
                  <a:lnTo>
                    <a:pt x="15498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75666" y="915979"/>
              <a:ext cx="256189" cy="334003"/>
            </a:xfrm>
            <a:custGeom>
              <a:avLst/>
              <a:gdLst/>
              <a:ahLst/>
              <a:cxnLst/>
              <a:rect l="0" t="0" r="0" b="0"/>
              <a:pathLst>
                <a:path w="256189" h="33400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5" y="153915"/>
                  </a:lnTo>
                  <a:lnTo>
                    <a:pt x="8670" y="212501"/>
                  </a:lnTo>
                  <a:lnTo>
                    <a:pt x="15262" y="263134"/>
                  </a:lnTo>
                  <a:lnTo>
                    <a:pt x="19565" y="312806"/>
                  </a:lnTo>
                  <a:lnTo>
                    <a:pt x="28937" y="256137"/>
                  </a:lnTo>
                  <a:lnTo>
                    <a:pt x="35237" y="228092"/>
                  </a:lnTo>
                  <a:lnTo>
                    <a:pt x="40894" y="217572"/>
                  </a:lnTo>
                  <a:lnTo>
                    <a:pt x="56539" y="202764"/>
                  </a:lnTo>
                  <a:lnTo>
                    <a:pt x="64455" y="200686"/>
                  </a:lnTo>
                  <a:lnTo>
                    <a:pt x="72071" y="201641"/>
                  </a:lnTo>
                  <a:lnTo>
                    <a:pt x="79489" y="204617"/>
                  </a:lnTo>
                  <a:lnTo>
                    <a:pt x="93969" y="220402"/>
                  </a:lnTo>
                  <a:lnTo>
                    <a:pt x="112156" y="255597"/>
                  </a:lnTo>
                  <a:lnTo>
                    <a:pt x="128782" y="303822"/>
                  </a:lnTo>
                  <a:lnTo>
                    <a:pt x="131334" y="306663"/>
                  </a:lnTo>
                  <a:lnTo>
                    <a:pt x="133035" y="303878"/>
                  </a:lnTo>
                  <a:lnTo>
                    <a:pt x="137265" y="289475"/>
                  </a:lnTo>
                  <a:lnTo>
                    <a:pt x="146943" y="271375"/>
                  </a:lnTo>
                  <a:lnTo>
                    <a:pt x="162164" y="257871"/>
                  </a:lnTo>
                  <a:lnTo>
                    <a:pt x="181796" y="249140"/>
                  </a:lnTo>
                  <a:lnTo>
                    <a:pt x="240532" y="237486"/>
                  </a:lnTo>
                  <a:lnTo>
                    <a:pt x="247948" y="230854"/>
                  </a:lnTo>
                  <a:lnTo>
                    <a:pt x="256188" y="211006"/>
                  </a:lnTo>
                  <a:lnTo>
                    <a:pt x="254876" y="201502"/>
                  </a:lnTo>
                  <a:lnTo>
                    <a:pt x="244059" y="184703"/>
                  </a:lnTo>
                  <a:lnTo>
                    <a:pt x="224433" y="175677"/>
                  </a:lnTo>
                  <a:lnTo>
                    <a:pt x="198943" y="172835"/>
                  </a:lnTo>
                  <a:lnTo>
                    <a:pt x="155217" y="178982"/>
                  </a:lnTo>
                  <a:lnTo>
                    <a:pt x="134646" y="189122"/>
                  </a:lnTo>
                  <a:lnTo>
                    <a:pt x="120823" y="204547"/>
                  </a:lnTo>
                  <a:lnTo>
                    <a:pt x="115500" y="213573"/>
                  </a:lnTo>
                  <a:lnTo>
                    <a:pt x="112704" y="236081"/>
                  </a:lnTo>
                  <a:lnTo>
                    <a:pt x="116531" y="260513"/>
                  </a:lnTo>
                  <a:lnTo>
                    <a:pt x="131839" y="292828"/>
                  </a:lnTo>
                  <a:lnTo>
                    <a:pt x="144532" y="309910"/>
                  </a:lnTo>
                  <a:lnTo>
                    <a:pt x="170421" y="327092"/>
                  </a:lnTo>
                  <a:lnTo>
                    <a:pt x="205908" y="334002"/>
                  </a:lnTo>
                  <a:lnTo>
                    <a:pt x="25225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40682" y="1094963"/>
              <a:ext cx="233004" cy="147540"/>
            </a:xfrm>
            <a:custGeom>
              <a:avLst/>
              <a:gdLst/>
              <a:ahLst/>
              <a:cxnLst/>
              <a:rect l="0" t="0" r="0" b="0"/>
              <a:pathLst>
                <a:path w="233004" h="147540">
                  <a:moveTo>
                    <a:pt x="8333" y="0"/>
                  </a:moveTo>
                  <a:lnTo>
                    <a:pt x="0" y="37478"/>
                  </a:lnTo>
                  <a:lnTo>
                    <a:pt x="1120" y="61111"/>
                  </a:lnTo>
                  <a:lnTo>
                    <a:pt x="21652" y="115542"/>
                  </a:lnTo>
                  <a:lnTo>
                    <a:pt x="38276" y="141730"/>
                  </a:lnTo>
                  <a:lnTo>
                    <a:pt x="45842" y="145959"/>
                  </a:lnTo>
                  <a:lnTo>
                    <a:pt x="63609" y="147539"/>
                  </a:lnTo>
                  <a:lnTo>
                    <a:pt x="70920" y="143983"/>
                  </a:lnTo>
                  <a:lnTo>
                    <a:pt x="82163" y="130673"/>
                  </a:lnTo>
                  <a:lnTo>
                    <a:pt x="89481" y="97860"/>
                  </a:lnTo>
                  <a:lnTo>
                    <a:pt x="94017" y="93316"/>
                  </a:lnTo>
                  <a:lnTo>
                    <a:pt x="100551" y="93796"/>
                  </a:lnTo>
                  <a:lnTo>
                    <a:pt x="123394" y="108120"/>
                  </a:lnTo>
                  <a:lnTo>
                    <a:pt x="157663" y="133921"/>
                  </a:lnTo>
                  <a:lnTo>
                    <a:pt x="180767" y="138290"/>
                  </a:lnTo>
                  <a:lnTo>
                    <a:pt x="193479" y="137817"/>
                  </a:lnTo>
                  <a:lnTo>
                    <a:pt x="203124" y="133992"/>
                  </a:lnTo>
                  <a:lnTo>
                    <a:pt x="216960" y="120383"/>
                  </a:lnTo>
                  <a:lnTo>
                    <a:pt x="231325" y="92991"/>
                  </a:lnTo>
                  <a:lnTo>
                    <a:pt x="233003" y="72915"/>
                  </a:lnTo>
                  <a:lnTo>
                    <a:pt x="22943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33285" y="1126549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9065" y="58617"/>
                  </a:lnTo>
                  <a:lnTo>
                    <a:pt x="21789" y="120427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12228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89458" y="905702"/>
              <a:ext cx="133341" cy="369512"/>
            </a:xfrm>
            <a:custGeom>
              <a:avLst/>
              <a:gdLst/>
              <a:ahLst/>
              <a:cxnLst/>
              <a:rect l="0" t="0" r="0" b="0"/>
              <a:pathLst>
                <a:path w="133341" h="369512">
                  <a:moveTo>
                    <a:pt x="91226" y="262961"/>
                  </a:moveTo>
                  <a:lnTo>
                    <a:pt x="61917" y="224587"/>
                  </a:lnTo>
                  <a:lnTo>
                    <a:pt x="42324" y="216660"/>
                  </a:lnTo>
                  <a:lnTo>
                    <a:pt x="30549" y="214546"/>
                  </a:lnTo>
                  <a:lnTo>
                    <a:pt x="21529" y="217816"/>
                  </a:lnTo>
                  <a:lnTo>
                    <a:pt x="14345" y="224675"/>
                  </a:lnTo>
                  <a:lnTo>
                    <a:pt x="8386" y="233928"/>
                  </a:lnTo>
                  <a:lnTo>
                    <a:pt x="0" y="274895"/>
                  </a:lnTo>
                  <a:lnTo>
                    <a:pt x="3104" y="318490"/>
                  </a:lnTo>
                  <a:lnTo>
                    <a:pt x="11507" y="340673"/>
                  </a:lnTo>
                  <a:lnTo>
                    <a:pt x="17023" y="349864"/>
                  </a:lnTo>
                  <a:lnTo>
                    <a:pt x="32510" y="363196"/>
                  </a:lnTo>
                  <a:lnTo>
                    <a:pt x="41553" y="368388"/>
                  </a:lnTo>
                  <a:lnTo>
                    <a:pt x="49922" y="369511"/>
                  </a:lnTo>
                  <a:lnTo>
                    <a:pt x="65459" y="364519"/>
                  </a:lnTo>
                  <a:lnTo>
                    <a:pt x="87360" y="348554"/>
                  </a:lnTo>
                  <a:lnTo>
                    <a:pt x="98477" y="326349"/>
                  </a:lnTo>
                  <a:lnTo>
                    <a:pt x="115145" y="264433"/>
                  </a:lnTo>
                  <a:lnTo>
                    <a:pt x="114951" y="207635"/>
                  </a:lnTo>
                  <a:lnTo>
                    <a:pt x="107484" y="146352"/>
                  </a:lnTo>
                  <a:lnTo>
                    <a:pt x="103452" y="94919"/>
                  </a:lnTo>
                  <a:lnTo>
                    <a:pt x="91079" y="44455"/>
                  </a:lnTo>
                  <a:lnTo>
                    <a:pt x="72595" y="3636"/>
                  </a:lnTo>
                  <a:lnTo>
                    <a:pt x="67107" y="0"/>
                  </a:lnTo>
                  <a:lnTo>
                    <a:pt x="62277" y="2256"/>
                  </a:lnTo>
                  <a:lnTo>
                    <a:pt x="57889" y="8439"/>
                  </a:lnTo>
                  <a:lnTo>
                    <a:pt x="51712" y="45087"/>
                  </a:lnTo>
                  <a:lnTo>
                    <a:pt x="58030" y="95402"/>
                  </a:lnTo>
                  <a:lnTo>
                    <a:pt x="70544" y="153000"/>
                  </a:lnTo>
                  <a:lnTo>
                    <a:pt x="84281" y="210045"/>
                  </a:lnTo>
                  <a:lnTo>
                    <a:pt x="105495" y="268063"/>
                  </a:lnTo>
                  <a:lnTo>
                    <a:pt x="133340" y="32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32545" y="905450"/>
              <a:ext cx="48181" cy="347442"/>
            </a:xfrm>
            <a:custGeom>
              <a:avLst/>
              <a:gdLst/>
              <a:ahLst/>
              <a:cxnLst/>
              <a:rect l="0" t="0" r="0" b="0"/>
              <a:pathLst>
                <a:path w="48181" h="347442">
                  <a:moveTo>
                    <a:pt x="6066" y="0"/>
                  </a:moveTo>
                  <a:lnTo>
                    <a:pt x="0" y="32452"/>
                  </a:lnTo>
                  <a:lnTo>
                    <a:pt x="4521" y="83230"/>
                  </a:lnTo>
                  <a:lnTo>
                    <a:pt x="8728" y="133455"/>
                  </a:lnTo>
                  <a:lnTo>
                    <a:pt x="17384" y="187331"/>
                  </a:lnTo>
                  <a:lnTo>
                    <a:pt x="27357" y="245799"/>
                  </a:lnTo>
                  <a:lnTo>
                    <a:pt x="37721" y="295878"/>
                  </a:lnTo>
                  <a:lnTo>
                    <a:pt x="4818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433327" y="1073906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0"/>
                  </a:moveTo>
                  <a:lnTo>
                    <a:pt x="140582" y="3120"/>
                  </a:lnTo>
                  <a:lnTo>
                    <a:pt x="111613" y="6066"/>
                  </a:lnTo>
                  <a:lnTo>
                    <a:pt x="61301" y="1545"/>
                  </a:lnTo>
                  <a:lnTo>
                    <a:pt x="26742" y="35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54425" y="884393"/>
              <a:ext cx="168456" cy="389556"/>
            </a:xfrm>
            <a:custGeom>
              <a:avLst/>
              <a:gdLst/>
              <a:ahLst/>
              <a:cxnLst/>
              <a:rect l="0" t="0" r="0" b="0"/>
              <a:pathLst>
                <a:path w="168456" h="389556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21788" y="230600"/>
                  </a:lnTo>
                  <a:lnTo>
                    <a:pt x="31465" y="293710"/>
                  </a:lnTo>
                  <a:lnTo>
                    <a:pt x="42783" y="352902"/>
                  </a:lnTo>
                  <a:lnTo>
                    <a:pt x="47090" y="368585"/>
                  </a:lnTo>
                  <a:lnTo>
                    <a:pt x="42999" y="323203"/>
                  </a:lnTo>
                  <a:lnTo>
                    <a:pt x="47965" y="275269"/>
                  </a:lnTo>
                  <a:lnTo>
                    <a:pt x="53034" y="263061"/>
                  </a:lnTo>
                  <a:lnTo>
                    <a:pt x="68024" y="246378"/>
                  </a:lnTo>
                  <a:lnTo>
                    <a:pt x="76935" y="244970"/>
                  </a:lnTo>
                  <a:lnTo>
                    <a:pt x="96194" y="252765"/>
                  </a:lnTo>
                  <a:lnTo>
                    <a:pt x="121178" y="276885"/>
                  </a:lnTo>
                  <a:lnTo>
                    <a:pt x="154590" y="326798"/>
                  </a:lnTo>
                  <a:lnTo>
                    <a:pt x="162293" y="347625"/>
                  </a:lnTo>
                  <a:lnTo>
                    <a:pt x="16845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66011" y="915979"/>
              <a:ext cx="30612" cy="389555"/>
            </a:xfrm>
            <a:custGeom>
              <a:avLst/>
              <a:gdLst/>
              <a:ahLst/>
              <a:cxnLst/>
              <a:rect l="0" t="0" r="0" b="0"/>
              <a:pathLst>
                <a:path w="30612" h="389555">
                  <a:moveTo>
                    <a:pt x="9554" y="0"/>
                  </a:moveTo>
                  <a:lnTo>
                    <a:pt x="2318" y="44367"/>
                  </a:lnTo>
                  <a:lnTo>
                    <a:pt x="0" y="103093"/>
                  </a:lnTo>
                  <a:lnTo>
                    <a:pt x="484" y="151689"/>
                  </a:lnTo>
                  <a:lnTo>
                    <a:pt x="7416" y="210031"/>
                  </a:lnTo>
                  <a:lnTo>
                    <a:pt x="14720" y="261026"/>
                  </a:lnTo>
                  <a:lnTo>
                    <a:pt x="24082" y="310918"/>
                  </a:lnTo>
                  <a:lnTo>
                    <a:pt x="29322" y="369168"/>
                  </a:lnTo>
                  <a:lnTo>
                    <a:pt x="3061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980808" y="1073906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940" y="16789"/>
                  </a:lnTo>
                  <a:lnTo>
                    <a:pt x="64472" y="26084"/>
                  </a:lnTo>
                  <a:lnTo>
                    <a:pt x="11725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94208" y="1158134"/>
              <a:ext cx="127227" cy="164033"/>
            </a:xfrm>
            <a:custGeom>
              <a:avLst/>
              <a:gdLst/>
              <a:ahLst/>
              <a:cxnLst/>
              <a:rect l="0" t="0" r="0" b="0"/>
              <a:pathLst>
                <a:path w="127227" h="164033">
                  <a:moveTo>
                    <a:pt x="91926" y="21057"/>
                  </a:moveTo>
                  <a:lnTo>
                    <a:pt x="75159" y="15468"/>
                  </a:lnTo>
                  <a:lnTo>
                    <a:pt x="57568" y="15844"/>
                  </a:lnTo>
                  <a:lnTo>
                    <a:pt x="39222" y="21080"/>
                  </a:lnTo>
                  <a:lnTo>
                    <a:pt x="23268" y="31206"/>
                  </a:lnTo>
                  <a:lnTo>
                    <a:pt x="11499" y="46625"/>
                  </a:lnTo>
                  <a:lnTo>
                    <a:pt x="3539" y="66346"/>
                  </a:lnTo>
                  <a:lnTo>
                    <a:pt x="0" y="90708"/>
                  </a:lnTo>
                  <a:lnTo>
                    <a:pt x="4667" y="114014"/>
                  </a:lnTo>
                  <a:lnTo>
                    <a:pt x="20448" y="143746"/>
                  </a:lnTo>
                  <a:lnTo>
                    <a:pt x="26727" y="151983"/>
                  </a:lnTo>
                  <a:lnTo>
                    <a:pt x="46181" y="161135"/>
                  </a:lnTo>
                  <a:lnTo>
                    <a:pt x="69256" y="164032"/>
                  </a:lnTo>
                  <a:lnTo>
                    <a:pt x="91209" y="161421"/>
                  </a:lnTo>
                  <a:lnTo>
                    <a:pt x="99637" y="156747"/>
                  </a:lnTo>
                  <a:lnTo>
                    <a:pt x="112121" y="142195"/>
                  </a:lnTo>
                  <a:lnTo>
                    <a:pt x="125726" y="114272"/>
                  </a:lnTo>
                  <a:lnTo>
                    <a:pt x="127226" y="90952"/>
                  </a:lnTo>
                  <a:lnTo>
                    <a:pt x="118656" y="43442"/>
                  </a:lnTo>
                  <a:lnTo>
                    <a:pt x="106146" y="24767"/>
                  </a:lnTo>
                  <a:lnTo>
                    <a:pt x="85612" y="7339"/>
                  </a:lnTo>
                  <a:lnTo>
                    <a:pt x="708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21139" y="1589803"/>
            <a:ext cx="7305353" cy="638175"/>
            <a:chOff x="421139" y="1589803"/>
            <a:chExt cx="7305353" cy="638175"/>
          </a:xfrm>
        </p:grpSpPr>
        <p:sp>
          <p:nvSpPr>
            <p:cNvPr id="106" name="Freeform 105"/>
            <p:cNvSpPr/>
            <p:nvPr/>
          </p:nvSpPr>
          <p:spPr>
            <a:xfrm>
              <a:off x="421139" y="1960078"/>
              <a:ext cx="242157" cy="221173"/>
            </a:xfrm>
            <a:custGeom>
              <a:avLst/>
              <a:gdLst/>
              <a:ahLst/>
              <a:cxnLst/>
              <a:rect l="0" t="0" r="0" b="0"/>
              <a:pathLst>
                <a:path w="242157" h="221173">
                  <a:moveTo>
                    <a:pt x="0" y="19279"/>
                  </a:moveTo>
                  <a:lnTo>
                    <a:pt x="3120" y="73424"/>
                  </a:lnTo>
                  <a:lnTo>
                    <a:pt x="14655" y="133960"/>
                  </a:lnTo>
                  <a:lnTo>
                    <a:pt x="28198" y="192667"/>
                  </a:lnTo>
                  <a:lnTo>
                    <a:pt x="36301" y="221172"/>
                  </a:lnTo>
                  <a:lnTo>
                    <a:pt x="35899" y="220555"/>
                  </a:lnTo>
                  <a:lnTo>
                    <a:pt x="17184" y="159929"/>
                  </a:lnTo>
                  <a:lnTo>
                    <a:pt x="11844" y="106377"/>
                  </a:lnTo>
                  <a:lnTo>
                    <a:pt x="10789" y="50738"/>
                  </a:lnTo>
                  <a:lnTo>
                    <a:pt x="10702" y="36742"/>
                  </a:lnTo>
                  <a:lnTo>
                    <a:pt x="15324" y="28582"/>
                  </a:lnTo>
                  <a:lnTo>
                    <a:pt x="23084" y="24311"/>
                  </a:lnTo>
                  <a:lnTo>
                    <a:pt x="32937" y="22634"/>
                  </a:lnTo>
                  <a:lnTo>
                    <a:pt x="43015" y="25025"/>
                  </a:lnTo>
                  <a:lnTo>
                    <a:pt x="63572" y="37041"/>
                  </a:lnTo>
                  <a:lnTo>
                    <a:pt x="78167" y="54079"/>
                  </a:lnTo>
                  <a:lnTo>
                    <a:pt x="107873" y="111198"/>
                  </a:lnTo>
                  <a:lnTo>
                    <a:pt x="114029" y="119163"/>
                  </a:lnTo>
                  <a:lnTo>
                    <a:pt x="116964" y="120963"/>
                  </a:lnTo>
                  <a:lnTo>
                    <a:pt x="117750" y="118654"/>
                  </a:lnTo>
                  <a:lnTo>
                    <a:pt x="115984" y="59026"/>
                  </a:lnTo>
                  <a:lnTo>
                    <a:pt x="121437" y="10363"/>
                  </a:lnTo>
                  <a:lnTo>
                    <a:pt x="126581" y="3976"/>
                  </a:lnTo>
                  <a:lnTo>
                    <a:pt x="133521" y="888"/>
                  </a:lnTo>
                  <a:lnTo>
                    <a:pt x="141656" y="0"/>
                  </a:lnTo>
                  <a:lnTo>
                    <a:pt x="149420" y="2917"/>
                  </a:lnTo>
                  <a:lnTo>
                    <a:pt x="172695" y="24959"/>
                  </a:lnTo>
                  <a:lnTo>
                    <a:pt x="198958" y="60606"/>
                  </a:lnTo>
                  <a:lnTo>
                    <a:pt x="223541" y="122843"/>
                  </a:lnTo>
                  <a:lnTo>
                    <a:pt x="242156" y="177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0520" y="1966337"/>
              <a:ext cx="235460" cy="173326"/>
            </a:xfrm>
            <a:custGeom>
              <a:avLst/>
              <a:gdLst/>
              <a:ahLst/>
              <a:cxnLst/>
              <a:rect l="0" t="0" r="0" b="0"/>
              <a:pathLst>
                <a:path w="235460" h="173326">
                  <a:moveTo>
                    <a:pt x="140702" y="76191"/>
                  </a:moveTo>
                  <a:lnTo>
                    <a:pt x="140702" y="53834"/>
                  </a:lnTo>
                  <a:lnTo>
                    <a:pt x="129524" y="23163"/>
                  </a:lnTo>
                  <a:lnTo>
                    <a:pt x="114677" y="8560"/>
                  </a:lnTo>
                  <a:lnTo>
                    <a:pt x="105805" y="3027"/>
                  </a:lnTo>
                  <a:lnTo>
                    <a:pt x="80349" y="0"/>
                  </a:lnTo>
                  <a:lnTo>
                    <a:pt x="53047" y="3724"/>
                  </a:lnTo>
                  <a:lnTo>
                    <a:pt x="33114" y="13178"/>
                  </a:lnTo>
                  <a:lnTo>
                    <a:pt x="19576" y="31417"/>
                  </a:lnTo>
                  <a:lnTo>
                    <a:pt x="1353" y="81255"/>
                  </a:lnTo>
                  <a:lnTo>
                    <a:pt x="0" y="105348"/>
                  </a:lnTo>
                  <a:lnTo>
                    <a:pt x="4469" y="127754"/>
                  </a:lnTo>
                  <a:lnTo>
                    <a:pt x="14253" y="149411"/>
                  </a:lnTo>
                  <a:lnTo>
                    <a:pt x="29521" y="164495"/>
                  </a:lnTo>
                  <a:lnTo>
                    <a:pt x="38505" y="170156"/>
                  </a:lnTo>
                  <a:lnTo>
                    <a:pt x="57847" y="173325"/>
                  </a:lnTo>
                  <a:lnTo>
                    <a:pt x="67918" y="172533"/>
                  </a:lnTo>
                  <a:lnTo>
                    <a:pt x="85347" y="165413"/>
                  </a:lnTo>
                  <a:lnTo>
                    <a:pt x="93270" y="160239"/>
                  </a:lnTo>
                  <a:lnTo>
                    <a:pt x="105193" y="145131"/>
                  </a:lnTo>
                  <a:lnTo>
                    <a:pt x="122380" y="106837"/>
                  </a:lnTo>
                  <a:lnTo>
                    <a:pt x="127865" y="70323"/>
                  </a:lnTo>
                  <a:lnTo>
                    <a:pt x="129804" y="66430"/>
                  </a:lnTo>
                  <a:lnTo>
                    <a:pt x="132267" y="68514"/>
                  </a:lnTo>
                  <a:lnTo>
                    <a:pt x="160452" y="129617"/>
                  </a:lnTo>
                  <a:lnTo>
                    <a:pt x="185549" y="155062"/>
                  </a:lnTo>
                  <a:lnTo>
                    <a:pt x="195166" y="158017"/>
                  </a:lnTo>
                  <a:lnTo>
                    <a:pt x="235459" y="1498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15979" y="1789844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7" y="159450"/>
                  </a:lnTo>
                  <a:lnTo>
                    <a:pt x="18669" y="218430"/>
                  </a:lnTo>
                  <a:lnTo>
                    <a:pt x="26174" y="279583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75713" y="1853015"/>
              <a:ext cx="119251" cy="263213"/>
            </a:xfrm>
            <a:custGeom>
              <a:avLst/>
              <a:gdLst/>
              <a:ahLst/>
              <a:cxnLst/>
              <a:rect l="0" t="0" r="0" b="0"/>
              <a:pathLst>
                <a:path w="119251" h="263213">
                  <a:moveTo>
                    <a:pt x="77136" y="0"/>
                  </a:moveTo>
                  <a:lnTo>
                    <a:pt x="48455" y="53875"/>
                  </a:lnTo>
                  <a:lnTo>
                    <a:pt x="11264" y="108686"/>
                  </a:lnTo>
                  <a:lnTo>
                    <a:pt x="1846" y="127854"/>
                  </a:lnTo>
                  <a:lnTo>
                    <a:pt x="0" y="151190"/>
                  </a:lnTo>
                  <a:lnTo>
                    <a:pt x="4249" y="175990"/>
                  </a:lnTo>
                  <a:lnTo>
                    <a:pt x="13936" y="198711"/>
                  </a:lnTo>
                  <a:lnTo>
                    <a:pt x="38133" y="225643"/>
                  </a:lnTo>
                  <a:lnTo>
                    <a:pt x="67530" y="248442"/>
                  </a:lnTo>
                  <a:lnTo>
                    <a:pt x="88075" y="256648"/>
                  </a:lnTo>
                  <a:lnTo>
                    <a:pt x="11925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105492" y="1923202"/>
              <a:ext cx="126343" cy="177728"/>
            </a:xfrm>
            <a:custGeom>
              <a:avLst/>
              <a:gdLst/>
              <a:ahLst/>
              <a:cxnLst/>
              <a:rect l="0" t="0" r="0" b="0"/>
              <a:pathLst>
                <a:path w="126343" h="177728">
                  <a:moveTo>
                    <a:pt x="0" y="87741"/>
                  </a:moveTo>
                  <a:lnTo>
                    <a:pt x="42691" y="84621"/>
                  </a:lnTo>
                  <a:lnTo>
                    <a:pt x="73870" y="73168"/>
                  </a:lnTo>
                  <a:lnTo>
                    <a:pt x="115847" y="48337"/>
                  </a:lnTo>
                  <a:lnTo>
                    <a:pt x="121685" y="39245"/>
                  </a:lnTo>
                  <a:lnTo>
                    <a:pt x="125052" y="16664"/>
                  </a:lnTo>
                  <a:lnTo>
                    <a:pt x="119633" y="8771"/>
                  </a:lnTo>
                  <a:lnTo>
                    <a:pt x="110171" y="3509"/>
                  </a:lnTo>
                  <a:lnTo>
                    <a:pt x="98013" y="0"/>
                  </a:lnTo>
                  <a:lnTo>
                    <a:pt x="87569" y="1"/>
                  </a:lnTo>
                  <a:lnTo>
                    <a:pt x="69725" y="6241"/>
                  </a:lnTo>
                  <a:lnTo>
                    <a:pt x="40936" y="22908"/>
                  </a:lnTo>
                  <a:lnTo>
                    <a:pt x="26772" y="39039"/>
                  </a:lnTo>
                  <a:lnTo>
                    <a:pt x="8148" y="77991"/>
                  </a:lnTo>
                  <a:lnTo>
                    <a:pt x="6741" y="98615"/>
                  </a:lnTo>
                  <a:lnTo>
                    <a:pt x="15369" y="140451"/>
                  </a:lnTo>
                  <a:lnTo>
                    <a:pt x="30550" y="166400"/>
                  </a:lnTo>
                  <a:lnTo>
                    <a:pt x="52572" y="175343"/>
                  </a:lnTo>
                  <a:lnTo>
                    <a:pt x="66633" y="177727"/>
                  </a:lnTo>
                  <a:lnTo>
                    <a:pt x="91616" y="174138"/>
                  </a:lnTo>
                  <a:lnTo>
                    <a:pt x="126342" y="161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13257" y="1880197"/>
              <a:ext cx="245003" cy="173453"/>
            </a:xfrm>
            <a:custGeom>
              <a:avLst/>
              <a:gdLst/>
              <a:ahLst/>
              <a:cxnLst/>
              <a:rect l="0" t="0" r="0" b="0"/>
              <a:pathLst>
                <a:path w="245003" h="173453">
                  <a:moveTo>
                    <a:pt x="129188" y="67575"/>
                  </a:moveTo>
                  <a:lnTo>
                    <a:pt x="114616" y="24883"/>
                  </a:lnTo>
                  <a:lnTo>
                    <a:pt x="108945" y="14547"/>
                  </a:lnTo>
                  <a:lnTo>
                    <a:pt x="100485" y="7656"/>
                  </a:lnTo>
                  <a:lnTo>
                    <a:pt x="78606" y="0"/>
                  </a:lnTo>
                  <a:lnTo>
                    <a:pt x="56405" y="2837"/>
                  </a:lnTo>
                  <a:lnTo>
                    <a:pt x="27294" y="17587"/>
                  </a:lnTo>
                  <a:lnTo>
                    <a:pt x="19145" y="23721"/>
                  </a:lnTo>
                  <a:lnTo>
                    <a:pt x="6970" y="43015"/>
                  </a:lnTo>
                  <a:lnTo>
                    <a:pt x="0" y="66018"/>
                  </a:lnTo>
                  <a:lnTo>
                    <a:pt x="801" y="87940"/>
                  </a:lnTo>
                  <a:lnTo>
                    <a:pt x="13419" y="120012"/>
                  </a:lnTo>
                  <a:lnTo>
                    <a:pt x="31975" y="146153"/>
                  </a:lnTo>
                  <a:lnTo>
                    <a:pt x="57880" y="168716"/>
                  </a:lnTo>
                  <a:lnTo>
                    <a:pt x="67612" y="172437"/>
                  </a:lnTo>
                  <a:lnTo>
                    <a:pt x="87783" y="173452"/>
                  </a:lnTo>
                  <a:lnTo>
                    <a:pt x="118870" y="161857"/>
                  </a:lnTo>
                  <a:lnTo>
                    <a:pt x="125819" y="153826"/>
                  </a:lnTo>
                  <a:lnTo>
                    <a:pt x="133540" y="132425"/>
                  </a:lnTo>
                  <a:lnTo>
                    <a:pt x="137886" y="94068"/>
                  </a:lnTo>
                  <a:lnTo>
                    <a:pt x="139666" y="89916"/>
                  </a:lnTo>
                  <a:lnTo>
                    <a:pt x="142023" y="91828"/>
                  </a:lnTo>
                  <a:lnTo>
                    <a:pt x="159799" y="122928"/>
                  </a:lnTo>
                  <a:lnTo>
                    <a:pt x="175549" y="136240"/>
                  </a:lnTo>
                  <a:lnTo>
                    <a:pt x="184662" y="141428"/>
                  </a:lnTo>
                  <a:lnTo>
                    <a:pt x="204146" y="144072"/>
                  </a:lnTo>
                  <a:lnTo>
                    <a:pt x="245002" y="141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42388" y="1834885"/>
              <a:ext cx="170004" cy="200313"/>
            </a:xfrm>
            <a:custGeom>
              <a:avLst/>
              <a:gdLst/>
              <a:ahLst/>
              <a:cxnLst/>
              <a:rect l="0" t="0" r="0" b="0"/>
              <a:pathLst>
                <a:path w="170004" h="200313">
                  <a:moveTo>
                    <a:pt x="147539" y="18130"/>
                  </a:moveTo>
                  <a:lnTo>
                    <a:pt x="130772" y="6952"/>
                  </a:lnTo>
                  <a:lnTo>
                    <a:pt x="97987" y="0"/>
                  </a:lnTo>
                  <a:lnTo>
                    <a:pt x="64227" y="3530"/>
                  </a:lnTo>
                  <a:lnTo>
                    <a:pt x="31997" y="17574"/>
                  </a:lnTo>
                  <a:lnTo>
                    <a:pt x="5810" y="36553"/>
                  </a:lnTo>
                  <a:lnTo>
                    <a:pt x="1580" y="44450"/>
                  </a:lnTo>
                  <a:lnTo>
                    <a:pt x="0" y="62583"/>
                  </a:lnTo>
                  <a:lnTo>
                    <a:pt x="3556" y="71162"/>
                  </a:lnTo>
                  <a:lnTo>
                    <a:pt x="16866" y="86933"/>
                  </a:lnTo>
                  <a:lnTo>
                    <a:pt x="37600" y="95503"/>
                  </a:lnTo>
                  <a:lnTo>
                    <a:pt x="95453" y="109861"/>
                  </a:lnTo>
                  <a:lnTo>
                    <a:pt x="132366" y="121219"/>
                  </a:lnTo>
                  <a:lnTo>
                    <a:pt x="150934" y="132578"/>
                  </a:lnTo>
                  <a:lnTo>
                    <a:pt x="163866" y="148544"/>
                  </a:lnTo>
                  <a:lnTo>
                    <a:pt x="168952" y="157716"/>
                  </a:lnTo>
                  <a:lnTo>
                    <a:pt x="170003" y="166169"/>
                  </a:lnTo>
                  <a:lnTo>
                    <a:pt x="164932" y="181801"/>
                  </a:lnTo>
                  <a:lnTo>
                    <a:pt x="151760" y="193428"/>
                  </a:lnTo>
                  <a:lnTo>
                    <a:pt x="143334" y="198167"/>
                  </a:lnTo>
                  <a:lnTo>
                    <a:pt x="121494" y="200312"/>
                  </a:lnTo>
                  <a:lnTo>
                    <a:pt x="69345" y="192157"/>
                  </a:lnTo>
                  <a:lnTo>
                    <a:pt x="10669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36835" y="1884084"/>
              <a:ext cx="321591" cy="343894"/>
            </a:xfrm>
            <a:custGeom>
              <a:avLst/>
              <a:gdLst/>
              <a:ahLst/>
              <a:cxnLst/>
              <a:rect l="0" t="0" r="0" b="0"/>
              <a:pathLst>
                <a:path w="321591" h="343894">
                  <a:moveTo>
                    <a:pt x="111019" y="105802"/>
                  </a:moveTo>
                  <a:lnTo>
                    <a:pt x="116609" y="89034"/>
                  </a:lnTo>
                  <a:lnTo>
                    <a:pt x="114495" y="56250"/>
                  </a:lnTo>
                  <a:lnTo>
                    <a:pt x="106325" y="36595"/>
                  </a:lnTo>
                  <a:lnTo>
                    <a:pt x="82016" y="4914"/>
                  </a:lnTo>
                  <a:lnTo>
                    <a:pt x="71797" y="1108"/>
                  </a:lnTo>
                  <a:lnTo>
                    <a:pt x="44844" y="0"/>
                  </a:lnTo>
                  <a:lnTo>
                    <a:pt x="32978" y="3681"/>
                  </a:lnTo>
                  <a:lnTo>
                    <a:pt x="13553" y="17131"/>
                  </a:lnTo>
                  <a:lnTo>
                    <a:pt x="3360" y="41046"/>
                  </a:lnTo>
                  <a:lnTo>
                    <a:pt x="0" y="68833"/>
                  </a:lnTo>
                  <a:lnTo>
                    <a:pt x="2406" y="92880"/>
                  </a:lnTo>
                  <a:lnTo>
                    <a:pt x="8195" y="99527"/>
                  </a:lnTo>
                  <a:lnTo>
                    <a:pt x="16733" y="102788"/>
                  </a:lnTo>
                  <a:lnTo>
                    <a:pt x="27105" y="103793"/>
                  </a:lnTo>
                  <a:lnTo>
                    <a:pt x="47988" y="98670"/>
                  </a:lnTo>
                  <a:lnTo>
                    <a:pt x="76356" y="82631"/>
                  </a:lnTo>
                  <a:lnTo>
                    <a:pt x="84401" y="76317"/>
                  </a:lnTo>
                  <a:lnTo>
                    <a:pt x="90934" y="75616"/>
                  </a:lnTo>
                  <a:lnTo>
                    <a:pt x="96459" y="78659"/>
                  </a:lnTo>
                  <a:lnTo>
                    <a:pt x="101313" y="84197"/>
                  </a:lnTo>
                  <a:lnTo>
                    <a:pt x="117508" y="136282"/>
                  </a:lnTo>
                  <a:lnTo>
                    <a:pt x="128410" y="192822"/>
                  </a:lnTo>
                  <a:lnTo>
                    <a:pt x="139049" y="252858"/>
                  </a:lnTo>
                  <a:lnTo>
                    <a:pt x="149610" y="307041"/>
                  </a:lnTo>
                  <a:lnTo>
                    <a:pt x="158979" y="343893"/>
                  </a:lnTo>
                  <a:lnTo>
                    <a:pt x="160540" y="342908"/>
                  </a:lnTo>
                  <a:lnTo>
                    <a:pt x="172826" y="303792"/>
                  </a:lnTo>
                  <a:lnTo>
                    <a:pt x="203011" y="258520"/>
                  </a:lnTo>
                  <a:lnTo>
                    <a:pt x="223544" y="236189"/>
                  </a:lnTo>
                  <a:lnTo>
                    <a:pt x="246818" y="228093"/>
                  </a:lnTo>
                  <a:lnTo>
                    <a:pt x="273150" y="222154"/>
                  </a:lnTo>
                  <a:lnTo>
                    <a:pt x="321590" y="200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26493" y="1831958"/>
              <a:ext cx="135836" cy="169069"/>
            </a:xfrm>
            <a:custGeom>
              <a:avLst/>
              <a:gdLst/>
              <a:ahLst/>
              <a:cxnLst/>
              <a:rect l="0" t="0" r="0" b="0"/>
              <a:pathLst>
                <a:path w="135836" h="169069">
                  <a:moveTo>
                    <a:pt x="5589" y="42114"/>
                  </a:moveTo>
                  <a:lnTo>
                    <a:pt x="0" y="58882"/>
                  </a:lnTo>
                  <a:lnTo>
                    <a:pt x="376" y="76472"/>
                  </a:lnTo>
                  <a:lnTo>
                    <a:pt x="10149" y="116361"/>
                  </a:lnTo>
                  <a:lnTo>
                    <a:pt x="25528" y="141972"/>
                  </a:lnTo>
                  <a:lnTo>
                    <a:pt x="44902" y="164379"/>
                  </a:lnTo>
                  <a:lnTo>
                    <a:pt x="54025" y="168077"/>
                  </a:lnTo>
                  <a:lnTo>
                    <a:pt x="76639" y="169068"/>
                  </a:lnTo>
                  <a:lnTo>
                    <a:pt x="96049" y="162489"/>
                  </a:lnTo>
                  <a:lnTo>
                    <a:pt x="104500" y="157459"/>
                  </a:lnTo>
                  <a:lnTo>
                    <a:pt x="117010" y="139392"/>
                  </a:lnTo>
                  <a:lnTo>
                    <a:pt x="134573" y="95254"/>
                  </a:lnTo>
                  <a:lnTo>
                    <a:pt x="135835" y="73921"/>
                  </a:lnTo>
                  <a:lnTo>
                    <a:pt x="127113" y="31629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36395" y="1861052"/>
              <a:ext cx="195771" cy="119532"/>
            </a:xfrm>
            <a:custGeom>
              <a:avLst/>
              <a:gdLst/>
              <a:ahLst/>
              <a:cxnLst/>
              <a:rect l="0" t="0" r="0" b="0"/>
              <a:pathLst>
                <a:path w="195771" h="119532">
                  <a:moveTo>
                    <a:pt x="90485" y="76191"/>
                  </a:moveTo>
                  <a:lnTo>
                    <a:pt x="87366" y="33499"/>
                  </a:lnTo>
                  <a:lnTo>
                    <a:pt x="84896" y="23163"/>
                  </a:lnTo>
                  <a:lnTo>
                    <a:pt x="79740" y="15103"/>
                  </a:lnTo>
                  <a:lnTo>
                    <a:pt x="64653" y="3027"/>
                  </a:lnTo>
                  <a:lnTo>
                    <a:pt x="46249" y="0"/>
                  </a:lnTo>
                  <a:lnTo>
                    <a:pt x="36428" y="831"/>
                  </a:lnTo>
                  <a:lnTo>
                    <a:pt x="19277" y="11112"/>
                  </a:lnTo>
                  <a:lnTo>
                    <a:pt x="11427" y="18767"/>
                  </a:lnTo>
                  <a:lnTo>
                    <a:pt x="2706" y="39751"/>
                  </a:lnTo>
                  <a:lnTo>
                    <a:pt x="0" y="63505"/>
                  </a:lnTo>
                  <a:lnTo>
                    <a:pt x="2696" y="85760"/>
                  </a:lnTo>
                  <a:lnTo>
                    <a:pt x="14033" y="104231"/>
                  </a:lnTo>
                  <a:lnTo>
                    <a:pt x="21970" y="112432"/>
                  </a:lnTo>
                  <a:lnTo>
                    <a:pt x="30770" y="116729"/>
                  </a:lnTo>
                  <a:lnTo>
                    <a:pt x="49907" y="118385"/>
                  </a:lnTo>
                  <a:lnTo>
                    <a:pt x="58754" y="114849"/>
                  </a:lnTo>
                  <a:lnTo>
                    <a:pt x="74823" y="101561"/>
                  </a:lnTo>
                  <a:lnTo>
                    <a:pt x="83524" y="80837"/>
                  </a:lnTo>
                  <a:lnTo>
                    <a:pt x="85845" y="68760"/>
                  </a:lnTo>
                  <a:lnTo>
                    <a:pt x="88561" y="65388"/>
                  </a:lnTo>
                  <a:lnTo>
                    <a:pt x="91542" y="67819"/>
                  </a:lnTo>
                  <a:lnTo>
                    <a:pt x="104447" y="87359"/>
                  </a:lnTo>
                  <a:lnTo>
                    <a:pt x="118917" y="101041"/>
                  </a:lnTo>
                  <a:lnTo>
                    <a:pt x="140946" y="114922"/>
                  </a:lnTo>
                  <a:lnTo>
                    <a:pt x="163215" y="119531"/>
                  </a:lnTo>
                  <a:lnTo>
                    <a:pt x="195770" y="118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854991" y="1779316"/>
              <a:ext cx="61403" cy="140637"/>
            </a:xfrm>
            <a:custGeom>
              <a:avLst/>
              <a:gdLst/>
              <a:ahLst/>
              <a:cxnLst/>
              <a:rect l="0" t="0" r="0" b="0"/>
              <a:pathLst>
                <a:path w="61403" h="140637">
                  <a:moveTo>
                    <a:pt x="8760" y="84228"/>
                  </a:moveTo>
                  <a:lnTo>
                    <a:pt x="11879" y="126919"/>
                  </a:lnTo>
                  <a:lnTo>
                    <a:pt x="14826" y="140636"/>
                  </a:lnTo>
                  <a:lnTo>
                    <a:pt x="12236" y="135034"/>
                  </a:lnTo>
                  <a:lnTo>
                    <a:pt x="2211" y="101673"/>
                  </a:lnTo>
                  <a:lnTo>
                    <a:pt x="0" y="77553"/>
                  </a:lnTo>
                  <a:lnTo>
                    <a:pt x="5257" y="54355"/>
                  </a:lnTo>
                  <a:lnTo>
                    <a:pt x="9934" y="43255"/>
                  </a:lnTo>
                  <a:lnTo>
                    <a:pt x="24490" y="27803"/>
                  </a:lnTo>
                  <a:lnTo>
                    <a:pt x="61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01895" y="1756091"/>
              <a:ext cx="106525" cy="202210"/>
            </a:xfrm>
            <a:custGeom>
              <a:avLst/>
              <a:gdLst/>
              <a:ahLst/>
              <a:cxnLst/>
              <a:rect l="0" t="0" r="0" b="0"/>
              <a:pathLst>
                <a:path w="106525" h="202210">
                  <a:moveTo>
                    <a:pt x="9255" y="75867"/>
                  </a:moveTo>
                  <a:lnTo>
                    <a:pt x="26022" y="81456"/>
                  </a:lnTo>
                  <a:lnTo>
                    <a:pt x="43613" y="81081"/>
                  </a:lnTo>
                  <a:lnTo>
                    <a:pt x="83502" y="71308"/>
                  </a:lnTo>
                  <a:lnTo>
                    <a:pt x="91509" y="65809"/>
                  </a:lnTo>
                  <a:lnTo>
                    <a:pt x="103524" y="50340"/>
                  </a:lnTo>
                  <a:lnTo>
                    <a:pt x="106524" y="31766"/>
                  </a:lnTo>
                  <a:lnTo>
                    <a:pt x="105687" y="21900"/>
                  </a:lnTo>
                  <a:lnTo>
                    <a:pt x="101619" y="14153"/>
                  </a:lnTo>
                  <a:lnTo>
                    <a:pt x="87740" y="2425"/>
                  </a:lnTo>
                  <a:lnTo>
                    <a:pt x="79126" y="0"/>
                  </a:lnTo>
                  <a:lnTo>
                    <a:pt x="60196" y="424"/>
                  </a:lnTo>
                  <a:lnTo>
                    <a:pt x="43204" y="7632"/>
                  </a:lnTo>
                  <a:lnTo>
                    <a:pt x="13231" y="31323"/>
                  </a:lnTo>
                  <a:lnTo>
                    <a:pt x="5173" y="51001"/>
                  </a:lnTo>
                  <a:lnTo>
                    <a:pt x="0" y="101761"/>
                  </a:lnTo>
                  <a:lnTo>
                    <a:pt x="5532" y="125980"/>
                  </a:lnTo>
                  <a:lnTo>
                    <a:pt x="21800" y="156226"/>
                  </a:lnTo>
                  <a:lnTo>
                    <a:pt x="44557" y="180006"/>
                  </a:lnTo>
                  <a:lnTo>
                    <a:pt x="67288" y="195630"/>
                  </a:lnTo>
                  <a:lnTo>
                    <a:pt x="82954" y="202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190134" y="1916186"/>
              <a:ext cx="77057" cy="168457"/>
            </a:xfrm>
            <a:custGeom>
              <a:avLst/>
              <a:gdLst/>
              <a:ahLst/>
              <a:cxnLst/>
              <a:rect l="0" t="0" r="0" b="0"/>
              <a:pathLst>
                <a:path w="77057" h="168457">
                  <a:moveTo>
                    <a:pt x="0" y="0"/>
                  </a:moveTo>
                  <a:lnTo>
                    <a:pt x="24047" y="17981"/>
                  </a:lnTo>
                  <a:lnTo>
                    <a:pt x="65466" y="74354"/>
                  </a:lnTo>
                  <a:lnTo>
                    <a:pt x="75109" y="95047"/>
                  </a:lnTo>
                  <a:lnTo>
                    <a:pt x="77056" y="115943"/>
                  </a:lnTo>
                  <a:lnTo>
                    <a:pt x="72852" y="135758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76152" y="1726673"/>
              <a:ext cx="217302" cy="186538"/>
            </a:xfrm>
            <a:custGeom>
              <a:avLst/>
              <a:gdLst/>
              <a:ahLst/>
              <a:cxnLst/>
              <a:rect l="0" t="0" r="0" b="0"/>
              <a:pathLst>
                <a:path w="217302" h="186538">
                  <a:moveTo>
                    <a:pt x="19309" y="42114"/>
                  </a:moveTo>
                  <a:lnTo>
                    <a:pt x="8131" y="58882"/>
                  </a:lnTo>
                  <a:lnTo>
                    <a:pt x="1179" y="91666"/>
                  </a:lnTo>
                  <a:lnTo>
                    <a:pt x="0" y="143496"/>
                  </a:lnTo>
                  <a:lnTo>
                    <a:pt x="4098" y="166721"/>
                  </a:lnTo>
                  <a:lnTo>
                    <a:pt x="9168" y="173149"/>
                  </a:lnTo>
                  <a:lnTo>
                    <a:pt x="16058" y="176264"/>
                  </a:lnTo>
                  <a:lnTo>
                    <a:pt x="24161" y="177171"/>
                  </a:lnTo>
                  <a:lnTo>
                    <a:pt x="39402" y="171939"/>
                  </a:lnTo>
                  <a:lnTo>
                    <a:pt x="46743" y="167269"/>
                  </a:lnTo>
                  <a:lnTo>
                    <a:pt x="58018" y="149601"/>
                  </a:lnTo>
                  <a:lnTo>
                    <a:pt x="62662" y="138338"/>
                  </a:lnTo>
                  <a:lnTo>
                    <a:pt x="66928" y="134340"/>
                  </a:lnTo>
                  <a:lnTo>
                    <a:pt x="70942" y="135183"/>
                  </a:lnTo>
                  <a:lnTo>
                    <a:pt x="107492" y="174446"/>
                  </a:lnTo>
                  <a:lnTo>
                    <a:pt x="127521" y="182817"/>
                  </a:lnTo>
                  <a:lnTo>
                    <a:pt x="152021" y="186537"/>
                  </a:lnTo>
                  <a:lnTo>
                    <a:pt x="172269" y="181951"/>
                  </a:lnTo>
                  <a:lnTo>
                    <a:pt x="180944" y="177453"/>
                  </a:lnTo>
                  <a:lnTo>
                    <a:pt x="204331" y="148765"/>
                  </a:lnTo>
                  <a:lnTo>
                    <a:pt x="214900" y="110629"/>
                  </a:lnTo>
                  <a:lnTo>
                    <a:pt x="217301" y="56991"/>
                  </a:lnTo>
                  <a:lnTo>
                    <a:pt x="208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84974" y="1589803"/>
              <a:ext cx="178985" cy="326384"/>
            </a:xfrm>
            <a:custGeom>
              <a:avLst/>
              <a:gdLst/>
              <a:ahLst/>
              <a:cxnLst/>
              <a:rect l="0" t="0" r="0" b="0"/>
              <a:pathLst>
                <a:path w="178985" h="326384">
                  <a:moveTo>
                    <a:pt x="0" y="0"/>
                  </a:moveTo>
                  <a:lnTo>
                    <a:pt x="23719" y="58617"/>
                  </a:lnTo>
                  <a:lnTo>
                    <a:pt x="31201" y="118856"/>
                  </a:lnTo>
                  <a:lnTo>
                    <a:pt x="39612" y="173216"/>
                  </a:lnTo>
                  <a:lnTo>
                    <a:pt x="47209" y="233997"/>
                  </a:lnTo>
                  <a:lnTo>
                    <a:pt x="51569" y="281704"/>
                  </a:lnTo>
                  <a:lnTo>
                    <a:pt x="67255" y="220245"/>
                  </a:lnTo>
                  <a:lnTo>
                    <a:pt x="82968" y="194849"/>
                  </a:lnTo>
                  <a:lnTo>
                    <a:pt x="90407" y="190731"/>
                  </a:lnTo>
                  <a:lnTo>
                    <a:pt x="108031" y="189274"/>
                  </a:lnTo>
                  <a:lnTo>
                    <a:pt x="124443" y="195646"/>
                  </a:lnTo>
                  <a:lnTo>
                    <a:pt x="132094" y="200620"/>
                  </a:lnTo>
                  <a:lnTo>
                    <a:pt x="143717" y="215506"/>
                  </a:lnTo>
                  <a:lnTo>
                    <a:pt x="168133" y="274174"/>
                  </a:lnTo>
                  <a:lnTo>
                    <a:pt x="17898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931385" y="1789566"/>
              <a:ext cx="174730" cy="121369"/>
            </a:xfrm>
            <a:custGeom>
              <a:avLst/>
              <a:gdLst/>
              <a:ahLst/>
              <a:cxnLst/>
              <a:rect l="0" t="0" r="0" b="0"/>
              <a:pathLst>
                <a:path w="174730" h="121369">
                  <a:moveTo>
                    <a:pt x="90501" y="52921"/>
                  </a:moveTo>
                  <a:lnTo>
                    <a:pt x="90501" y="30564"/>
                  </a:lnTo>
                  <a:lnTo>
                    <a:pt x="84262" y="13348"/>
                  </a:lnTo>
                  <a:lnTo>
                    <a:pt x="79322" y="5482"/>
                  </a:lnTo>
                  <a:lnTo>
                    <a:pt x="72520" y="1408"/>
                  </a:lnTo>
                  <a:lnTo>
                    <a:pt x="55603" y="0"/>
                  </a:lnTo>
                  <a:lnTo>
                    <a:pt x="39505" y="6394"/>
                  </a:lnTo>
                  <a:lnTo>
                    <a:pt x="31937" y="11374"/>
                  </a:lnTo>
                  <a:lnTo>
                    <a:pt x="10108" y="40741"/>
                  </a:lnTo>
                  <a:lnTo>
                    <a:pt x="0" y="79077"/>
                  </a:lnTo>
                  <a:lnTo>
                    <a:pt x="3875" y="100031"/>
                  </a:lnTo>
                  <a:lnTo>
                    <a:pt x="8183" y="108894"/>
                  </a:lnTo>
                  <a:lnTo>
                    <a:pt x="15735" y="114803"/>
                  </a:lnTo>
                  <a:lnTo>
                    <a:pt x="36604" y="121368"/>
                  </a:lnTo>
                  <a:lnTo>
                    <a:pt x="45211" y="119609"/>
                  </a:lnTo>
                  <a:lnTo>
                    <a:pt x="52119" y="114927"/>
                  </a:lnTo>
                  <a:lnTo>
                    <a:pt x="77200" y="76607"/>
                  </a:lnTo>
                  <a:lnTo>
                    <a:pt x="89044" y="33336"/>
                  </a:lnTo>
                  <a:lnTo>
                    <a:pt x="91869" y="35185"/>
                  </a:lnTo>
                  <a:lnTo>
                    <a:pt x="110568" y="74632"/>
                  </a:lnTo>
                  <a:lnTo>
                    <a:pt x="126326" y="90256"/>
                  </a:lnTo>
                  <a:lnTo>
                    <a:pt x="145028" y="98760"/>
                  </a:lnTo>
                  <a:lnTo>
                    <a:pt x="174729" y="105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31634" y="1589803"/>
              <a:ext cx="37652" cy="326384"/>
            </a:xfrm>
            <a:custGeom>
              <a:avLst/>
              <a:gdLst/>
              <a:ahLst/>
              <a:cxnLst/>
              <a:rect l="0" t="0" r="0" b="0"/>
              <a:pathLst>
                <a:path w="37652" h="326384">
                  <a:moveTo>
                    <a:pt x="6065" y="0"/>
                  </a:moveTo>
                  <a:lnTo>
                    <a:pt x="0" y="43197"/>
                  </a:lnTo>
                  <a:lnTo>
                    <a:pt x="3748" y="99366"/>
                  </a:lnTo>
                  <a:lnTo>
                    <a:pt x="6549" y="162673"/>
                  </a:lnTo>
                  <a:lnTo>
                    <a:pt x="17382" y="224115"/>
                  </a:lnTo>
                  <a:lnTo>
                    <a:pt x="25198" y="286295"/>
                  </a:lnTo>
                  <a:lnTo>
                    <a:pt x="3765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53471" y="170561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2" y="3120"/>
                  </a:lnTo>
                  <a:lnTo>
                    <a:pt x="87445" y="17958"/>
                  </a:lnTo>
                  <a:lnTo>
                    <a:pt x="26420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36960" y="1758259"/>
              <a:ext cx="237694" cy="157966"/>
            </a:xfrm>
            <a:custGeom>
              <a:avLst/>
              <a:gdLst/>
              <a:ahLst/>
              <a:cxnLst/>
              <a:rect l="0" t="0" r="0" b="0"/>
              <a:pathLst>
                <a:path w="237694" h="157966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24990" y="134747"/>
                  </a:lnTo>
                  <a:lnTo>
                    <a:pt x="36313" y="151914"/>
                  </a:lnTo>
                  <a:lnTo>
                    <a:pt x="44948" y="156258"/>
                  </a:lnTo>
                  <a:lnTo>
                    <a:pt x="67020" y="157965"/>
                  </a:lnTo>
                  <a:lnTo>
                    <a:pt x="77117" y="154443"/>
                  </a:lnTo>
                  <a:lnTo>
                    <a:pt x="94576" y="141171"/>
                  </a:lnTo>
                  <a:lnTo>
                    <a:pt x="103896" y="120454"/>
                  </a:lnTo>
                  <a:lnTo>
                    <a:pt x="106380" y="108379"/>
                  </a:lnTo>
                  <a:lnTo>
                    <a:pt x="109207" y="103838"/>
                  </a:lnTo>
                  <a:lnTo>
                    <a:pt x="112261" y="104320"/>
                  </a:lnTo>
                  <a:lnTo>
                    <a:pt x="131158" y="124721"/>
                  </a:lnTo>
                  <a:lnTo>
                    <a:pt x="156214" y="138860"/>
                  </a:lnTo>
                  <a:lnTo>
                    <a:pt x="178863" y="140484"/>
                  </a:lnTo>
                  <a:lnTo>
                    <a:pt x="191454" y="139279"/>
                  </a:lnTo>
                  <a:lnTo>
                    <a:pt x="201018" y="134967"/>
                  </a:lnTo>
                  <a:lnTo>
                    <a:pt x="214764" y="120816"/>
                  </a:lnTo>
                  <a:lnTo>
                    <a:pt x="229079" y="87530"/>
                  </a:lnTo>
                  <a:lnTo>
                    <a:pt x="237693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16767" y="1800373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5589" y="58617"/>
                  </a:lnTo>
                  <a:lnTo>
                    <a:pt x="12997" y="117308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85181" y="1695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790466" y="1631917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21331" y="197099"/>
                  </a:lnTo>
                  <a:lnTo>
                    <a:pt x="37471" y="25792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43109" y="1600331"/>
              <a:ext cx="63171" cy="284271"/>
            </a:xfrm>
            <a:custGeom>
              <a:avLst/>
              <a:gdLst/>
              <a:ahLst/>
              <a:cxnLst/>
              <a:rect l="0" t="0" r="0" b="0"/>
              <a:pathLst>
                <a:path w="63171" h="284271">
                  <a:moveTo>
                    <a:pt x="0" y="0"/>
                  </a:moveTo>
                  <a:lnTo>
                    <a:pt x="8333" y="48931"/>
                  </a:lnTo>
                  <a:lnTo>
                    <a:pt x="15683" y="102472"/>
                  </a:lnTo>
                  <a:lnTo>
                    <a:pt x="25054" y="152805"/>
                  </a:lnTo>
                  <a:lnTo>
                    <a:pt x="35239" y="206583"/>
                  </a:lnTo>
                  <a:lnTo>
                    <a:pt x="52661" y="265590"/>
                  </a:lnTo>
                  <a:lnTo>
                    <a:pt x="6317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116850" y="1684559"/>
              <a:ext cx="42114" cy="273742"/>
            </a:xfrm>
            <a:custGeom>
              <a:avLst/>
              <a:gdLst/>
              <a:ahLst/>
              <a:cxnLst/>
              <a:rect l="0" t="0" r="0" b="0"/>
              <a:pathLst>
                <a:path w="42114" h="27374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8197" y="214714"/>
                  </a:lnTo>
                  <a:lnTo>
                    <a:pt x="4211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53679" y="1789844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13411" y="17959"/>
                  </a:lnTo>
                  <a:lnTo>
                    <a:pt x="62003" y="28547"/>
                  </a:lnTo>
                  <a:lnTo>
                    <a:pt x="2695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32663" y="1600331"/>
              <a:ext cx="235049" cy="339123"/>
            </a:xfrm>
            <a:custGeom>
              <a:avLst/>
              <a:gdLst/>
              <a:ahLst/>
              <a:cxnLst/>
              <a:rect l="0" t="0" r="0" b="0"/>
              <a:pathLst>
                <a:path w="235049" h="339123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8645" y="148980"/>
                  </a:lnTo>
                  <a:lnTo>
                    <a:pt x="27231" y="201290"/>
                  </a:lnTo>
                  <a:lnTo>
                    <a:pt x="33845" y="262073"/>
                  </a:lnTo>
                  <a:lnTo>
                    <a:pt x="36601" y="276491"/>
                  </a:lnTo>
                  <a:lnTo>
                    <a:pt x="38439" y="280253"/>
                  </a:lnTo>
                  <a:lnTo>
                    <a:pt x="39664" y="276913"/>
                  </a:lnTo>
                  <a:lnTo>
                    <a:pt x="47219" y="240702"/>
                  </a:lnTo>
                  <a:lnTo>
                    <a:pt x="52536" y="235338"/>
                  </a:lnTo>
                  <a:lnTo>
                    <a:pt x="59591" y="232931"/>
                  </a:lnTo>
                  <a:lnTo>
                    <a:pt x="67803" y="232496"/>
                  </a:lnTo>
                  <a:lnTo>
                    <a:pt x="74448" y="235716"/>
                  </a:lnTo>
                  <a:lnTo>
                    <a:pt x="84950" y="248652"/>
                  </a:lnTo>
                  <a:lnTo>
                    <a:pt x="114139" y="300308"/>
                  </a:lnTo>
                  <a:lnTo>
                    <a:pt x="119376" y="301981"/>
                  </a:lnTo>
                  <a:lnTo>
                    <a:pt x="124038" y="299586"/>
                  </a:lnTo>
                  <a:lnTo>
                    <a:pt x="132337" y="287568"/>
                  </a:lnTo>
                  <a:lnTo>
                    <a:pt x="145926" y="262240"/>
                  </a:lnTo>
                  <a:lnTo>
                    <a:pt x="171139" y="240568"/>
                  </a:lnTo>
                  <a:lnTo>
                    <a:pt x="233249" y="213387"/>
                  </a:lnTo>
                  <a:lnTo>
                    <a:pt x="235048" y="207768"/>
                  </a:lnTo>
                  <a:lnTo>
                    <a:pt x="233907" y="201683"/>
                  </a:lnTo>
                  <a:lnTo>
                    <a:pt x="229638" y="196457"/>
                  </a:lnTo>
                  <a:lnTo>
                    <a:pt x="215535" y="187530"/>
                  </a:lnTo>
                  <a:lnTo>
                    <a:pt x="197569" y="185902"/>
                  </a:lnTo>
                  <a:lnTo>
                    <a:pt x="187865" y="187106"/>
                  </a:lnTo>
                  <a:lnTo>
                    <a:pt x="167723" y="197802"/>
                  </a:lnTo>
                  <a:lnTo>
                    <a:pt x="148243" y="215424"/>
                  </a:lnTo>
                  <a:lnTo>
                    <a:pt x="131786" y="238854"/>
                  </a:lnTo>
                  <a:lnTo>
                    <a:pt x="126032" y="264865"/>
                  </a:lnTo>
                  <a:lnTo>
                    <a:pt x="128544" y="290853"/>
                  </a:lnTo>
                  <a:lnTo>
                    <a:pt x="137459" y="314102"/>
                  </a:lnTo>
                  <a:lnTo>
                    <a:pt x="152340" y="329894"/>
                  </a:lnTo>
                  <a:lnTo>
                    <a:pt x="161221" y="335743"/>
                  </a:lnTo>
                  <a:lnTo>
                    <a:pt x="183568" y="339122"/>
                  </a:lnTo>
                  <a:lnTo>
                    <a:pt x="22109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43890" y="1770382"/>
              <a:ext cx="89978" cy="326520"/>
            </a:xfrm>
            <a:custGeom>
              <a:avLst/>
              <a:gdLst/>
              <a:ahLst/>
              <a:cxnLst/>
              <a:rect l="0" t="0" r="0" b="0"/>
              <a:pathLst>
                <a:path w="89978" h="326520">
                  <a:moveTo>
                    <a:pt x="30970" y="124747"/>
                  </a:moveTo>
                  <a:lnTo>
                    <a:pt x="38206" y="153473"/>
                  </a:lnTo>
                  <a:lnTo>
                    <a:pt x="41693" y="202669"/>
                  </a:lnTo>
                  <a:lnTo>
                    <a:pt x="48445" y="253640"/>
                  </a:lnTo>
                  <a:lnTo>
                    <a:pt x="54439" y="310258"/>
                  </a:lnTo>
                  <a:lnTo>
                    <a:pt x="57778" y="326519"/>
                  </a:lnTo>
                  <a:lnTo>
                    <a:pt x="57031" y="325942"/>
                  </a:lnTo>
                  <a:lnTo>
                    <a:pt x="41014" y="272594"/>
                  </a:lnTo>
                  <a:lnTo>
                    <a:pt x="27364" y="218942"/>
                  </a:lnTo>
                  <a:lnTo>
                    <a:pt x="16904" y="163575"/>
                  </a:lnTo>
                  <a:lnTo>
                    <a:pt x="4058" y="106031"/>
                  </a:lnTo>
                  <a:lnTo>
                    <a:pt x="308" y="47697"/>
                  </a:lnTo>
                  <a:lnTo>
                    <a:pt x="0" y="31266"/>
                  </a:lnTo>
                  <a:lnTo>
                    <a:pt x="3304" y="19143"/>
                  </a:lnTo>
                  <a:lnTo>
                    <a:pt x="9016" y="9891"/>
                  </a:lnTo>
                  <a:lnTo>
                    <a:pt x="16334" y="2552"/>
                  </a:lnTo>
                  <a:lnTo>
                    <a:pt x="23552" y="0"/>
                  </a:lnTo>
                  <a:lnTo>
                    <a:pt x="30704" y="638"/>
                  </a:lnTo>
                  <a:lnTo>
                    <a:pt x="37812" y="3404"/>
                  </a:lnTo>
                  <a:lnTo>
                    <a:pt x="58994" y="24063"/>
                  </a:lnTo>
                  <a:lnTo>
                    <a:pt x="80087" y="52411"/>
                  </a:lnTo>
                  <a:lnTo>
                    <a:pt x="87895" y="75830"/>
                  </a:lnTo>
                  <a:lnTo>
                    <a:pt x="89977" y="88626"/>
                  </a:lnTo>
                  <a:lnTo>
                    <a:pt x="86051" y="112203"/>
                  </a:lnTo>
                  <a:lnTo>
                    <a:pt x="81729" y="123403"/>
                  </a:lnTo>
                  <a:lnTo>
                    <a:pt x="74167" y="130870"/>
                  </a:lnTo>
                  <a:lnTo>
                    <a:pt x="30970" y="145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59088" y="1765158"/>
              <a:ext cx="114563" cy="151029"/>
            </a:xfrm>
            <a:custGeom>
              <a:avLst/>
              <a:gdLst/>
              <a:ahLst/>
              <a:cxnLst/>
              <a:rect l="0" t="0" r="0" b="0"/>
              <a:pathLst>
                <a:path w="114563" h="151029">
                  <a:moveTo>
                    <a:pt x="0" y="87857"/>
                  </a:moveTo>
                  <a:lnTo>
                    <a:pt x="53875" y="69899"/>
                  </a:lnTo>
                  <a:lnTo>
                    <a:pt x="105447" y="47119"/>
                  </a:lnTo>
                  <a:lnTo>
                    <a:pt x="111242" y="38471"/>
                  </a:lnTo>
                  <a:lnTo>
                    <a:pt x="114562" y="16385"/>
                  </a:lnTo>
                  <a:lnTo>
                    <a:pt x="109130" y="8624"/>
                  </a:lnTo>
                  <a:lnTo>
                    <a:pt x="87497" y="0"/>
                  </a:lnTo>
                  <a:lnTo>
                    <a:pt x="64623" y="2406"/>
                  </a:lnTo>
                  <a:lnTo>
                    <a:pt x="43929" y="12444"/>
                  </a:lnTo>
                  <a:lnTo>
                    <a:pt x="26933" y="28604"/>
                  </a:lnTo>
                  <a:lnTo>
                    <a:pt x="9800" y="63022"/>
                  </a:lnTo>
                  <a:lnTo>
                    <a:pt x="7475" y="86178"/>
                  </a:lnTo>
                  <a:lnTo>
                    <a:pt x="11511" y="106998"/>
                  </a:lnTo>
                  <a:lnTo>
                    <a:pt x="21104" y="124050"/>
                  </a:lnTo>
                  <a:lnTo>
                    <a:pt x="45248" y="146804"/>
                  </a:lnTo>
                  <a:lnTo>
                    <a:pt x="54731" y="150552"/>
                  </a:lnTo>
                  <a:lnTo>
                    <a:pt x="105285" y="151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909025" y="1734306"/>
              <a:ext cx="102748" cy="151745"/>
            </a:xfrm>
            <a:custGeom>
              <a:avLst/>
              <a:gdLst/>
              <a:ahLst/>
              <a:cxnLst/>
              <a:rect l="0" t="0" r="0" b="0"/>
              <a:pathLst>
                <a:path w="102748" h="151745">
                  <a:moveTo>
                    <a:pt x="29047" y="97652"/>
                  </a:moveTo>
                  <a:lnTo>
                    <a:pt x="43701" y="147204"/>
                  </a:lnTo>
                  <a:lnTo>
                    <a:pt x="43496" y="151744"/>
                  </a:lnTo>
                  <a:lnTo>
                    <a:pt x="41019" y="151261"/>
                  </a:lnTo>
                  <a:lnTo>
                    <a:pt x="32029" y="140195"/>
                  </a:lnTo>
                  <a:lnTo>
                    <a:pt x="6029" y="87411"/>
                  </a:lnTo>
                  <a:lnTo>
                    <a:pt x="0" y="50034"/>
                  </a:lnTo>
                  <a:lnTo>
                    <a:pt x="2664" y="39001"/>
                  </a:lnTo>
                  <a:lnTo>
                    <a:pt x="14982" y="20502"/>
                  </a:lnTo>
                  <a:lnTo>
                    <a:pt x="41647" y="2523"/>
                  </a:lnTo>
                  <a:lnTo>
                    <a:pt x="61554" y="0"/>
                  </a:lnTo>
                  <a:lnTo>
                    <a:pt x="102747" y="2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74943" y="1789844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17959" y="55045"/>
                  </a:lnTo>
                  <a:lnTo>
                    <a:pt x="35149" y="114512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53886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69699" y="1747350"/>
              <a:ext cx="347442" cy="182431"/>
            </a:xfrm>
            <a:custGeom>
              <a:avLst/>
              <a:gdLst/>
              <a:ahLst/>
              <a:cxnLst/>
              <a:rect l="0" t="0" r="0" b="0"/>
              <a:pathLst>
                <a:path w="347442" h="182431">
                  <a:moveTo>
                    <a:pt x="0" y="63551"/>
                  </a:moveTo>
                  <a:lnTo>
                    <a:pt x="15619" y="126026"/>
                  </a:lnTo>
                  <a:lnTo>
                    <a:pt x="2596" y="69790"/>
                  </a:lnTo>
                  <a:lnTo>
                    <a:pt x="3889" y="33814"/>
                  </a:lnTo>
                  <a:lnTo>
                    <a:pt x="6102" y="22670"/>
                  </a:lnTo>
                  <a:lnTo>
                    <a:pt x="9917" y="17579"/>
                  </a:lnTo>
                  <a:lnTo>
                    <a:pt x="14800" y="16526"/>
                  </a:lnTo>
                  <a:lnTo>
                    <a:pt x="20395" y="18163"/>
                  </a:lnTo>
                  <a:lnTo>
                    <a:pt x="39448" y="31645"/>
                  </a:lnTo>
                  <a:lnTo>
                    <a:pt x="80793" y="85504"/>
                  </a:lnTo>
                  <a:lnTo>
                    <a:pt x="86617" y="88715"/>
                  </a:lnTo>
                  <a:lnTo>
                    <a:pt x="91670" y="87346"/>
                  </a:lnTo>
                  <a:lnTo>
                    <a:pt x="96208" y="82924"/>
                  </a:lnTo>
                  <a:lnTo>
                    <a:pt x="101251" y="65532"/>
                  </a:lnTo>
                  <a:lnTo>
                    <a:pt x="105832" y="44545"/>
                  </a:lnTo>
                  <a:lnTo>
                    <a:pt x="115667" y="27418"/>
                  </a:lnTo>
                  <a:lnTo>
                    <a:pt x="121565" y="24254"/>
                  </a:lnTo>
                  <a:lnTo>
                    <a:pt x="127837" y="24485"/>
                  </a:lnTo>
                  <a:lnTo>
                    <a:pt x="134358" y="26979"/>
                  </a:lnTo>
                  <a:lnTo>
                    <a:pt x="154714" y="47256"/>
                  </a:lnTo>
                  <a:lnTo>
                    <a:pt x="196558" y="106083"/>
                  </a:lnTo>
                  <a:lnTo>
                    <a:pt x="203569" y="110623"/>
                  </a:lnTo>
                  <a:lnTo>
                    <a:pt x="210582" y="111310"/>
                  </a:lnTo>
                  <a:lnTo>
                    <a:pt x="217597" y="109428"/>
                  </a:lnTo>
                  <a:lnTo>
                    <a:pt x="231630" y="97979"/>
                  </a:lnTo>
                  <a:lnTo>
                    <a:pt x="246836" y="83532"/>
                  </a:lnTo>
                  <a:lnTo>
                    <a:pt x="303398" y="47479"/>
                  </a:lnTo>
                  <a:lnTo>
                    <a:pt x="315388" y="29502"/>
                  </a:lnTo>
                  <a:lnTo>
                    <a:pt x="316713" y="20964"/>
                  </a:lnTo>
                  <a:lnTo>
                    <a:pt x="315257" y="12933"/>
                  </a:lnTo>
                  <a:lnTo>
                    <a:pt x="311947" y="5239"/>
                  </a:lnTo>
                  <a:lnTo>
                    <a:pt x="305061" y="1280"/>
                  </a:lnTo>
                  <a:lnTo>
                    <a:pt x="284931" y="0"/>
                  </a:lnTo>
                  <a:lnTo>
                    <a:pt x="252880" y="11446"/>
                  </a:lnTo>
                  <a:lnTo>
                    <a:pt x="226746" y="29655"/>
                  </a:lnTo>
                  <a:lnTo>
                    <a:pt x="217760" y="52386"/>
                  </a:lnTo>
                  <a:lnTo>
                    <a:pt x="214936" y="79646"/>
                  </a:lnTo>
                  <a:lnTo>
                    <a:pt x="217580" y="103460"/>
                  </a:lnTo>
                  <a:lnTo>
                    <a:pt x="231234" y="136597"/>
                  </a:lnTo>
                  <a:lnTo>
                    <a:pt x="255687" y="163053"/>
                  </a:lnTo>
                  <a:lnTo>
                    <a:pt x="290749" y="180121"/>
                  </a:lnTo>
                  <a:lnTo>
                    <a:pt x="314056" y="182430"/>
                  </a:lnTo>
                  <a:lnTo>
                    <a:pt x="347441" y="179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48725" y="1610860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4654" y="173299"/>
                  </a:lnTo>
                  <a:lnTo>
                    <a:pt x="24749" y="233062"/>
                  </a:lnTo>
                  <a:lnTo>
                    <a:pt x="39019" y="296503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64497" y="172667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32953" y="1744465"/>
              <a:ext cx="178986" cy="175462"/>
            </a:xfrm>
            <a:custGeom>
              <a:avLst/>
              <a:gdLst/>
              <a:ahLst/>
              <a:cxnLst/>
              <a:rect l="0" t="0" r="0" b="0"/>
              <a:pathLst>
                <a:path w="178986" h="175462">
                  <a:moveTo>
                    <a:pt x="0" y="66436"/>
                  </a:moveTo>
                  <a:lnTo>
                    <a:pt x="58617" y="72025"/>
                  </a:lnTo>
                  <a:lnTo>
                    <a:pt x="120027" y="67584"/>
                  </a:lnTo>
                  <a:lnTo>
                    <a:pt x="149662" y="61877"/>
                  </a:lnTo>
                  <a:lnTo>
                    <a:pt x="160605" y="56378"/>
                  </a:lnTo>
                  <a:lnTo>
                    <a:pt x="175886" y="40909"/>
                  </a:lnTo>
                  <a:lnTo>
                    <a:pt x="178088" y="33040"/>
                  </a:lnTo>
                  <a:lnTo>
                    <a:pt x="177218" y="25455"/>
                  </a:lnTo>
                  <a:lnTo>
                    <a:pt x="174297" y="18058"/>
                  </a:lnTo>
                  <a:lnTo>
                    <a:pt x="161693" y="6720"/>
                  </a:lnTo>
                  <a:lnTo>
                    <a:pt x="153419" y="2059"/>
                  </a:lnTo>
                  <a:lnTo>
                    <a:pt x="128628" y="0"/>
                  </a:lnTo>
                  <a:lnTo>
                    <a:pt x="100452" y="4154"/>
                  </a:lnTo>
                  <a:lnTo>
                    <a:pt x="76231" y="13798"/>
                  </a:lnTo>
                  <a:lnTo>
                    <a:pt x="56886" y="32123"/>
                  </a:lnTo>
                  <a:lnTo>
                    <a:pt x="48453" y="43561"/>
                  </a:lnTo>
                  <a:lnTo>
                    <a:pt x="42202" y="65628"/>
                  </a:lnTo>
                  <a:lnTo>
                    <a:pt x="45259" y="97782"/>
                  </a:lnTo>
                  <a:lnTo>
                    <a:pt x="56694" y="129536"/>
                  </a:lnTo>
                  <a:lnTo>
                    <a:pt x="62363" y="140088"/>
                  </a:lnTo>
                  <a:lnTo>
                    <a:pt x="78020" y="154933"/>
                  </a:lnTo>
                  <a:lnTo>
                    <a:pt x="116667" y="173994"/>
                  </a:lnTo>
                  <a:lnTo>
                    <a:pt x="137250" y="175461"/>
                  </a:lnTo>
                  <a:lnTo>
                    <a:pt x="178985" y="171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847153" y="1747730"/>
              <a:ext cx="101656" cy="182282"/>
            </a:xfrm>
            <a:custGeom>
              <a:avLst/>
              <a:gdLst/>
              <a:ahLst/>
              <a:cxnLst/>
              <a:rect l="0" t="0" r="0" b="0"/>
              <a:pathLst>
                <a:path w="101656" h="182282">
                  <a:moveTo>
                    <a:pt x="27956" y="84228"/>
                  </a:moveTo>
                  <a:lnTo>
                    <a:pt x="33545" y="146321"/>
                  </a:lnTo>
                  <a:lnTo>
                    <a:pt x="48199" y="178665"/>
                  </a:lnTo>
                  <a:lnTo>
                    <a:pt x="50810" y="182281"/>
                  </a:lnTo>
                  <a:lnTo>
                    <a:pt x="51380" y="181182"/>
                  </a:lnTo>
                  <a:lnTo>
                    <a:pt x="50591" y="176940"/>
                  </a:lnTo>
                  <a:lnTo>
                    <a:pt x="14745" y="114673"/>
                  </a:lnTo>
                  <a:lnTo>
                    <a:pt x="4537" y="93080"/>
                  </a:lnTo>
                  <a:lnTo>
                    <a:pt x="0" y="67885"/>
                  </a:lnTo>
                  <a:lnTo>
                    <a:pt x="4222" y="47329"/>
                  </a:lnTo>
                  <a:lnTo>
                    <a:pt x="15068" y="30394"/>
                  </a:lnTo>
                  <a:lnTo>
                    <a:pt x="31586" y="15068"/>
                  </a:lnTo>
                  <a:lnTo>
                    <a:pt x="53746" y="6697"/>
                  </a:lnTo>
                  <a:lnTo>
                    <a:pt x="1016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191614" y="1610860"/>
              <a:ext cx="141755" cy="287263"/>
            </a:xfrm>
            <a:custGeom>
              <a:avLst/>
              <a:gdLst/>
              <a:ahLst/>
              <a:cxnLst/>
              <a:rect l="0" t="0" r="0" b="0"/>
              <a:pathLst>
                <a:path w="141755" h="287263">
                  <a:moveTo>
                    <a:pt x="9878" y="0"/>
                  </a:moveTo>
                  <a:lnTo>
                    <a:pt x="1545" y="48930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7740" y="215310"/>
                  </a:lnTo>
                  <a:lnTo>
                    <a:pt x="14492" y="276271"/>
                  </a:lnTo>
                  <a:lnTo>
                    <a:pt x="11785" y="277767"/>
                  </a:lnTo>
                  <a:lnTo>
                    <a:pt x="7640" y="276425"/>
                  </a:lnTo>
                  <a:lnTo>
                    <a:pt x="3034" y="259336"/>
                  </a:lnTo>
                  <a:lnTo>
                    <a:pt x="3561" y="219949"/>
                  </a:lnTo>
                  <a:lnTo>
                    <a:pt x="5667" y="206294"/>
                  </a:lnTo>
                  <a:lnTo>
                    <a:pt x="10580" y="196021"/>
                  </a:lnTo>
                  <a:lnTo>
                    <a:pt x="25398" y="181487"/>
                  </a:lnTo>
                  <a:lnTo>
                    <a:pt x="49921" y="177367"/>
                  </a:lnTo>
                  <a:lnTo>
                    <a:pt x="77977" y="180605"/>
                  </a:lnTo>
                  <a:lnTo>
                    <a:pt x="112334" y="195582"/>
                  </a:lnTo>
                  <a:lnTo>
                    <a:pt x="129894" y="208198"/>
                  </a:lnTo>
                  <a:lnTo>
                    <a:pt x="139257" y="227843"/>
                  </a:lnTo>
                  <a:lnTo>
                    <a:pt x="141754" y="239633"/>
                  </a:lnTo>
                  <a:lnTo>
                    <a:pt x="139909" y="249832"/>
                  </a:lnTo>
                  <a:lnTo>
                    <a:pt x="128501" y="267404"/>
                  </a:lnTo>
                  <a:lnTo>
                    <a:pt x="108613" y="279893"/>
                  </a:lnTo>
                  <a:lnTo>
                    <a:pt x="96758" y="284861"/>
                  </a:lnTo>
                  <a:lnTo>
                    <a:pt x="71108" y="287262"/>
                  </a:lnTo>
                  <a:lnTo>
                    <a:pt x="2040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59419" y="1755688"/>
              <a:ext cx="168458" cy="189287"/>
            </a:xfrm>
            <a:custGeom>
              <a:avLst/>
              <a:gdLst/>
              <a:ahLst/>
              <a:cxnLst/>
              <a:rect l="0" t="0" r="0" b="0"/>
              <a:pathLst>
                <a:path w="168458" h="189287">
                  <a:moveTo>
                    <a:pt x="0" y="86799"/>
                  </a:moveTo>
                  <a:lnTo>
                    <a:pt x="57265" y="86799"/>
                  </a:lnTo>
                  <a:lnTo>
                    <a:pt x="87452" y="84459"/>
                  </a:lnTo>
                  <a:lnTo>
                    <a:pt x="112568" y="75620"/>
                  </a:lnTo>
                  <a:lnTo>
                    <a:pt x="132308" y="60773"/>
                  </a:lnTo>
                  <a:lnTo>
                    <a:pt x="140848" y="51901"/>
                  </a:lnTo>
                  <a:lnTo>
                    <a:pt x="144202" y="42477"/>
                  </a:lnTo>
                  <a:lnTo>
                    <a:pt x="144098" y="32684"/>
                  </a:lnTo>
                  <a:lnTo>
                    <a:pt x="141689" y="22646"/>
                  </a:lnTo>
                  <a:lnTo>
                    <a:pt x="136573" y="14784"/>
                  </a:lnTo>
                  <a:lnTo>
                    <a:pt x="121531" y="2930"/>
                  </a:lnTo>
                  <a:lnTo>
                    <a:pt x="100028" y="0"/>
                  </a:lnTo>
                  <a:lnTo>
                    <a:pt x="76042" y="3768"/>
                  </a:lnTo>
                  <a:lnTo>
                    <a:pt x="53684" y="13242"/>
                  </a:lnTo>
                  <a:lnTo>
                    <a:pt x="26955" y="37318"/>
                  </a:lnTo>
                  <a:lnTo>
                    <a:pt x="22649" y="47962"/>
                  </a:lnTo>
                  <a:lnTo>
                    <a:pt x="20985" y="72268"/>
                  </a:lnTo>
                  <a:lnTo>
                    <a:pt x="26625" y="112259"/>
                  </a:lnTo>
                  <a:lnTo>
                    <a:pt x="35620" y="133599"/>
                  </a:lnTo>
                  <a:lnTo>
                    <a:pt x="60459" y="166363"/>
                  </a:lnTo>
                  <a:lnTo>
                    <a:pt x="86544" y="182643"/>
                  </a:lnTo>
                  <a:lnTo>
                    <a:pt x="127679" y="189286"/>
                  </a:lnTo>
                  <a:lnTo>
                    <a:pt x="147604" y="187721"/>
                  </a:lnTo>
                  <a:lnTo>
                    <a:pt x="168457" y="181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59461" y="1652974"/>
              <a:ext cx="167031" cy="231628"/>
            </a:xfrm>
            <a:custGeom>
              <a:avLst/>
              <a:gdLst/>
              <a:ahLst/>
              <a:cxnLst/>
              <a:rect l="0" t="0" r="0" b="0"/>
              <a:pathLst>
                <a:path w="167031" h="231628">
                  <a:moveTo>
                    <a:pt x="0" y="0"/>
                  </a:moveTo>
                  <a:lnTo>
                    <a:pt x="42692" y="3119"/>
                  </a:lnTo>
                  <a:lnTo>
                    <a:pt x="89931" y="20243"/>
                  </a:lnTo>
                  <a:lnTo>
                    <a:pt x="146763" y="52997"/>
                  </a:lnTo>
                  <a:lnTo>
                    <a:pt x="157504" y="59898"/>
                  </a:lnTo>
                  <a:lnTo>
                    <a:pt x="163494" y="68008"/>
                  </a:lnTo>
                  <a:lnTo>
                    <a:pt x="166318" y="76924"/>
                  </a:lnTo>
                  <a:lnTo>
                    <a:pt x="167030" y="86377"/>
                  </a:lnTo>
                  <a:lnTo>
                    <a:pt x="162827" y="92680"/>
                  </a:lnTo>
                  <a:lnTo>
                    <a:pt x="155345" y="96881"/>
                  </a:lnTo>
                  <a:lnTo>
                    <a:pt x="94530" y="119119"/>
                  </a:lnTo>
                  <a:lnTo>
                    <a:pt x="84077" y="125036"/>
                  </a:lnTo>
                  <a:lnTo>
                    <a:pt x="77108" y="134830"/>
                  </a:lnTo>
                  <a:lnTo>
                    <a:pt x="69365" y="161310"/>
                  </a:lnTo>
                  <a:lnTo>
                    <a:pt x="72163" y="189456"/>
                  </a:lnTo>
                  <a:lnTo>
                    <a:pt x="8422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43689" y="205305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656122" y="3365236"/>
            <a:ext cx="1484520" cy="2274157"/>
          </a:xfrm>
          <a:custGeom>
            <a:avLst/>
            <a:gdLst/>
            <a:ahLst/>
            <a:cxnLst/>
            <a:rect l="0" t="0" r="0" b="0"/>
            <a:pathLst>
              <a:path w="1484520" h="2274157">
                <a:moveTo>
                  <a:pt x="0" y="0"/>
                </a:moveTo>
                <a:lnTo>
                  <a:pt x="1484519" y="0"/>
                </a:lnTo>
                <a:lnTo>
                  <a:pt x="1484519" y="2274156"/>
                </a:lnTo>
                <a:lnTo>
                  <a:pt x="0" y="227415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126341" y="4000829"/>
            <a:ext cx="539126" cy="631710"/>
            <a:chOff x="126341" y="4000829"/>
            <a:chExt cx="539126" cy="631710"/>
          </a:xfrm>
        </p:grpSpPr>
        <p:sp>
          <p:nvSpPr>
            <p:cNvPr id="148" name="Freeform 147"/>
            <p:cNvSpPr/>
            <p:nvPr/>
          </p:nvSpPr>
          <p:spPr>
            <a:xfrm>
              <a:off x="126341" y="4188871"/>
              <a:ext cx="183641" cy="443668"/>
            </a:xfrm>
            <a:custGeom>
              <a:avLst/>
              <a:gdLst/>
              <a:ahLst/>
              <a:cxnLst/>
              <a:rect l="0" t="0" r="0" b="0"/>
              <a:pathLst>
                <a:path w="183641" h="443668">
                  <a:moveTo>
                    <a:pt x="0" y="117284"/>
                  </a:moveTo>
                  <a:lnTo>
                    <a:pt x="37087" y="82537"/>
                  </a:lnTo>
                  <a:lnTo>
                    <a:pt x="97274" y="42886"/>
                  </a:lnTo>
                  <a:lnTo>
                    <a:pt x="158149" y="4529"/>
                  </a:lnTo>
                  <a:lnTo>
                    <a:pt x="168604" y="0"/>
                  </a:lnTo>
                  <a:lnTo>
                    <a:pt x="175574" y="1660"/>
                  </a:lnTo>
                  <a:lnTo>
                    <a:pt x="180220" y="7446"/>
                  </a:lnTo>
                  <a:lnTo>
                    <a:pt x="183318" y="15983"/>
                  </a:lnTo>
                  <a:lnTo>
                    <a:pt x="183640" y="34827"/>
                  </a:lnTo>
                  <a:lnTo>
                    <a:pt x="172362" y="94337"/>
                  </a:lnTo>
                  <a:lnTo>
                    <a:pt x="166108" y="152309"/>
                  </a:lnTo>
                  <a:lnTo>
                    <a:pt x="160352" y="202531"/>
                  </a:lnTo>
                  <a:lnTo>
                    <a:pt x="155527" y="254457"/>
                  </a:lnTo>
                  <a:lnTo>
                    <a:pt x="146688" y="303767"/>
                  </a:lnTo>
                  <a:lnTo>
                    <a:pt x="133221" y="362351"/>
                  </a:lnTo>
                  <a:lnTo>
                    <a:pt x="127248" y="423701"/>
                  </a:lnTo>
                  <a:lnTo>
                    <a:pt x="126342" y="443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6789" y="4000829"/>
              <a:ext cx="150693" cy="379027"/>
            </a:xfrm>
            <a:custGeom>
              <a:avLst/>
              <a:gdLst/>
              <a:ahLst/>
              <a:cxnLst/>
              <a:rect l="0" t="0" r="0" b="0"/>
              <a:pathLst>
                <a:path w="150693" h="379027">
                  <a:moveTo>
                    <a:pt x="150692" y="379026"/>
                  </a:moveTo>
                  <a:lnTo>
                    <a:pt x="114776" y="316745"/>
                  </a:lnTo>
                  <a:lnTo>
                    <a:pt x="80394" y="254418"/>
                  </a:lnTo>
                  <a:lnTo>
                    <a:pt x="45393" y="200270"/>
                  </a:lnTo>
                  <a:lnTo>
                    <a:pt x="6412" y="142104"/>
                  </a:lnTo>
                  <a:lnTo>
                    <a:pt x="0" y="116970"/>
                  </a:lnTo>
                  <a:lnTo>
                    <a:pt x="5416" y="65825"/>
                  </a:lnTo>
                  <a:lnTo>
                    <a:pt x="17570" y="32372"/>
                  </a:lnTo>
                  <a:lnTo>
                    <a:pt x="23340" y="21581"/>
                  </a:lnTo>
                  <a:lnTo>
                    <a:pt x="30696" y="14387"/>
                  </a:lnTo>
                  <a:lnTo>
                    <a:pt x="664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1668" y="4179813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81238" y="17981"/>
                  </a:lnTo>
                  <a:lnTo>
                    <a:pt x="24587" y="803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5896" y="4032414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0" y="0"/>
                  </a:moveTo>
                  <a:lnTo>
                    <a:pt x="2340" y="33622"/>
                  </a:lnTo>
                  <a:lnTo>
                    <a:pt x="17981" y="70663"/>
                  </a:lnTo>
                  <a:lnTo>
                    <a:pt x="52974" y="125942"/>
                  </a:lnTo>
                  <a:lnTo>
                    <a:pt x="78495" y="175812"/>
                  </a:lnTo>
                  <a:lnTo>
                    <a:pt x="8422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5896" y="4074528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94756" y="0"/>
                  </a:moveTo>
                  <a:lnTo>
                    <a:pt x="31423" y="6333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52766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947564" y="2927356"/>
            <a:ext cx="758053" cy="368064"/>
            <a:chOff x="947564" y="2927356"/>
            <a:chExt cx="758053" cy="368064"/>
          </a:xfrm>
        </p:grpSpPr>
        <p:sp>
          <p:nvSpPr>
            <p:cNvPr id="155" name="Freeform 154"/>
            <p:cNvSpPr/>
            <p:nvPr/>
          </p:nvSpPr>
          <p:spPr>
            <a:xfrm>
              <a:off x="947564" y="2927356"/>
              <a:ext cx="228915" cy="350790"/>
            </a:xfrm>
            <a:custGeom>
              <a:avLst/>
              <a:gdLst/>
              <a:ahLst/>
              <a:cxnLst/>
              <a:rect l="0" t="0" r="0" b="0"/>
              <a:pathLst>
                <a:path w="228915" h="350790">
                  <a:moveTo>
                    <a:pt x="221099" y="10094"/>
                  </a:moveTo>
                  <a:lnTo>
                    <a:pt x="178407" y="6975"/>
                  </a:lnTo>
                  <a:lnTo>
                    <a:pt x="117861" y="542"/>
                  </a:lnTo>
                  <a:lnTo>
                    <a:pt x="90597" y="0"/>
                  </a:lnTo>
                  <a:lnTo>
                    <a:pt x="80285" y="3365"/>
                  </a:lnTo>
                  <a:lnTo>
                    <a:pt x="65708" y="16462"/>
                  </a:lnTo>
                  <a:lnTo>
                    <a:pt x="62523" y="24868"/>
                  </a:lnTo>
                  <a:lnTo>
                    <a:pt x="62103" y="43567"/>
                  </a:lnTo>
                  <a:lnTo>
                    <a:pt x="71364" y="97691"/>
                  </a:lnTo>
                  <a:lnTo>
                    <a:pt x="69888" y="134315"/>
                  </a:lnTo>
                  <a:lnTo>
                    <a:pt x="67649" y="145550"/>
                  </a:lnTo>
                  <a:lnTo>
                    <a:pt x="68496" y="150701"/>
                  </a:lnTo>
                  <a:lnTo>
                    <a:pt x="71401" y="151795"/>
                  </a:lnTo>
                  <a:lnTo>
                    <a:pt x="83206" y="149112"/>
                  </a:lnTo>
                  <a:lnTo>
                    <a:pt x="104051" y="147919"/>
                  </a:lnTo>
                  <a:lnTo>
                    <a:pt x="125794" y="153628"/>
                  </a:lnTo>
                  <a:lnTo>
                    <a:pt x="154646" y="169996"/>
                  </a:lnTo>
                  <a:lnTo>
                    <a:pt x="206869" y="217271"/>
                  </a:lnTo>
                  <a:lnTo>
                    <a:pt x="222472" y="243835"/>
                  </a:lnTo>
                  <a:lnTo>
                    <a:pt x="228914" y="279522"/>
                  </a:lnTo>
                  <a:lnTo>
                    <a:pt x="224182" y="302976"/>
                  </a:lnTo>
                  <a:lnTo>
                    <a:pt x="219645" y="314143"/>
                  </a:lnTo>
                  <a:lnTo>
                    <a:pt x="205245" y="329671"/>
                  </a:lnTo>
                  <a:lnTo>
                    <a:pt x="174287" y="344989"/>
                  </a:lnTo>
                  <a:lnTo>
                    <a:pt x="148821" y="350789"/>
                  </a:lnTo>
                  <a:lnTo>
                    <a:pt x="94344" y="344981"/>
                  </a:lnTo>
                  <a:lnTo>
                    <a:pt x="34088" y="329192"/>
                  </a:lnTo>
                  <a:lnTo>
                    <a:pt x="0" y="315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344137" y="2945981"/>
              <a:ext cx="77211" cy="328382"/>
            </a:xfrm>
            <a:custGeom>
              <a:avLst/>
              <a:gdLst/>
              <a:ahLst/>
              <a:cxnLst/>
              <a:rect l="0" t="0" r="0" b="0"/>
              <a:pathLst>
                <a:path w="77211" h="328382">
                  <a:moveTo>
                    <a:pt x="77210" y="328381"/>
                  </a:moveTo>
                  <a:lnTo>
                    <a:pt x="59251" y="273337"/>
                  </a:lnTo>
                  <a:lnTo>
                    <a:pt x="45543" y="221928"/>
                  </a:lnTo>
                  <a:lnTo>
                    <a:pt x="31570" y="166714"/>
                  </a:lnTo>
                  <a:lnTo>
                    <a:pt x="14037" y="108177"/>
                  </a:lnTo>
                  <a:lnTo>
                    <a:pt x="0" y="65346"/>
                  </a:lnTo>
                  <a:lnTo>
                    <a:pt x="0" y="55928"/>
                  </a:lnTo>
                  <a:lnTo>
                    <a:pt x="6240" y="39225"/>
                  </a:lnTo>
                  <a:lnTo>
                    <a:pt x="22906" y="16668"/>
                  </a:lnTo>
                  <a:lnTo>
                    <a:pt x="48252" y="755"/>
                  </a:lnTo>
                  <a:lnTo>
                    <a:pt x="55565" y="0"/>
                  </a:lnTo>
                  <a:lnTo>
                    <a:pt x="61610" y="1836"/>
                  </a:lnTo>
                  <a:lnTo>
                    <a:pt x="77210" y="12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305533" y="314802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4"/>
                  </a:lnTo>
                  <a:lnTo>
                    <a:pt x="3665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548339" y="3021678"/>
              <a:ext cx="30936" cy="252685"/>
            </a:xfrm>
            <a:custGeom>
              <a:avLst/>
              <a:gdLst/>
              <a:ahLst/>
              <a:cxnLst/>
              <a:rect l="0" t="0" r="0" b="0"/>
              <a:pathLst>
                <a:path w="30936" h="252685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9757"/>
                  </a:lnTo>
                  <a:lnTo>
                    <a:pt x="20698" y="219953"/>
                  </a:lnTo>
                  <a:lnTo>
                    <a:pt x="3093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505575" y="3126963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8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695088" y="3284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816544" y="3926013"/>
            <a:ext cx="1214707" cy="1401407"/>
            <a:chOff x="816544" y="3926013"/>
            <a:chExt cx="1214707" cy="1401407"/>
          </a:xfrm>
        </p:grpSpPr>
        <p:sp>
          <p:nvSpPr>
            <p:cNvPr id="162" name="Freeform 161"/>
            <p:cNvSpPr/>
            <p:nvPr/>
          </p:nvSpPr>
          <p:spPr>
            <a:xfrm>
              <a:off x="816544" y="4021886"/>
              <a:ext cx="183664" cy="558011"/>
            </a:xfrm>
            <a:custGeom>
              <a:avLst/>
              <a:gdLst/>
              <a:ahLst/>
              <a:cxnLst/>
              <a:rect l="0" t="0" r="0" b="0"/>
              <a:pathLst>
                <a:path w="183664" h="558011">
                  <a:moveTo>
                    <a:pt x="78378" y="0"/>
                  </a:moveTo>
                  <a:lnTo>
                    <a:pt x="67199" y="11178"/>
                  </a:lnTo>
                  <a:lnTo>
                    <a:pt x="54659" y="40486"/>
                  </a:lnTo>
                  <a:lnTo>
                    <a:pt x="39941" y="99548"/>
                  </a:lnTo>
                  <a:lnTo>
                    <a:pt x="25768" y="160607"/>
                  </a:lnTo>
                  <a:lnTo>
                    <a:pt x="11704" y="217468"/>
                  </a:lnTo>
                  <a:lnTo>
                    <a:pt x="0" y="276966"/>
                  </a:lnTo>
                  <a:lnTo>
                    <a:pt x="6527" y="334299"/>
                  </a:lnTo>
                  <a:lnTo>
                    <a:pt x="19082" y="395407"/>
                  </a:lnTo>
                  <a:lnTo>
                    <a:pt x="41232" y="447339"/>
                  </a:lnTo>
                  <a:lnTo>
                    <a:pt x="80650" y="501337"/>
                  </a:lnTo>
                  <a:lnTo>
                    <a:pt x="110636" y="530169"/>
                  </a:lnTo>
                  <a:lnTo>
                    <a:pt x="141748" y="547941"/>
                  </a:lnTo>
                  <a:lnTo>
                    <a:pt x="183663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48515" y="4232455"/>
              <a:ext cx="176001" cy="281056"/>
            </a:xfrm>
            <a:custGeom>
              <a:avLst/>
              <a:gdLst/>
              <a:ahLst/>
              <a:cxnLst/>
              <a:rect l="0" t="0" r="0" b="0"/>
              <a:pathLst>
                <a:path w="176001" h="281056">
                  <a:moveTo>
                    <a:pt x="62220" y="10529"/>
                  </a:moveTo>
                  <a:lnTo>
                    <a:pt x="45453" y="16119"/>
                  </a:lnTo>
                  <a:lnTo>
                    <a:pt x="34101" y="28221"/>
                  </a:lnTo>
                  <a:lnTo>
                    <a:pt x="9882" y="84858"/>
                  </a:lnTo>
                  <a:lnTo>
                    <a:pt x="3864" y="107905"/>
                  </a:lnTo>
                  <a:lnTo>
                    <a:pt x="0" y="167241"/>
                  </a:lnTo>
                  <a:lnTo>
                    <a:pt x="4826" y="224369"/>
                  </a:lnTo>
                  <a:lnTo>
                    <a:pt x="13705" y="246339"/>
                  </a:lnTo>
                  <a:lnTo>
                    <a:pt x="19348" y="255473"/>
                  </a:lnTo>
                  <a:lnTo>
                    <a:pt x="34977" y="268741"/>
                  </a:lnTo>
                  <a:lnTo>
                    <a:pt x="54792" y="277368"/>
                  </a:lnTo>
                  <a:lnTo>
                    <a:pt x="91085" y="281055"/>
                  </a:lnTo>
                  <a:lnTo>
                    <a:pt x="113653" y="277772"/>
                  </a:lnTo>
                  <a:lnTo>
                    <a:pt x="132263" y="269294"/>
                  </a:lnTo>
                  <a:lnTo>
                    <a:pt x="140501" y="263757"/>
                  </a:lnTo>
                  <a:lnTo>
                    <a:pt x="163273" y="233608"/>
                  </a:lnTo>
                  <a:lnTo>
                    <a:pt x="173660" y="195040"/>
                  </a:lnTo>
                  <a:lnTo>
                    <a:pt x="176000" y="140086"/>
                  </a:lnTo>
                  <a:lnTo>
                    <a:pt x="166410" y="87290"/>
                  </a:lnTo>
                  <a:lnTo>
                    <a:pt x="158830" y="65702"/>
                  </a:lnTo>
                  <a:lnTo>
                    <a:pt x="128221" y="25363"/>
                  </a:lnTo>
                  <a:lnTo>
                    <a:pt x="102053" y="9335"/>
                  </a:lnTo>
                  <a:lnTo>
                    <a:pt x="622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105492" y="4158756"/>
              <a:ext cx="94757" cy="252685"/>
            </a:xfrm>
            <a:custGeom>
              <a:avLst/>
              <a:gdLst/>
              <a:ahLst/>
              <a:cxnLst/>
              <a:rect l="0" t="0" r="0" b="0"/>
              <a:pathLst>
                <a:path w="94757" h="252685">
                  <a:moveTo>
                    <a:pt x="0" y="0"/>
                  </a:moveTo>
                  <a:lnTo>
                    <a:pt x="19128" y="63450"/>
                  </a:lnTo>
                  <a:lnTo>
                    <a:pt x="40000" y="121545"/>
                  </a:lnTo>
                  <a:lnTo>
                    <a:pt x="61323" y="173098"/>
                  </a:lnTo>
                  <a:lnTo>
                    <a:pt x="83522" y="232946"/>
                  </a:lnTo>
                  <a:lnTo>
                    <a:pt x="9475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169776" y="3926013"/>
              <a:ext cx="188401" cy="506949"/>
            </a:xfrm>
            <a:custGeom>
              <a:avLst/>
              <a:gdLst/>
              <a:ahLst/>
              <a:cxnLst/>
              <a:rect l="0" t="0" r="0" b="0"/>
              <a:pathLst>
                <a:path w="188401" h="506949">
                  <a:moveTo>
                    <a:pt x="156814" y="369613"/>
                  </a:moveTo>
                  <a:lnTo>
                    <a:pt x="151225" y="352846"/>
                  </a:lnTo>
                  <a:lnTo>
                    <a:pt x="144899" y="349076"/>
                  </a:lnTo>
                  <a:lnTo>
                    <a:pt x="125392" y="348008"/>
                  </a:lnTo>
                  <a:lnTo>
                    <a:pt x="107364" y="354552"/>
                  </a:lnTo>
                  <a:lnTo>
                    <a:pt x="99281" y="359572"/>
                  </a:lnTo>
                  <a:lnTo>
                    <a:pt x="87180" y="374510"/>
                  </a:lnTo>
                  <a:lnTo>
                    <a:pt x="82316" y="383406"/>
                  </a:lnTo>
                  <a:lnTo>
                    <a:pt x="80030" y="402650"/>
                  </a:lnTo>
                  <a:lnTo>
                    <a:pt x="91114" y="461268"/>
                  </a:lnTo>
                  <a:lnTo>
                    <a:pt x="97588" y="484049"/>
                  </a:lnTo>
                  <a:lnTo>
                    <a:pt x="103292" y="492697"/>
                  </a:lnTo>
                  <a:lnTo>
                    <a:pt x="118989" y="505426"/>
                  </a:lnTo>
                  <a:lnTo>
                    <a:pt x="126918" y="506948"/>
                  </a:lnTo>
                  <a:lnTo>
                    <a:pt x="134544" y="505624"/>
                  </a:lnTo>
                  <a:lnTo>
                    <a:pt x="141967" y="502401"/>
                  </a:lnTo>
                  <a:lnTo>
                    <a:pt x="153335" y="489462"/>
                  </a:lnTo>
                  <a:lnTo>
                    <a:pt x="177566" y="432215"/>
                  </a:lnTo>
                  <a:lnTo>
                    <a:pt x="185190" y="397911"/>
                  </a:lnTo>
                  <a:lnTo>
                    <a:pt x="187449" y="351872"/>
                  </a:lnTo>
                  <a:lnTo>
                    <a:pt x="182623" y="290200"/>
                  </a:lnTo>
                  <a:lnTo>
                    <a:pt x="173690" y="238459"/>
                  </a:lnTo>
                  <a:lnTo>
                    <a:pt x="160191" y="182140"/>
                  </a:lnTo>
                  <a:lnTo>
                    <a:pt x="148586" y="143400"/>
                  </a:lnTo>
                  <a:lnTo>
                    <a:pt x="118012" y="85911"/>
                  </a:lnTo>
                  <a:lnTo>
                    <a:pt x="72369" y="29821"/>
                  </a:lnTo>
                  <a:lnTo>
                    <a:pt x="57282" y="12704"/>
                  </a:lnTo>
                  <a:lnTo>
                    <a:pt x="38878" y="1197"/>
                  </a:lnTo>
                  <a:lnTo>
                    <a:pt x="29057" y="0"/>
                  </a:lnTo>
                  <a:lnTo>
                    <a:pt x="8786" y="4910"/>
                  </a:lnTo>
                  <a:lnTo>
                    <a:pt x="3147" y="13004"/>
                  </a:lnTo>
                  <a:lnTo>
                    <a:pt x="0" y="37595"/>
                  </a:lnTo>
                  <a:lnTo>
                    <a:pt x="14748" y="91467"/>
                  </a:lnTo>
                  <a:lnTo>
                    <a:pt x="39349" y="153524"/>
                  </a:lnTo>
                  <a:lnTo>
                    <a:pt x="69711" y="210959"/>
                  </a:lnTo>
                  <a:lnTo>
                    <a:pt x="85382" y="239936"/>
                  </a:lnTo>
                  <a:lnTo>
                    <a:pt x="101724" y="266460"/>
                  </a:lnTo>
                  <a:lnTo>
                    <a:pt x="117095" y="293426"/>
                  </a:lnTo>
                  <a:lnTo>
                    <a:pt x="157346" y="346323"/>
                  </a:lnTo>
                  <a:lnTo>
                    <a:pt x="188400" y="390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150463" y="4737178"/>
              <a:ext cx="273243" cy="590242"/>
            </a:xfrm>
            <a:custGeom>
              <a:avLst/>
              <a:gdLst/>
              <a:ahLst/>
              <a:cxnLst/>
              <a:rect l="0" t="0" r="0" b="0"/>
              <a:pathLst>
                <a:path w="273243" h="590242">
                  <a:moveTo>
                    <a:pt x="134013" y="95402"/>
                  </a:moveTo>
                  <a:lnTo>
                    <a:pt x="114885" y="42697"/>
                  </a:lnTo>
                  <a:lnTo>
                    <a:pt x="96240" y="19214"/>
                  </a:lnTo>
                  <a:lnTo>
                    <a:pt x="78621" y="4609"/>
                  </a:lnTo>
                  <a:lnTo>
                    <a:pt x="69009" y="948"/>
                  </a:lnTo>
                  <a:lnTo>
                    <a:pt x="48970" y="0"/>
                  </a:lnTo>
                  <a:lnTo>
                    <a:pt x="39883" y="3725"/>
                  </a:lnTo>
                  <a:lnTo>
                    <a:pt x="23547" y="17222"/>
                  </a:lnTo>
                  <a:lnTo>
                    <a:pt x="6786" y="44551"/>
                  </a:lnTo>
                  <a:lnTo>
                    <a:pt x="0" y="80465"/>
                  </a:lnTo>
                  <a:lnTo>
                    <a:pt x="7282" y="141758"/>
                  </a:lnTo>
                  <a:lnTo>
                    <a:pt x="17637" y="171377"/>
                  </a:lnTo>
                  <a:lnTo>
                    <a:pt x="26013" y="182317"/>
                  </a:lnTo>
                  <a:lnTo>
                    <a:pt x="47799" y="197592"/>
                  </a:lnTo>
                  <a:lnTo>
                    <a:pt x="69959" y="202041"/>
                  </a:lnTo>
                  <a:lnTo>
                    <a:pt x="80782" y="201589"/>
                  </a:lnTo>
                  <a:lnTo>
                    <a:pt x="89167" y="197779"/>
                  </a:lnTo>
                  <a:lnTo>
                    <a:pt x="107727" y="175649"/>
                  </a:lnTo>
                  <a:lnTo>
                    <a:pt x="120771" y="156803"/>
                  </a:lnTo>
                  <a:lnTo>
                    <a:pt x="128128" y="133610"/>
                  </a:lnTo>
                  <a:lnTo>
                    <a:pt x="130090" y="120874"/>
                  </a:lnTo>
                  <a:lnTo>
                    <a:pt x="133737" y="117063"/>
                  </a:lnTo>
                  <a:lnTo>
                    <a:pt x="138509" y="119201"/>
                  </a:lnTo>
                  <a:lnTo>
                    <a:pt x="187975" y="181720"/>
                  </a:lnTo>
                  <a:lnTo>
                    <a:pt x="235370" y="244255"/>
                  </a:lnTo>
                  <a:lnTo>
                    <a:pt x="258150" y="296381"/>
                  </a:lnTo>
                  <a:lnTo>
                    <a:pt x="272700" y="340305"/>
                  </a:lnTo>
                  <a:lnTo>
                    <a:pt x="273242" y="388544"/>
                  </a:lnTo>
                  <a:lnTo>
                    <a:pt x="260404" y="428704"/>
                  </a:lnTo>
                  <a:lnTo>
                    <a:pt x="216861" y="484481"/>
                  </a:lnTo>
                  <a:lnTo>
                    <a:pt x="166587" y="537536"/>
                  </a:lnTo>
                  <a:lnTo>
                    <a:pt x="123485" y="590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61445" y="4664124"/>
              <a:ext cx="194466" cy="300394"/>
            </a:xfrm>
            <a:custGeom>
              <a:avLst/>
              <a:gdLst/>
              <a:ahLst/>
              <a:cxnLst/>
              <a:rect l="0" t="0" r="0" b="0"/>
              <a:pathLst>
                <a:path w="194466" h="300394">
                  <a:moveTo>
                    <a:pt x="70430" y="126342"/>
                  </a:moveTo>
                  <a:lnTo>
                    <a:pt x="53663" y="120753"/>
                  </a:lnTo>
                  <a:lnTo>
                    <a:pt x="36072" y="124248"/>
                  </a:lnTo>
                  <a:lnTo>
                    <a:pt x="26468" y="128455"/>
                  </a:lnTo>
                  <a:lnTo>
                    <a:pt x="12677" y="142489"/>
                  </a:lnTo>
                  <a:lnTo>
                    <a:pt x="3818" y="161595"/>
                  </a:lnTo>
                  <a:lnTo>
                    <a:pt x="0" y="198658"/>
                  </a:lnTo>
                  <a:lnTo>
                    <a:pt x="11661" y="261413"/>
                  </a:lnTo>
                  <a:lnTo>
                    <a:pt x="27151" y="288676"/>
                  </a:lnTo>
                  <a:lnTo>
                    <a:pt x="35728" y="294226"/>
                  </a:lnTo>
                  <a:lnTo>
                    <a:pt x="57737" y="300393"/>
                  </a:lnTo>
                  <a:lnTo>
                    <a:pt x="66647" y="298528"/>
                  </a:lnTo>
                  <a:lnTo>
                    <a:pt x="73757" y="293775"/>
                  </a:lnTo>
                  <a:lnTo>
                    <a:pt x="84777" y="277966"/>
                  </a:lnTo>
                  <a:lnTo>
                    <a:pt x="93574" y="255342"/>
                  </a:lnTo>
                  <a:lnTo>
                    <a:pt x="95144" y="232808"/>
                  </a:lnTo>
                  <a:lnTo>
                    <a:pt x="87073" y="184989"/>
                  </a:lnTo>
                  <a:lnTo>
                    <a:pt x="89714" y="184157"/>
                  </a:lnTo>
                  <a:lnTo>
                    <a:pt x="116353" y="194044"/>
                  </a:lnTo>
                  <a:lnTo>
                    <a:pt x="135294" y="191137"/>
                  </a:lnTo>
                  <a:lnTo>
                    <a:pt x="145258" y="187086"/>
                  </a:lnTo>
                  <a:lnTo>
                    <a:pt x="151901" y="179706"/>
                  </a:lnTo>
                  <a:lnTo>
                    <a:pt x="159282" y="159028"/>
                  </a:lnTo>
                  <a:lnTo>
                    <a:pt x="157848" y="126668"/>
                  </a:lnTo>
                  <a:lnTo>
                    <a:pt x="160294" y="120710"/>
                  </a:lnTo>
                  <a:lnTo>
                    <a:pt x="165435" y="117908"/>
                  </a:lnTo>
                  <a:lnTo>
                    <a:pt x="172371" y="117210"/>
                  </a:lnTo>
                  <a:lnTo>
                    <a:pt x="186317" y="122673"/>
                  </a:lnTo>
                  <a:lnTo>
                    <a:pt x="193312" y="127406"/>
                  </a:lnTo>
                  <a:lnTo>
                    <a:pt x="194465" y="129391"/>
                  </a:lnTo>
                  <a:lnTo>
                    <a:pt x="191725" y="129544"/>
                  </a:lnTo>
                  <a:lnTo>
                    <a:pt x="167981" y="121052"/>
                  </a:lnTo>
                  <a:lnTo>
                    <a:pt x="137549" y="103717"/>
                  </a:lnTo>
                  <a:lnTo>
                    <a:pt x="106305" y="76899"/>
                  </a:lnTo>
                  <a:lnTo>
                    <a:pt x="103705" y="68814"/>
                  </a:lnTo>
                  <a:lnTo>
                    <a:pt x="107056" y="50471"/>
                  </a:lnTo>
                  <a:lnTo>
                    <a:pt x="119464" y="33740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506792" y="4368810"/>
              <a:ext cx="293582" cy="369586"/>
            </a:xfrm>
            <a:custGeom>
              <a:avLst/>
              <a:gdLst/>
              <a:ahLst/>
              <a:cxnLst/>
              <a:rect l="0" t="0" r="0" b="0"/>
              <a:pathLst>
                <a:path w="293582" h="369586">
                  <a:moveTo>
                    <a:pt x="156710" y="232143"/>
                  </a:moveTo>
                  <a:lnTo>
                    <a:pt x="139943" y="226554"/>
                  </a:lnTo>
                  <a:lnTo>
                    <a:pt x="122352" y="226929"/>
                  </a:lnTo>
                  <a:lnTo>
                    <a:pt x="112748" y="228667"/>
                  </a:lnTo>
                  <a:lnTo>
                    <a:pt x="95837" y="239957"/>
                  </a:lnTo>
                  <a:lnTo>
                    <a:pt x="88052" y="247881"/>
                  </a:lnTo>
                  <a:lnTo>
                    <a:pt x="79402" y="269163"/>
                  </a:lnTo>
                  <a:lnTo>
                    <a:pt x="76728" y="293050"/>
                  </a:lnTo>
                  <a:lnTo>
                    <a:pt x="79438" y="315365"/>
                  </a:lnTo>
                  <a:lnTo>
                    <a:pt x="87662" y="333862"/>
                  </a:lnTo>
                  <a:lnTo>
                    <a:pt x="112005" y="364799"/>
                  </a:lnTo>
                  <a:lnTo>
                    <a:pt x="119888" y="368544"/>
                  </a:lnTo>
                  <a:lnTo>
                    <a:pt x="138005" y="369585"/>
                  </a:lnTo>
                  <a:lnTo>
                    <a:pt x="154636" y="363028"/>
                  </a:lnTo>
                  <a:lnTo>
                    <a:pt x="162346" y="358004"/>
                  </a:lnTo>
                  <a:lnTo>
                    <a:pt x="167487" y="348806"/>
                  </a:lnTo>
                  <a:lnTo>
                    <a:pt x="173198" y="322988"/>
                  </a:lnTo>
                  <a:lnTo>
                    <a:pt x="168459" y="261093"/>
                  </a:lnTo>
                  <a:lnTo>
                    <a:pt x="153139" y="206406"/>
                  </a:lnTo>
                  <a:lnTo>
                    <a:pt x="134595" y="157057"/>
                  </a:lnTo>
                  <a:lnTo>
                    <a:pt x="114283" y="114749"/>
                  </a:lnTo>
                  <a:lnTo>
                    <a:pt x="69335" y="58234"/>
                  </a:lnTo>
                  <a:lnTo>
                    <a:pt x="35336" y="17636"/>
                  </a:lnTo>
                  <a:lnTo>
                    <a:pt x="7664" y="0"/>
                  </a:lnTo>
                  <a:lnTo>
                    <a:pt x="2364" y="172"/>
                  </a:lnTo>
                  <a:lnTo>
                    <a:pt x="0" y="3796"/>
                  </a:lnTo>
                  <a:lnTo>
                    <a:pt x="494" y="17181"/>
                  </a:lnTo>
                  <a:lnTo>
                    <a:pt x="8518" y="44448"/>
                  </a:lnTo>
                  <a:lnTo>
                    <a:pt x="38207" y="101101"/>
                  </a:lnTo>
                  <a:lnTo>
                    <a:pt x="88638" y="162970"/>
                  </a:lnTo>
                  <a:lnTo>
                    <a:pt x="137611" y="225488"/>
                  </a:lnTo>
                  <a:lnTo>
                    <a:pt x="170918" y="254918"/>
                  </a:lnTo>
                  <a:lnTo>
                    <a:pt x="189931" y="264882"/>
                  </a:lnTo>
                  <a:lnTo>
                    <a:pt x="197575" y="264498"/>
                  </a:lnTo>
                  <a:lnTo>
                    <a:pt x="203840" y="260732"/>
                  </a:lnTo>
                  <a:lnTo>
                    <a:pt x="213922" y="247189"/>
                  </a:lnTo>
                  <a:lnTo>
                    <a:pt x="244449" y="188331"/>
                  </a:lnTo>
                  <a:lnTo>
                    <a:pt x="253417" y="163148"/>
                  </a:lnTo>
                  <a:lnTo>
                    <a:pt x="255063" y="139477"/>
                  </a:lnTo>
                  <a:lnTo>
                    <a:pt x="250725" y="118429"/>
                  </a:lnTo>
                  <a:lnTo>
                    <a:pt x="240999" y="101275"/>
                  </a:lnTo>
                  <a:lnTo>
                    <a:pt x="232790" y="96934"/>
                  </a:lnTo>
                  <a:lnTo>
                    <a:pt x="211190" y="95231"/>
                  </a:lnTo>
                  <a:lnTo>
                    <a:pt x="201219" y="98754"/>
                  </a:lnTo>
                  <a:lnTo>
                    <a:pt x="183901" y="112028"/>
                  </a:lnTo>
                  <a:lnTo>
                    <a:pt x="179517" y="121651"/>
                  </a:lnTo>
                  <a:lnTo>
                    <a:pt x="177765" y="144821"/>
                  </a:lnTo>
                  <a:lnTo>
                    <a:pt x="184005" y="164477"/>
                  </a:lnTo>
                  <a:lnTo>
                    <a:pt x="207075" y="196160"/>
                  </a:lnTo>
                  <a:lnTo>
                    <a:pt x="232854" y="217842"/>
                  </a:lnTo>
                  <a:lnTo>
                    <a:pt x="242568" y="221439"/>
                  </a:lnTo>
                  <a:lnTo>
                    <a:pt x="262719" y="222317"/>
                  </a:lnTo>
                  <a:lnTo>
                    <a:pt x="277135" y="218807"/>
                  </a:lnTo>
                  <a:lnTo>
                    <a:pt x="293581" y="211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810901" y="4379222"/>
              <a:ext cx="147400" cy="187699"/>
            </a:xfrm>
            <a:custGeom>
              <a:avLst/>
              <a:gdLst/>
              <a:ahLst/>
              <a:cxnLst/>
              <a:rect l="0" t="0" r="0" b="0"/>
              <a:pathLst>
                <a:path w="147400" h="187699">
                  <a:moveTo>
                    <a:pt x="0" y="84860"/>
                  </a:moveTo>
                  <a:lnTo>
                    <a:pt x="35917" y="138735"/>
                  </a:lnTo>
                  <a:lnTo>
                    <a:pt x="72602" y="187698"/>
                  </a:lnTo>
                  <a:lnTo>
                    <a:pt x="71798" y="187344"/>
                  </a:lnTo>
                  <a:lnTo>
                    <a:pt x="68923" y="184768"/>
                  </a:lnTo>
                  <a:lnTo>
                    <a:pt x="43433" y="130517"/>
                  </a:lnTo>
                  <a:lnTo>
                    <a:pt x="18285" y="78325"/>
                  </a:lnTo>
                  <a:lnTo>
                    <a:pt x="8907" y="55049"/>
                  </a:lnTo>
                  <a:lnTo>
                    <a:pt x="7078" y="33007"/>
                  </a:lnTo>
                  <a:lnTo>
                    <a:pt x="8228" y="22215"/>
                  </a:lnTo>
                  <a:lnTo>
                    <a:pt x="13674" y="13851"/>
                  </a:lnTo>
                  <a:lnTo>
                    <a:pt x="32204" y="1438"/>
                  </a:lnTo>
                  <a:lnTo>
                    <a:pt x="41356" y="0"/>
                  </a:lnTo>
                  <a:lnTo>
                    <a:pt x="49798" y="1381"/>
                  </a:lnTo>
                  <a:lnTo>
                    <a:pt x="85746" y="20407"/>
                  </a:lnTo>
                  <a:lnTo>
                    <a:pt x="132878" y="60489"/>
                  </a:lnTo>
                  <a:lnTo>
                    <a:pt x="140945" y="71299"/>
                  </a:lnTo>
                  <a:lnTo>
                    <a:pt x="147399" y="84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779316" y="4127171"/>
              <a:ext cx="251935" cy="547483"/>
            </a:xfrm>
            <a:custGeom>
              <a:avLst/>
              <a:gdLst/>
              <a:ahLst/>
              <a:cxnLst/>
              <a:rect l="0" t="0" r="0" b="0"/>
              <a:pathLst>
                <a:path w="251935" h="547483">
                  <a:moveTo>
                    <a:pt x="0" y="0"/>
                  </a:moveTo>
                  <a:lnTo>
                    <a:pt x="58616" y="20243"/>
                  </a:lnTo>
                  <a:lnTo>
                    <a:pt x="117687" y="53392"/>
                  </a:lnTo>
                  <a:lnTo>
                    <a:pt x="170897" y="99193"/>
                  </a:lnTo>
                  <a:lnTo>
                    <a:pt x="196711" y="137746"/>
                  </a:lnTo>
                  <a:lnTo>
                    <a:pt x="223925" y="200118"/>
                  </a:lnTo>
                  <a:lnTo>
                    <a:pt x="244143" y="247760"/>
                  </a:lnTo>
                  <a:lnTo>
                    <a:pt x="250153" y="305167"/>
                  </a:lnTo>
                  <a:lnTo>
                    <a:pt x="251934" y="368450"/>
                  </a:lnTo>
                  <a:lnTo>
                    <a:pt x="246872" y="431654"/>
                  </a:lnTo>
                  <a:lnTo>
                    <a:pt x="234681" y="491847"/>
                  </a:lnTo>
                  <a:lnTo>
                    <a:pt x="221098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2" name="Freeform 171"/>
          <p:cNvSpPr/>
          <p:nvPr/>
        </p:nvSpPr>
        <p:spPr>
          <a:xfrm>
            <a:off x="2063585" y="2053057"/>
            <a:ext cx="1021265" cy="136871"/>
          </a:xfrm>
          <a:custGeom>
            <a:avLst/>
            <a:gdLst/>
            <a:ahLst/>
            <a:cxnLst/>
            <a:rect l="0" t="0" r="0" b="0"/>
            <a:pathLst>
              <a:path w="1021265" h="136871">
                <a:moveTo>
                  <a:pt x="1021264" y="0"/>
                </a:moveTo>
                <a:lnTo>
                  <a:pt x="983786" y="8333"/>
                </a:lnTo>
                <a:lnTo>
                  <a:pt x="926774" y="15684"/>
                </a:lnTo>
                <a:lnTo>
                  <a:pt x="871318" y="28401"/>
                </a:lnTo>
                <a:lnTo>
                  <a:pt x="808120" y="38700"/>
                </a:lnTo>
                <a:lnTo>
                  <a:pt x="757298" y="45666"/>
                </a:lnTo>
                <a:lnTo>
                  <a:pt x="698427" y="50575"/>
                </a:lnTo>
                <a:lnTo>
                  <a:pt x="645759" y="57619"/>
                </a:lnTo>
                <a:lnTo>
                  <a:pt x="593109" y="67115"/>
                </a:lnTo>
                <a:lnTo>
                  <a:pt x="540464" y="71748"/>
                </a:lnTo>
                <a:lnTo>
                  <a:pt x="487821" y="78710"/>
                </a:lnTo>
                <a:lnTo>
                  <a:pt x="429589" y="82593"/>
                </a:lnTo>
                <a:lnTo>
                  <a:pt x="367881" y="89332"/>
                </a:lnTo>
                <a:lnTo>
                  <a:pt x="305144" y="93149"/>
                </a:lnTo>
                <a:lnTo>
                  <a:pt x="242101" y="99869"/>
                </a:lnTo>
                <a:lnTo>
                  <a:pt x="178969" y="109269"/>
                </a:lnTo>
                <a:lnTo>
                  <a:pt x="121398" y="119463"/>
                </a:lnTo>
                <a:lnTo>
                  <a:pt x="75792" y="126404"/>
                </a:lnTo>
                <a:lnTo>
                  <a:pt x="22457" y="133769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200041" y="1337119"/>
            <a:ext cx="4779939" cy="210571"/>
          </a:xfrm>
          <a:custGeom>
            <a:avLst/>
            <a:gdLst/>
            <a:ahLst/>
            <a:cxnLst/>
            <a:rect l="0" t="0" r="0" b="0"/>
            <a:pathLst>
              <a:path w="4779939" h="210571">
                <a:moveTo>
                  <a:pt x="4779938" y="10528"/>
                </a:moveTo>
                <a:lnTo>
                  <a:pt x="4752382" y="3293"/>
                </a:lnTo>
                <a:lnTo>
                  <a:pt x="4696159" y="650"/>
                </a:lnTo>
                <a:lnTo>
                  <a:pt x="4639647" y="128"/>
                </a:lnTo>
                <a:lnTo>
                  <a:pt x="4586292" y="38"/>
                </a:lnTo>
                <a:lnTo>
                  <a:pt x="4537208" y="11"/>
                </a:lnTo>
                <a:lnTo>
                  <a:pt x="4487439" y="3"/>
                </a:lnTo>
                <a:lnTo>
                  <a:pt x="4425456" y="0"/>
                </a:lnTo>
                <a:lnTo>
                  <a:pt x="4375299" y="1170"/>
                </a:lnTo>
                <a:lnTo>
                  <a:pt x="4323393" y="7235"/>
                </a:lnTo>
                <a:lnTo>
                  <a:pt x="4270969" y="9553"/>
                </a:lnTo>
                <a:lnTo>
                  <a:pt x="4218391" y="10239"/>
                </a:lnTo>
                <a:lnTo>
                  <a:pt x="4165767" y="10443"/>
                </a:lnTo>
                <a:lnTo>
                  <a:pt x="4115470" y="11673"/>
                </a:lnTo>
                <a:lnTo>
                  <a:pt x="4059609" y="18856"/>
                </a:lnTo>
                <a:lnTo>
                  <a:pt x="4010057" y="20405"/>
                </a:lnTo>
                <a:lnTo>
                  <a:pt x="3958329" y="23983"/>
                </a:lnTo>
                <a:lnTo>
                  <a:pt x="3902839" y="29333"/>
                </a:lnTo>
                <a:lnTo>
                  <a:pt x="3845063" y="34037"/>
                </a:lnTo>
                <a:lnTo>
                  <a:pt x="3787780" y="39721"/>
                </a:lnTo>
                <a:lnTo>
                  <a:pt x="3726354" y="41405"/>
                </a:lnTo>
                <a:lnTo>
                  <a:pt x="3666819" y="41904"/>
                </a:lnTo>
                <a:lnTo>
                  <a:pt x="3609015" y="45171"/>
                </a:lnTo>
                <a:lnTo>
                  <a:pt x="3547434" y="50429"/>
                </a:lnTo>
                <a:lnTo>
                  <a:pt x="3484734" y="51986"/>
                </a:lnTo>
                <a:lnTo>
                  <a:pt x="3431062" y="55567"/>
                </a:lnTo>
                <a:lnTo>
                  <a:pt x="3375895" y="61669"/>
                </a:lnTo>
                <a:lnTo>
                  <a:pt x="3321108" y="64044"/>
                </a:lnTo>
                <a:lnTo>
                  <a:pt x="3265919" y="71445"/>
                </a:lnTo>
                <a:lnTo>
                  <a:pt x="3214929" y="76151"/>
                </a:lnTo>
                <a:lnTo>
                  <a:pt x="3160826" y="81835"/>
                </a:lnTo>
                <a:lnTo>
                  <a:pt x="3116277" y="83164"/>
                </a:lnTo>
                <a:lnTo>
                  <a:pt x="3069182" y="83755"/>
                </a:lnTo>
                <a:lnTo>
                  <a:pt x="3020954" y="84018"/>
                </a:lnTo>
                <a:lnTo>
                  <a:pt x="2960243" y="87285"/>
                </a:lnTo>
                <a:lnTo>
                  <a:pt x="2902699" y="93280"/>
                </a:lnTo>
                <a:lnTo>
                  <a:pt x="2846272" y="94465"/>
                </a:lnTo>
                <a:lnTo>
                  <a:pt x="2790065" y="94699"/>
                </a:lnTo>
                <a:lnTo>
                  <a:pt x="2738583" y="94739"/>
                </a:lnTo>
                <a:lnTo>
                  <a:pt x="2680825" y="94751"/>
                </a:lnTo>
                <a:lnTo>
                  <a:pt x="2630956" y="94755"/>
                </a:lnTo>
                <a:lnTo>
                  <a:pt x="2582255" y="94756"/>
                </a:lnTo>
                <a:lnTo>
                  <a:pt x="2523878" y="94756"/>
                </a:lnTo>
                <a:lnTo>
                  <a:pt x="2466116" y="94756"/>
                </a:lnTo>
                <a:lnTo>
                  <a:pt x="2402714" y="97876"/>
                </a:lnTo>
                <a:lnTo>
                  <a:pt x="2355921" y="103089"/>
                </a:lnTo>
                <a:lnTo>
                  <a:pt x="2293296" y="104851"/>
                </a:lnTo>
                <a:lnTo>
                  <a:pt x="2244472" y="105156"/>
                </a:lnTo>
                <a:lnTo>
                  <a:pt x="2182808" y="105259"/>
                </a:lnTo>
                <a:lnTo>
                  <a:pt x="2132706" y="104107"/>
                </a:lnTo>
                <a:lnTo>
                  <a:pt x="2080816" y="98047"/>
                </a:lnTo>
                <a:lnTo>
                  <a:pt x="2028397" y="96901"/>
                </a:lnTo>
                <a:lnTo>
                  <a:pt x="1975820" y="102281"/>
                </a:lnTo>
                <a:lnTo>
                  <a:pt x="1923197" y="104395"/>
                </a:lnTo>
                <a:lnTo>
                  <a:pt x="1870561" y="105021"/>
                </a:lnTo>
                <a:lnTo>
                  <a:pt x="1817920" y="105207"/>
                </a:lnTo>
                <a:lnTo>
                  <a:pt x="1765278" y="105262"/>
                </a:lnTo>
                <a:lnTo>
                  <a:pt x="1712636" y="106448"/>
                </a:lnTo>
                <a:lnTo>
                  <a:pt x="1659993" y="112518"/>
                </a:lnTo>
                <a:lnTo>
                  <a:pt x="1607351" y="114837"/>
                </a:lnTo>
                <a:lnTo>
                  <a:pt x="1554708" y="115524"/>
                </a:lnTo>
                <a:lnTo>
                  <a:pt x="1502066" y="115727"/>
                </a:lnTo>
                <a:lnTo>
                  <a:pt x="1449423" y="115788"/>
                </a:lnTo>
                <a:lnTo>
                  <a:pt x="1395611" y="115806"/>
                </a:lnTo>
                <a:lnTo>
                  <a:pt x="1336903" y="116981"/>
                </a:lnTo>
                <a:lnTo>
                  <a:pt x="1280773" y="123048"/>
                </a:lnTo>
                <a:lnTo>
                  <a:pt x="1221378" y="125366"/>
                </a:lnTo>
                <a:lnTo>
                  <a:pt x="1165045" y="127222"/>
                </a:lnTo>
                <a:lnTo>
                  <a:pt x="1104420" y="133492"/>
                </a:lnTo>
                <a:lnTo>
                  <a:pt x="1042004" y="137039"/>
                </a:lnTo>
                <a:lnTo>
                  <a:pt x="979056" y="144979"/>
                </a:lnTo>
                <a:lnTo>
                  <a:pt x="915951" y="154741"/>
                </a:lnTo>
                <a:lnTo>
                  <a:pt x="852800" y="163872"/>
                </a:lnTo>
                <a:lnTo>
                  <a:pt x="810691" y="166418"/>
                </a:lnTo>
                <a:lnTo>
                  <a:pt x="765459" y="170670"/>
                </a:lnTo>
                <a:lnTo>
                  <a:pt x="719230" y="175289"/>
                </a:lnTo>
                <a:lnTo>
                  <a:pt x="675287" y="177342"/>
                </a:lnTo>
                <a:lnTo>
                  <a:pt x="629241" y="178254"/>
                </a:lnTo>
                <a:lnTo>
                  <a:pt x="581479" y="178660"/>
                </a:lnTo>
                <a:lnTo>
                  <a:pt x="532956" y="178840"/>
                </a:lnTo>
                <a:lnTo>
                  <a:pt x="484094" y="182040"/>
                </a:lnTo>
                <a:lnTo>
                  <a:pt x="433912" y="186191"/>
                </a:lnTo>
                <a:lnTo>
                  <a:pt x="380413" y="188037"/>
                </a:lnTo>
                <a:lnTo>
                  <a:pt x="328560" y="188857"/>
                </a:lnTo>
                <a:lnTo>
                  <a:pt x="278218" y="190391"/>
                </a:lnTo>
                <a:lnTo>
                  <a:pt x="228547" y="194972"/>
                </a:lnTo>
                <a:lnTo>
                  <a:pt x="176056" y="197788"/>
                </a:lnTo>
                <a:lnTo>
                  <a:pt x="125040" y="200210"/>
                </a:lnTo>
                <a:lnTo>
                  <a:pt x="64605" y="206980"/>
                </a:lnTo>
                <a:lnTo>
                  <a:pt x="14148" y="209861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4" name="Group 203"/>
          <p:cNvGrpSpPr/>
          <p:nvPr/>
        </p:nvGrpSpPr>
        <p:grpSpPr>
          <a:xfrm>
            <a:off x="3811316" y="2513214"/>
            <a:ext cx="5453762" cy="700379"/>
            <a:chOff x="3811316" y="2513214"/>
            <a:chExt cx="5453762" cy="700379"/>
          </a:xfrm>
        </p:grpSpPr>
        <p:sp>
          <p:nvSpPr>
            <p:cNvPr id="174" name="Freeform 173"/>
            <p:cNvSpPr/>
            <p:nvPr/>
          </p:nvSpPr>
          <p:spPr>
            <a:xfrm>
              <a:off x="3979772" y="2590010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19" y="173766"/>
                  </a:lnTo>
                  <a:lnTo>
                    <a:pt x="9552" y="235836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811316" y="2547896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60810" y="17958"/>
                  </a:lnTo>
                  <a:lnTo>
                    <a:pt x="209402" y="31667"/>
                  </a:lnTo>
                  <a:lnTo>
                    <a:pt x="154187" y="45640"/>
                  </a:lnTo>
                  <a:lnTo>
                    <a:pt x="98220" y="59664"/>
                  </a:lnTo>
                  <a:lnTo>
                    <a:pt x="42105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832373" y="2853222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2748" y="3120"/>
                  </a:lnTo>
                  <a:lnTo>
                    <a:pt x="189688" y="8334"/>
                  </a:lnTo>
                  <a:lnTo>
                    <a:pt x="140042" y="12998"/>
                  </a:lnTo>
                  <a:lnTo>
                    <a:pt x="81345" y="19466"/>
                  </a:lnTo>
                  <a:lnTo>
                    <a:pt x="22133" y="207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169285" y="2719862"/>
              <a:ext cx="144531" cy="154418"/>
            </a:xfrm>
            <a:custGeom>
              <a:avLst/>
              <a:gdLst/>
              <a:ahLst/>
              <a:cxnLst/>
              <a:rect l="0" t="0" r="0" b="0"/>
              <a:pathLst>
                <a:path w="144531" h="154418">
                  <a:moveTo>
                    <a:pt x="0" y="59661"/>
                  </a:moveTo>
                  <a:lnTo>
                    <a:pt x="8333" y="97139"/>
                  </a:lnTo>
                  <a:lnTo>
                    <a:pt x="10094" y="148562"/>
                  </a:lnTo>
                  <a:lnTo>
                    <a:pt x="9069" y="154024"/>
                  </a:lnTo>
                  <a:lnTo>
                    <a:pt x="7215" y="154155"/>
                  </a:lnTo>
                  <a:lnTo>
                    <a:pt x="4810" y="150733"/>
                  </a:lnTo>
                  <a:lnTo>
                    <a:pt x="5257" y="137572"/>
                  </a:lnTo>
                  <a:lnTo>
                    <a:pt x="7015" y="120024"/>
                  </a:lnTo>
                  <a:lnTo>
                    <a:pt x="3768" y="90415"/>
                  </a:lnTo>
                  <a:lnTo>
                    <a:pt x="14996" y="32905"/>
                  </a:lnTo>
                  <a:lnTo>
                    <a:pt x="27722" y="12285"/>
                  </a:lnTo>
                  <a:lnTo>
                    <a:pt x="36028" y="3510"/>
                  </a:lnTo>
                  <a:lnTo>
                    <a:pt x="45076" y="0"/>
                  </a:lnTo>
                  <a:lnTo>
                    <a:pt x="54617" y="0"/>
                  </a:lnTo>
                  <a:lnTo>
                    <a:pt x="84813" y="11178"/>
                  </a:lnTo>
                  <a:lnTo>
                    <a:pt x="104375" y="24075"/>
                  </a:lnTo>
                  <a:lnTo>
                    <a:pt x="127372" y="51067"/>
                  </a:lnTo>
                  <a:lnTo>
                    <a:pt x="137718" y="71049"/>
                  </a:lnTo>
                  <a:lnTo>
                    <a:pt x="144530" y="107619"/>
                  </a:lnTo>
                  <a:lnTo>
                    <a:pt x="136870" y="154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602190" y="2713189"/>
              <a:ext cx="198805" cy="194019"/>
            </a:xfrm>
            <a:custGeom>
              <a:avLst/>
              <a:gdLst/>
              <a:ahLst/>
              <a:cxnLst/>
              <a:rect l="0" t="0" r="0" b="0"/>
              <a:pathLst>
                <a:path w="198805" h="194019">
                  <a:moveTo>
                    <a:pt x="177748" y="87391"/>
                  </a:moveTo>
                  <a:lnTo>
                    <a:pt x="157504" y="43428"/>
                  </a:lnTo>
                  <a:lnTo>
                    <a:pt x="138344" y="18733"/>
                  </a:lnTo>
                  <a:lnTo>
                    <a:pt x="112260" y="2187"/>
                  </a:lnTo>
                  <a:lnTo>
                    <a:pt x="89370" y="0"/>
                  </a:lnTo>
                  <a:lnTo>
                    <a:pt x="65939" y="4097"/>
                  </a:lnTo>
                  <a:lnTo>
                    <a:pt x="47726" y="13717"/>
                  </a:lnTo>
                  <a:lnTo>
                    <a:pt x="24319" y="37876"/>
                  </a:lnTo>
                  <a:lnTo>
                    <a:pt x="8155" y="67261"/>
                  </a:lnTo>
                  <a:lnTo>
                    <a:pt x="0" y="130551"/>
                  </a:lnTo>
                  <a:lnTo>
                    <a:pt x="1653" y="155706"/>
                  </a:lnTo>
                  <a:lnTo>
                    <a:pt x="10186" y="174685"/>
                  </a:lnTo>
                  <a:lnTo>
                    <a:pt x="24897" y="187800"/>
                  </a:lnTo>
                  <a:lnTo>
                    <a:pt x="33733" y="192935"/>
                  </a:lnTo>
                  <a:lnTo>
                    <a:pt x="43133" y="194018"/>
                  </a:lnTo>
                  <a:lnTo>
                    <a:pt x="62937" y="188983"/>
                  </a:lnTo>
                  <a:lnTo>
                    <a:pt x="88227" y="172994"/>
                  </a:lnTo>
                  <a:lnTo>
                    <a:pt x="100136" y="157023"/>
                  </a:lnTo>
                  <a:lnTo>
                    <a:pt x="117313" y="118173"/>
                  </a:lnTo>
                  <a:lnTo>
                    <a:pt x="122250" y="114931"/>
                  </a:lnTo>
                  <a:lnTo>
                    <a:pt x="127881" y="116280"/>
                  </a:lnTo>
                  <a:lnTo>
                    <a:pt x="190442" y="157250"/>
                  </a:lnTo>
                  <a:lnTo>
                    <a:pt x="198804" y="161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32576" y="2716352"/>
              <a:ext cx="153174" cy="205598"/>
            </a:xfrm>
            <a:custGeom>
              <a:avLst/>
              <a:gdLst/>
              <a:ahLst/>
              <a:cxnLst/>
              <a:rect l="0" t="0" r="0" b="0"/>
              <a:pathLst>
                <a:path w="153174" h="205598">
                  <a:moveTo>
                    <a:pt x="126387" y="0"/>
                  </a:moveTo>
                  <a:lnTo>
                    <a:pt x="67771" y="5589"/>
                  </a:lnTo>
                  <a:lnTo>
                    <a:pt x="32980" y="14654"/>
                  </a:lnTo>
                  <a:lnTo>
                    <a:pt x="14293" y="27570"/>
                  </a:lnTo>
                  <a:lnTo>
                    <a:pt x="6034" y="35927"/>
                  </a:lnTo>
                  <a:lnTo>
                    <a:pt x="1698" y="45009"/>
                  </a:lnTo>
                  <a:lnTo>
                    <a:pt x="0" y="64457"/>
                  </a:lnTo>
                  <a:lnTo>
                    <a:pt x="3525" y="72217"/>
                  </a:lnTo>
                  <a:lnTo>
                    <a:pt x="16800" y="83959"/>
                  </a:lnTo>
                  <a:lnTo>
                    <a:pt x="72369" y="104787"/>
                  </a:lnTo>
                  <a:lnTo>
                    <a:pt x="125037" y="123937"/>
                  </a:lnTo>
                  <a:lnTo>
                    <a:pt x="141775" y="135411"/>
                  </a:lnTo>
                  <a:lnTo>
                    <a:pt x="147174" y="144087"/>
                  </a:lnTo>
                  <a:lnTo>
                    <a:pt x="153173" y="166204"/>
                  </a:lnTo>
                  <a:lnTo>
                    <a:pt x="152433" y="176313"/>
                  </a:lnTo>
                  <a:lnTo>
                    <a:pt x="145373" y="193785"/>
                  </a:lnTo>
                  <a:lnTo>
                    <a:pt x="137874" y="199380"/>
                  </a:lnTo>
                  <a:lnTo>
                    <a:pt x="117065" y="205597"/>
                  </a:lnTo>
                  <a:lnTo>
                    <a:pt x="84631" y="203507"/>
                  </a:lnTo>
                  <a:lnTo>
                    <a:pt x="34798" y="189045"/>
                  </a:lnTo>
                  <a:lnTo>
                    <a:pt x="1057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15873" y="2747892"/>
              <a:ext cx="248418" cy="379645"/>
            </a:xfrm>
            <a:custGeom>
              <a:avLst/>
              <a:gdLst/>
              <a:ahLst/>
              <a:cxnLst/>
              <a:rect l="0" t="0" r="0" b="0"/>
              <a:pathLst>
                <a:path w="248418" h="379645">
                  <a:moveTo>
                    <a:pt x="101018" y="126387"/>
                  </a:moveTo>
                  <a:lnTo>
                    <a:pt x="101018" y="67771"/>
                  </a:lnTo>
                  <a:lnTo>
                    <a:pt x="95429" y="32980"/>
                  </a:lnTo>
                  <a:lnTo>
                    <a:pt x="80775" y="6035"/>
                  </a:lnTo>
                  <a:lnTo>
                    <a:pt x="73484" y="1698"/>
                  </a:lnTo>
                  <a:lnTo>
                    <a:pt x="56025" y="0"/>
                  </a:lnTo>
                  <a:lnTo>
                    <a:pt x="39687" y="6264"/>
                  </a:lnTo>
                  <a:lnTo>
                    <a:pt x="32055" y="11210"/>
                  </a:lnTo>
                  <a:lnTo>
                    <a:pt x="10135" y="40528"/>
                  </a:lnTo>
                  <a:lnTo>
                    <a:pt x="0" y="78851"/>
                  </a:lnTo>
                  <a:lnTo>
                    <a:pt x="2586" y="119841"/>
                  </a:lnTo>
                  <a:lnTo>
                    <a:pt x="10867" y="141416"/>
                  </a:lnTo>
                  <a:lnTo>
                    <a:pt x="16351" y="150444"/>
                  </a:lnTo>
                  <a:lnTo>
                    <a:pt x="23516" y="154124"/>
                  </a:lnTo>
                  <a:lnTo>
                    <a:pt x="31803" y="154237"/>
                  </a:lnTo>
                  <a:lnTo>
                    <a:pt x="49199" y="148124"/>
                  </a:lnTo>
                  <a:lnTo>
                    <a:pt x="64729" y="137608"/>
                  </a:lnTo>
                  <a:lnTo>
                    <a:pt x="69807" y="129188"/>
                  </a:lnTo>
                  <a:lnTo>
                    <a:pt x="75448" y="107355"/>
                  </a:lnTo>
                  <a:lnTo>
                    <a:pt x="78122" y="103171"/>
                  </a:lnTo>
                  <a:lnTo>
                    <a:pt x="81075" y="103891"/>
                  </a:lnTo>
                  <a:lnTo>
                    <a:pt x="84213" y="107880"/>
                  </a:lnTo>
                  <a:lnTo>
                    <a:pt x="90419" y="162376"/>
                  </a:lnTo>
                  <a:lnTo>
                    <a:pt x="98578" y="223747"/>
                  </a:lnTo>
                  <a:lnTo>
                    <a:pt x="100295" y="274558"/>
                  </a:lnTo>
                  <a:lnTo>
                    <a:pt x="100804" y="323538"/>
                  </a:lnTo>
                  <a:lnTo>
                    <a:pt x="95386" y="376420"/>
                  </a:lnTo>
                  <a:lnTo>
                    <a:pt x="93754" y="379644"/>
                  </a:lnTo>
                  <a:lnTo>
                    <a:pt x="92666" y="377113"/>
                  </a:lnTo>
                  <a:lnTo>
                    <a:pt x="91941" y="370747"/>
                  </a:lnTo>
                  <a:lnTo>
                    <a:pt x="97373" y="357434"/>
                  </a:lnTo>
                  <a:lnTo>
                    <a:pt x="140025" y="299782"/>
                  </a:lnTo>
                  <a:lnTo>
                    <a:pt x="166388" y="283309"/>
                  </a:lnTo>
                  <a:lnTo>
                    <a:pt x="214001" y="260468"/>
                  </a:lnTo>
                  <a:lnTo>
                    <a:pt x="233930" y="247614"/>
                  </a:lnTo>
                  <a:lnTo>
                    <a:pt x="248417" y="242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382257" y="2726880"/>
              <a:ext cx="142740" cy="178997"/>
            </a:xfrm>
            <a:custGeom>
              <a:avLst/>
              <a:gdLst/>
              <a:ahLst/>
              <a:cxnLst/>
              <a:rect l="0" t="0" r="0" b="0"/>
              <a:pathLst>
                <a:path w="142740" h="178997">
                  <a:moveTo>
                    <a:pt x="8333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7669" y="122439"/>
                  </a:lnTo>
                  <a:lnTo>
                    <a:pt x="24254" y="155602"/>
                  </a:lnTo>
                  <a:lnTo>
                    <a:pt x="37246" y="172882"/>
                  </a:lnTo>
                  <a:lnTo>
                    <a:pt x="46326" y="177256"/>
                  </a:lnTo>
                  <a:lnTo>
                    <a:pt x="68893" y="178996"/>
                  </a:lnTo>
                  <a:lnTo>
                    <a:pt x="102316" y="167810"/>
                  </a:lnTo>
                  <a:lnTo>
                    <a:pt x="117564" y="149842"/>
                  </a:lnTo>
                  <a:lnTo>
                    <a:pt x="136885" y="105768"/>
                  </a:lnTo>
                  <a:lnTo>
                    <a:pt x="142739" y="62665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76136" y="2746492"/>
              <a:ext cx="204010" cy="165098"/>
            </a:xfrm>
            <a:custGeom>
              <a:avLst/>
              <a:gdLst/>
              <a:ahLst/>
              <a:cxnLst/>
              <a:rect l="0" t="0" r="0" b="0"/>
              <a:pathLst>
                <a:path w="204010" h="165098">
                  <a:moveTo>
                    <a:pt x="98724" y="106730"/>
                  </a:moveTo>
                  <a:lnTo>
                    <a:pt x="93135" y="48113"/>
                  </a:lnTo>
                  <a:lnTo>
                    <a:pt x="84151" y="27646"/>
                  </a:lnTo>
                  <a:lnTo>
                    <a:pt x="78480" y="18913"/>
                  </a:lnTo>
                  <a:lnTo>
                    <a:pt x="62820" y="6089"/>
                  </a:lnTo>
                  <a:lnTo>
                    <a:pt x="53731" y="1032"/>
                  </a:lnTo>
                  <a:lnTo>
                    <a:pt x="45332" y="0"/>
                  </a:lnTo>
                  <a:lnTo>
                    <a:pt x="29760" y="5092"/>
                  </a:lnTo>
                  <a:lnTo>
                    <a:pt x="18161" y="18274"/>
                  </a:lnTo>
                  <a:lnTo>
                    <a:pt x="1182" y="60922"/>
                  </a:lnTo>
                  <a:lnTo>
                    <a:pt x="0" y="84031"/>
                  </a:lnTo>
                  <a:lnTo>
                    <a:pt x="8773" y="127463"/>
                  </a:lnTo>
                  <a:lnTo>
                    <a:pt x="23979" y="153688"/>
                  </a:lnTo>
                  <a:lnTo>
                    <a:pt x="32516" y="159092"/>
                  </a:lnTo>
                  <a:lnTo>
                    <a:pt x="54480" y="165097"/>
                  </a:lnTo>
                  <a:lnTo>
                    <a:pt x="64549" y="164359"/>
                  </a:lnTo>
                  <a:lnTo>
                    <a:pt x="81975" y="157299"/>
                  </a:lnTo>
                  <a:lnTo>
                    <a:pt x="94400" y="143244"/>
                  </a:lnTo>
                  <a:lnTo>
                    <a:pt x="102651" y="124128"/>
                  </a:lnTo>
                  <a:lnTo>
                    <a:pt x="106319" y="100035"/>
                  </a:lnTo>
                  <a:lnTo>
                    <a:pt x="110806" y="96417"/>
                  </a:lnTo>
                  <a:lnTo>
                    <a:pt x="117307" y="98685"/>
                  </a:lnTo>
                  <a:lnTo>
                    <a:pt x="140105" y="121114"/>
                  </a:lnTo>
                  <a:lnTo>
                    <a:pt x="155720" y="137690"/>
                  </a:lnTo>
                  <a:lnTo>
                    <a:pt x="174358" y="148956"/>
                  </a:lnTo>
                  <a:lnTo>
                    <a:pt x="181902" y="151259"/>
                  </a:lnTo>
                  <a:lnTo>
                    <a:pt x="188101" y="151623"/>
                  </a:lnTo>
                  <a:lnTo>
                    <a:pt x="204009" y="148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766368" y="2705823"/>
              <a:ext cx="76949" cy="152910"/>
            </a:xfrm>
            <a:custGeom>
              <a:avLst/>
              <a:gdLst/>
              <a:ahLst/>
              <a:cxnLst/>
              <a:rect l="0" t="0" r="0" b="0"/>
              <a:pathLst>
                <a:path w="76949" h="152910">
                  <a:moveTo>
                    <a:pt x="3248" y="63171"/>
                  </a:moveTo>
                  <a:lnTo>
                    <a:pt x="6368" y="105863"/>
                  </a:lnTo>
                  <a:lnTo>
                    <a:pt x="8838" y="116199"/>
                  </a:lnTo>
                  <a:lnTo>
                    <a:pt x="30999" y="152155"/>
                  </a:lnTo>
                  <a:lnTo>
                    <a:pt x="28767" y="152909"/>
                  </a:lnTo>
                  <a:lnTo>
                    <a:pt x="23770" y="151073"/>
                  </a:lnTo>
                  <a:lnTo>
                    <a:pt x="15099" y="139673"/>
                  </a:lnTo>
                  <a:lnTo>
                    <a:pt x="0" y="103759"/>
                  </a:lnTo>
                  <a:lnTo>
                    <a:pt x="466" y="67659"/>
                  </a:lnTo>
                  <a:lnTo>
                    <a:pt x="13602" y="32915"/>
                  </a:lnTo>
                  <a:lnTo>
                    <a:pt x="28907" y="17359"/>
                  </a:lnTo>
                  <a:lnTo>
                    <a:pt x="46238" y="7715"/>
                  </a:lnTo>
                  <a:lnTo>
                    <a:pt x="76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873683" y="2709056"/>
              <a:ext cx="160798" cy="218707"/>
            </a:xfrm>
            <a:custGeom>
              <a:avLst/>
              <a:gdLst/>
              <a:ahLst/>
              <a:cxnLst/>
              <a:rect l="0" t="0" r="0" b="0"/>
              <a:pathLst>
                <a:path w="160798" h="218707">
                  <a:moveTo>
                    <a:pt x="22275" y="49410"/>
                  </a:moveTo>
                  <a:lnTo>
                    <a:pt x="27864" y="66178"/>
                  </a:lnTo>
                  <a:lnTo>
                    <a:pt x="39967" y="77529"/>
                  </a:lnTo>
                  <a:lnTo>
                    <a:pt x="81922" y="94349"/>
                  </a:lnTo>
                  <a:lnTo>
                    <a:pt x="104937" y="95509"/>
                  </a:lnTo>
                  <a:lnTo>
                    <a:pt x="125694" y="90956"/>
                  </a:lnTo>
                  <a:lnTo>
                    <a:pt x="142719" y="81133"/>
                  </a:lnTo>
                  <a:lnTo>
                    <a:pt x="154964" y="65849"/>
                  </a:lnTo>
                  <a:lnTo>
                    <a:pt x="159868" y="56860"/>
                  </a:lnTo>
                  <a:lnTo>
                    <a:pt x="160797" y="47357"/>
                  </a:lnTo>
                  <a:lnTo>
                    <a:pt x="155590" y="27441"/>
                  </a:lnTo>
                  <a:lnTo>
                    <a:pt x="142357" y="13130"/>
                  </a:lnTo>
                  <a:lnTo>
                    <a:pt x="133915" y="7676"/>
                  </a:lnTo>
                  <a:lnTo>
                    <a:pt x="99677" y="0"/>
                  </a:lnTo>
                  <a:lnTo>
                    <a:pt x="76563" y="4443"/>
                  </a:lnTo>
                  <a:lnTo>
                    <a:pt x="55762" y="15387"/>
                  </a:lnTo>
                  <a:lnTo>
                    <a:pt x="15969" y="61004"/>
                  </a:lnTo>
                  <a:lnTo>
                    <a:pt x="0" y="91840"/>
                  </a:lnTo>
                  <a:lnTo>
                    <a:pt x="1066" y="115841"/>
                  </a:lnTo>
                  <a:lnTo>
                    <a:pt x="19916" y="173625"/>
                  </a:lnTo>
                  <a:lnTo>
                    <a:pt x="38864" y="198648"/>
                  </a:lnTo>
                  <a:lnTo>
                    <a:pt x="56554" y="213614"/>
                  </a:lnTo>
                  <a:lnTo>
                    <a:pt x="79234" y="218706"/>
                  </a:lnTo>
                  <a:lnTo>
                    <a:pt x="117032" y="21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085471" y="2895336"/>
              <a:ext cx="39785" cy="147400"/>
            </a:xfrm>
            <a:custGeom>
              <a:avLst/>
              <a:gdLst/>
              <a:ahLst/>
              <a:cxnLst/>
              <a:rect l="0" t="0" r="0" b="0"/>
              <a:pathLst>
                <a:path w="39785" h="147400">
                  <a:moveTo>
                    <a:pt x="10529" y="0"/>
                  </a:moveTo>
                  <a:lnTo>
                    <a:pt x="34248" y="43963"/>
                  </a:lnTo>
                  <a:lnTo>
                    <a:pt x="39784" y="79837"/>
                  </a:lnTo>
                  <a:lnTo>
                    <a:pt x="34839" y="103334"/>
                  </a:lnTo>
                  <a:lnTo>
                    <a:pt x="24843" y="1231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286922" y="2737326"/>
              <a:ext cx="188105" cy="190134"/>
            </a:xfrm>
            <a:custGeom>
              <a:avLst/>
              <a:gdLst/>
              <a:ahLst/>
              <a:cxnLst/>
              <a:rect l="0" t="0" r="0" b="0"/>
              <a:pathLst>
                <a:path w="188105" h="190134">
                  <a:moveTo>
                    <a:pt x="103876" y="115896"/>
                  </a:moveTo>
                  <a:lnTo>
                    <a:pt x="119517" y="89510"/>
                  </a:lnTo>
                  <a:lnTo>
                    <a:pt x="127595" y="66345"/>
                  </a:lnTo>
                  <a:lnTo>
                    <a:pt x="128846" y="43571"/>
                  </a:lnTo>
                  <a:lnTo>
                    <a:pt x="124332" y="22920"/>
                  </a:lnTo>
                  <a:lnTo>
                    <a:pt x="114527" y="5943"/>
                  </a:lnTo>
                  <a:lnTo>
                    <a:pt x="105128" y="1650"/>
                  </a:lnTo>
                  <a:lnTo>
                    <a:pt x="79086" y="0"/>
                  </a:lnTo>
                  <a:lnTo>
                    <a:pt x="57373" y="6285"/>
                  </a:lnTo>
                  <a:lnTo>
                    <a:pt x="24370" y="29384"/>
                  </a:lnTo>
                  <a:lnTo>
                    <a:pt x="2460" y="60757"/>
                  </a:lnTo>
                  <a:lnTo>
                    <a:pt x="0" y="74458"/>
                  </a:lnTo>
                  <a:lnTo>
                    <a:pt x="9744" y="132234"/>
                  </a:lnTo>
                  <a:lnTo>
                    <a:pt x="17586" y="154743"/>
                  </a:lnTo>
                  <a:lnTo>
                    <a:pt x="28870" y="172546"/>
                  </a:lnTo>
                  <a:lnTo>
                    <a:pt x="44803" y="185138"/>
                  </a:lnTo>
                  <a:lnTo>
                    <a:pt x="53966" y="190133"/>
                  </a:lnTo>
                  <a:lnTo>
                    <a:pt x="62414" y="189954"/>
                  </a:lnTo>
                  <a:lnTo>
                    <a:pt x="70385" y="186325"/>
                  </a:lnTo>
                  <a:lnTo>
                    <a:pt x="84312" y="172934"/>
                  </a:lnTo>
                  <a:lnTo>
                    <a:pt x="94401" y="155285"/>
                  </a:lnTo>
                  <a:lnTo>
                    <a:pt x="96545" y="135742"/>
                  </a:lnTo>
                  <a:lnTo>
                    <a:pt x="93979" y="89011"/>
                  </a:lnTo>
                  <a:lnTo>
                    <a:pt x="94938" y="83935"/>
                  </a:lnTo>
                  <a:lnTo>
                    <a:pt x="96748" y="84060"/>
                  </a:lnTo>
                  <a:lnTo>
                    <a:pt x="141832" y="132582"/>
                  </a:lnTo>
                  <a:lnTo>
                    <a:pt x="159349" y="140860"/>
                  </a:lnTo>
                  <a:lnTo>
                    <a:pt x="188104" y="1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469437" y="2537367"/>
              <a:ext cx="58233" cy="379027"/>
            </a:xfrm>
            <a:custGeom>
              <a:avLst/>
              <a:gdLst/>
              <a:ahLst/>
              <a:cxnLst/>
              <a:rect l="0" t="0" r="0" b="0"/>
              <a:pathLst>
                <a:path w="58233" h="379027">
                  <a:moveTo>
                    <a:pt x="5589" y="0"/>
                  </a:moveTo>
                  <a:lnTo>
                    <a:pt x="0" y="16768"/>
                  </a:lnTo>
                  <a:lnTo>
                    <a:pt x="3271" y="71856"/>
                  </a:lnTo>
                  <a:lnTo>
                    <a:pt x="4902" y="126576"/>
                  </a:lnTo>
                  <a:lnTo>
                    <a:pt x="8573" y="185054"/>
                  </a:lnTo>
                  <a:lnTo>
                    <a:pt x="14627" y="247514"/>
                  </a:lnTo>
                  <a:lnTo>
                    <a:pt x="24813" y="280412"/>
                  </a:lnTo>
                  <a:lnTo>
                    <a:pt x="37530" y="310631"/>
                  </a:lnTo>
                  <a:lnTo>
                    <a:pt x="48813" y="358801"/>
                  </a:lnTo>
                  <a:lnTo>
                    <a:pt x="5823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538197" y="2568953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7235" y="27556"/>
                  </a:lnTo>
                  <a:lnTo>
                    <a:pt x="9877" y="90018"/>
                  </a:lnTo>
                  <a:lnTo>
                    <a:pt x="15988" y="152832"/>
                  </a:lnTo>
                  <a:lnTo>
                    <a:pt x="20055" y="215846"/>
                  </a:lnTo>
                  <a:lnTo>
                    <a:pt x="20611" y="249960"/>
                  </a:lnTo>
                  <a:lnTo>
                    <a:pt x="24269" y="262566"/>
                  </a:lnTo>
                  <a:lnTo>
                    <a:pt x="30217" y="272140"/>
                  </a:lnTo>
                  <a:lnTo>
                    <a:pt x="37693" y="279693"/>
                  </a:lnTo>
                  <a:lnTo>
                    <a:pt x="45998" y="300563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811726" y="2742348"/>
              <a:ext cx="144729" cy="170545"/>
            </a:xfrm>
            <a:custGeom>
              <a:avLst/>
              <a:gdLst/>
              <a:ahLst/>
              <a:cxnLst/>
              <a:rect l="0" t="0" r="0" b="0"/>
              <a:pathLst>
                <a:path w="144729" h="170545">
                  <a:moveTo>
                    <a:pt x="105496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50" y="10149"/>
                  </a:lnTo>
                  <a:lnTo>
                    <a:pt x="13616" y="22824"/>
                  </a:lnTo>
                  <a:lnTo>
                    <a:pt x="5638" y="31117"/>
                  </a:lnTo>
                  <a:lnTo>
                    <a:pt x="1489" y="41325"/>
                  </a:lnTo>
                  <a:lnTo>
                    <a:pt x="0" y="65146"/>
                  </a:lnTo>
                  <a:lnTo>
                    <a:pt x="4750" y="73370"/>
                  </a:lnTo>
                  <a:lnTo>
                    <a:pt x="12596" y="78852"/>
                  </a:lnTo>
                  <a:lnTo>
                    <a:pt x="45995" y="86568"/>
                  </a:lnTo>
                  <a:lnTo>
                    <a:pt x="93613" y="94765"/>
                  </a:lnTo>
                  <a:lnTo>
                    <a:pt x="131741" y="109871"/>
                  </a:lnTo>
                  <a:lnTo>
                    <a:pt x="139370" y="118394"/>
                  </a:lnTo>
                  <a:lnTo>
                    <a:pt x="143287" y="128756"/>
                  </a:lnTo>
                  <a:lnTo>
                    <a:pt x="144728" y="140343"/>
                  </a:lnTo>
                  <a:lnTo>
                    <a:pt x="142179" y="149237"/>
                  </a:lnTo>
                  <a:lnTo>
                    <a:pt x="136971" y="156337"/>
                  </a:lnTo>
                  <a:lnTo>
                    <a:pt x="129989" y="162240"/>
                  </a:lnTo>
                  <a:lnTo>
                    <a:pt x="109753" y="168799"/>
                  </a:lnTo>
                  <a:lnTo>
                    <a:pt x="86332" y="170544"/>
                  </a:lnTo>
                  <a:lnTo>
                    <a:pt x="42326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006390" y="2800580"/>
              <a:ext cx="26647" cy="105286"/>
            </a:xfrm>
            <a:custGeom>
              <a:avLst/>
              <a:gdLst/>
              <a:ahLst/>
              <a:cxnLst/>
              <a:rect l="0" t="0" r="0" b="0"/>
              <a:pathLst>
                <a:path w="26647" h="105286">
                  <a:moveTo>
                    <a:pt x="5589" y="0"/>
                  </a:moveTo>
                  <a:lnTo>
                    <a:pt x="0" y="22357"/>
                  </a:lnTo>
                  <a:lnTo>
                    <a:pt x="1863" y="31282"/>
                  </a:lnTo>
                  <a:lnTo>
                    <a:pt x="17743" y="57362"/>
                  </a:lnTo>
                  <a:lnTo>
                    <a:pt x="2664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990922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077624" y="2513214"/>
              <a:ext cx="292325" cy="427722"/>
            </a:xfrm>
            <a:custGeom>
              <a:avLst/>
              <a:gdLst/>
              <a:ahLst/>
              <a:cxnLst/>
              <a:rect l="0" t="0" r="0" b="0"/>
              <a:pathLst>
                <a:path w="292325" h="427722">
                  <a:moveTo>
                    <a:pt x="113340" y="318951"/>
                  </a:moveTo>
                  <a:lnTo>
                    <a:pt x="107750" y="302184"/>
                  </a:lnTo>
                  <a:lnTo>
                    <a:pt x="95647" y="287713"/>
                  </a:lnTo>
                  <a:lnTo>
                    <a:pt x="87506" y="280578"/>
                  </a:lnTo>
                  <a:lnTo>
                    <a:pt x="78570" y="276992"/>
                  </a:lnTo>
                  <a:lnTo>
                    <a:pt x="59282" y="276126"/>
                  </a:lnTo>
                  <a:lnTo>
                    <a:pt x="28692" y="287805"/>
                  </a:lnTo>
                  <a:lnTo>
                    <a:pt x="2991" y="306083"/>
                  </a:lnTo>
                  <a:lnTo>
                    <a:pt x="0" y="313882"/>
                  </a:lnTo>
                  <a:lnTo>
                    <a:pt x="346" y="322591"/>
                  </a:lnTo>
                  <a:lnTo>
                    <a:pt x="12121" y="372963"/>
                  </a:lnTo>
                  <a:lnTo>
                    <a:pt x="27846" y="410994"/>
                  </a:lnTo>
                  <a:lnTo>
                    <a:pt x="36457" y="418917"/>
                  </a:lnTo>
                  <a:lnTo>
                    <a:pt x="58503" y="427721"/>
                  </a:lnTo>
                  <a:lnTo>
                    <a:pt x="68593" y="426560"/>
                  </a:lnTo>
                  <a:lnTo>
                    <a:pt x="86043" y="415910"/>
                  </a:lnTo>
                  <a:lnTo>
                    <a:pt x="109021" y="379006"/>
                  </a:lnTo>
                  <a:lnTo>
                    <a:pt x="111630" y="367176"/>
                  </a:lnTo>
                  <a:lnTo>
                    <a:pt x="111031" y="356951"/>
                  </a:lnTo>
                  <a:lnTo>
                    <a:pt x="108290" y="347794"/>
                  </a:lnTo>
                  <a:lnTo>
                    <a:pt x="111129" y="295966"/>
                  </a:lnTo>
                  <a:lnTo>
                    <a:pt x="112685" y="233502"/>
                  </a:lnTo>
                  <a:lnTo>
                    <a:pt x="113049" y="186997"/>
                  </a:lnTo>
                  <a:lnTo>
                    <a:pt x="113210" y="142152"/>
                  </a:lnTo>
                  <a:lnTo>
                    <a:pt x="110182" y="86802"/>
                  </a:lnTo>
                  <a:lnTo>
                    <a:pt x="98678" y="31069"/>
                  </a:lnTo>
                  <a:lnTo>
                    <a:pt x="82999" y="206"/>
                  </a:lnTo>
                  <a:lnTo>
                    <a:pt x="79074" y="0"/>
                  </a:lnTo>
                  <a:lnTo>
                    <a:pt x="76458" y="5711"/>
                  </a:lnTo>
                  <a:lnTo>
                    <a:pt x="71914" y="66828"/>
                  </a:lnTo>
                  <a:lnTo>
                    <a:pt x="72599" y="123366"/>
                  </a:lnTo>
                  <a:lnTo>
                    <a:pt x="76905" y="168073"/>
                  </a:lnTo>
                  <a:lnTo>
                    <a:pt x="79598" y="212120"/>
                  </a:lnTo>
                  <a:lnTo>
                    <a:pt x="84235" y="267021"/>
                  </a:lnTo>
                  <a:lnTo>
                    <a:pt x="92215" y="294701"/>
                  </a:lnTo>
                  <a:lnTo>
                    <a:pt x="119695" y="347480"/>
                  </a:lnTo>
                  <a:lnTo>
                    <a:pt x="124596" y="359027"/>
                  </a:lnTo>
                  <a:lnTo>
                    <a:pt x="129033" y="363216"/>
                  </a:lnTo>
                  <a:lnTo>
                    <a:pt x="133160" y="362499"/>
                  </a:lnTo>
                  <a:lnTo>
                    <a:pt x="137082" y="358512"/>
                  </a:lnTo>
                  <a:lnTo>
                    <a:pt x="138527" y="352344"/>
                  </a:lnTo>
                  <a:lnTo>
                    <a:pt x="137012" y="336132"/>
                  </a:lnTo>
                  <a:lnTo>
                    <a:pt x="139650" y="329235"/>
                  </a:lnTo>
                  <a:lnTo>
                    <a:pt x="151939" y="318453"/>
                  </a:lnTo>
                  <a:lnTo>
                    <a:pt x="206825" y="295171"/>
                  </a:lnTo>
                  <a:lnTo>
                    <a:pt x="244370" y="269281"/>
                  </a:lnTo>
                  <a:lnTo>
                    <a:pt x="248656" y="261271"/>
                  </a:lnTo>
                  <a:lnTo>
                    <a:pt x="250299" y="243013"/>
                  </a:lnTo>
                  <a:lnTo>
                    <a:pt x="244010" y="226319"/>
                  </a:lnTo>
                  <a:lnTo>
                    <a:pt x="239058" y="218592"/>
                  </a:lnTo>
                  <a:lnTo>
                    <a:pt x="231077" y="214611"/>
                  </a:lnTo>
                  <a:lnTo>
                    <a:pt x="209731" y="213306"/>
                  </a:lnTo>
                  <a:lnTo>
                    <a:pt x="190885" y="219745"/>
                  </a:lnTo>
                  <a:lnTo>
                    <a:pt x="182584" y="224738"/>
                  </a:lnTo>
                  <a:lnTo>
                    <a:pt x="170241" y="239644"/>
                  </a:lnTo>
                  <a:lnTo>
                    <a:pt x="152785" y="277809"/>
                  </a:lnTo>
                  <a:lnTo>
                    <a:pt x="147254" y="314300"/>
                  </a:lnTo>
                  <a:lnTo>
                    <a:pt x="149987" y="325209"/>
                  </a:lnTo>
                  <a:lnTo>
                    <a:pt x="169432" y="351741"/>
                  </a:lnTo>
                  <a:lnTo>
                    <a:pt x="191701" y="373251"/>
                  </a:lnTo>
                  <a:lnTo>
                    <a:pt x="210168" y="383248"/>
                  </a:lnTo>
                  <a:lnTo>
                    <a:pt x="230074" y="385352"/>
                  </a:lnTo>
                  <a:lnTo>
                    <a:pt x="292324" y="371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371302" y="2705823"/>
              <a:ext cx="145190" cy="221100"/>
            </a:xfrm>
            <a:custGeom>
              <a:avLst/>
              <a:gdLst/>
              <a:ahLst/>
              <a:cxnLst/>
              <a:rect l="0" t="0" r="0" b="0"/>
              <a:pathLst>
                <a:path w="145190" h="221100">
                  <a:moveTo>
                    <a:pt x="103931" y="0"/>
                  </a:moveTo>
                  <a:lnTo>
                    <a:pt x="65413" y="9576"/>
                  </a:lnTo>
                  <a:lnTo>
                    <a:pt x="31635" y="32784"/>
                  </a:lnTo>
                  <a:lnTo>
                    <a:pt x="2433" y="59899"/>
                  </a:lnTo>
                  <a:lnTo>
                    <a:pt x="0" y="66839"/>
                  </a:lnTo>
                  <a:lnTo>
                    <a:pt x="719" y="73805"/>
                  </a:lnTo>
                  <a:lnTo>
                    <a:pt x="3537" y="80789"/>
                  </a:lnTo>
                  <a:lnTo>
                    <a:pt x="16027" y="91669"/>
                  </a:lnTo>
                  <a:lnTo>
                    <a:pt x="72947" y="115543"/>
                  </a:lnTo>
                  <a:lnTo>
                    <a:pt x="92500" y="123882"/>
                  </a:lnTo>
                  <a:lnTo>
                    <a:pt x="137015" y="149429"/>
                  </a:lnTo>
                  <a:lnTo>
                    <a:pt x="142365" y="156941"/>
                  </a:lnTo>
                  <a:lnTo>
                    <a:pt x="145189" y="177767"/>
                  </a:lnTo>
                  <a:lnTo>
                    <a:pt x="140796" y="186361"/>
                  </a:lnTo>
                  <a:lnTo>
                    <a:pt x="123435" y="199031"/>
                  </a:lnTo>
                  <a:lnTo>
                    <a:pt x="82567" y="215527"/>
                  </a:lnTo>
                  <a:lnTo>
                    <a:pt x="4076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777628" y="2768471"/>
              <a:ext cx="213503" cy="177235"/>
            </a:xfrm>
            <a:custGeom>
              <a:avLst/>
              <a:gdLst/>
              <a:ahLst/>
              <a:cxnLst/>
              <a:rect l="0" t="0" r="0" b="0"/>
              <a:pathLst>
                <a:path w="213503" h="177235">
                  <a:moveTo>
                    <a:pt x="129273" y="84751"/>
                  </a:moveTo>
                  <a:lnTo>
                    <a:pt x="114701" y="33726"/>
                  </a:lnTo>
                  <a:lnTo>
                    <a:pt x="109030" y="22659"/>
                  </a:lnTo>
                  <a:lnTo>
                    <a:pt x="93370" y="7242"/>
                  </a:lnTo>
                  <a:lnTo>
                    <a:pt x="84281" y="1493"/>
                  </a:lnTo>
                  <a:lnTo>
                    <a:pt x="73542" y="0"/>
                  </a:lnTo>
                  <a:lnTo>
                    <a:pt x="49132" y="4580"/>
                  </a:lnTo>
                  <a:lnTo>
                    <a:pt x="20260" y="20313"/>
                  </a:lnTo>
                  <a:lnTo>
                    <a:pt x="7513" y="36225"/>
                  </a:lnTo>
                  <a:lnTo>
                    <a:pt x="2476" y="45381"/>
                  </a:lnTo>
                  <a:lnTo>
                    <a:pt x="0" y="68034"/>
                  </a:lnTo>
                  <a:lnTo>
                    <a:pt x="7942" y="126293"/>
                  </a:lnTo>
                  <a:lnTo>
                    <a:pt x="23003" y="165690"/>
                  </a:lnTo>
                  <a:lnTo>
                    <a:pt x="31520" y="172636"/>
                  </a:lnTo>
                  <a:lnTo>
                    <a:pt x="41879" y="176096"/>
                  </a:lnTo>
                  <a:lnTo>
                    <a:pt x="53462" y="177234"/>
                  </a:lnTo>
                  <a:lnTo>
                    <a:pt x="72573" y="172258"/>
                  </a:lnTo>
                  <a:lnTo>
                    <a:pt x="80945" y="167655"/>
                  </a:lnTo>
                  <a:lnTo>
                    <a:pt x="93366" y="153183"/>
                  </a:lnTo>
                  <a:lnTo>
                    <a:pt x="98316" y="144410"/>
                  </a:lnTo>
                  <a:lnTo>
                    <a:pt x="97578" y="119065"/>
                  </a:lnTo>
                  <a:lnTo>
                    <a:pt x="94105" y="104118"/>
                  </a:lnTo>
                  <a:lnTo>
                    <a:pt x="96469" y="97662"/>
                  </a:lnTo>
                  <a:lnTo>
                    <a:pt x="102725" y="96868"/>
                  </a:lnTo>
                  <a:lnTo>
                    <a:pt x="119813" y="104175"/>
                  </a:lnTo>
                  <a:lnTo>
                    <a:pt x="157027" y="134594"/>
                  </a:lnTo>
                  <a:lnTo>
                    <a:pt x="166494" y="137867"/>
                  </a:lnTo>
                  <a:lnTo>
                    <a:pt x="189489" y="138384"/>
                  </a:lnTo>
                  <a:lnTo>
                    <a:pt x="197493" y="135714"/>
                  </a:lnTo>
                  <a:lnTo>
                    <a:pt x="202829" y="131595"/>
                  </a:lnTo>
                  <a:lnTo>
                    <a:pt x="213502" y="116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956518" y="2737409"/>
              <a:ext cx="76726" cy="141433"/>
            </a:xfrm>
            <a:custGeom>
              <a:avLst/>
              <a:gdLst/>
              <a:ahLst/>
              <a:cxnLst/>
              <a:rect l="0" t="0" r="0" b="0"/>
              <a:pathLst>
                <a:path w="76726" h="141433">
                  <a:moveTo>
                    <a:pt x="13555" y="63171"/>
                  </a:moveTo>
                  <a:lnTo>
                    <a:pt x="13555" y="85528"/>
                  </a:lnTo>
                  <a:lnTo>
                    <a:pt x="19794" y="102743"/>
                  </a:lnTo>
                  <a:lnTo>
                    <a:pt x="44792" y="141432"/>
                  </a:lnTo>
                  <a:lnTo>
                    <a:pt x="35158" y="130033"/>
                  </a:lnTo>
                  <a:lnTo>
                    <a:pt x="19647" y="117844"/>
                  </a:lnTo>
                  <a:lnTo>
                    <a:pt x="7293" y="98389"/>
                  </a:lnTo>
                  <a:lnTo>
                    <a:pt x="2361" y="86649"/>
                  </a:lnTo>
                  <a:lnTo>
                    <a:pt x="0" y="61127"/>
                  </a:lnTo>
                  <a:lnTo>
                    <a:pt x="4021" y="36526"/>
                  </a:lnTo>
                  <a:lnTo>
                    <a:pt x="13607" y="17794"/>
                  </a:lnTo>
                  <a:lnTo>
                    <a:pt x="21778" y="11863"/>
                  </a:lnTo>
                  <a:lnTo>
                    <a:pt x="59157" y="2343"/>
                  </a:lnTo>
                  <a:lnTo>
                    <a:pt x="767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027428" y="2740587"/>
              <a:ext cx="163496" cy="194105"/>
            </a:xfrm>
            <a:custGeom>
              <a:avLst/>
              <a:gdLst/>
              <a:ahLst/>
              <a:cxnLst/>
              <a:rect l="0" t="0" r="0" b="0"/>
              <a:pathLst>
                <a:path w="163496" h="194105">
                  <a:moveTo>
                    <a:pt x="68987" y="49464"/>
                  </a:moveTo>
                  <a:lnTo>
                    <a:pt x="74575" y="66232"/>
                  </a:lnTo>
                  <a:lnTo>
                    <a:pt x="80901" y="71171"/>
                  </a:lnTo>
                  <a:lnTo>
                    <a:pt x="100409" y="76659"/>
                  </a:lnTo>
                  <a:lnTo>
                    <a:pt x="137699" y="74160"/>
                  </a:lnTo>
                  <a:lnTo>
                    <a:pt x="147550" y="69437"/>
                  </a:lnTo>
                  <a:lnTo>
                    <a:pt x="161615" y="54832"/>
                  </a:lnTo>
                  <a:lnTo>
                    <a:pt x="163495" y="46024"/>
                  </a:lnTo>
                  <a:lnTo>
                    <a:pt x="159343" y="26878"/>
                  </a:lnTo>
                  <a:lnTo>
                    <a:pt x="153791" y="19199"/>
                  </a:lnTo>
                  <a:lnTo>
                    <a:pt x="138263" y="7547"/>
                  </a:lnTo>
                  <a:lnTo>
                    <a:pt x="98612" y="0"/>
                  </a:lnTo>
                  <a:lnTo>
                    <a:pt x="75914" y="4474"/>
                  </a:lnTo>
                  <a:lnTo>
                    <a:pt x="36690" y="26409"/>
                  </a:lnTo>
                  <a:lnTo>
                    <a:pt x="11194" y="51992"/>
                  </a:lnTo>
                  <a:lnTo>
                    <a:pt x="2357" y="74764"/>
                  </a:lnTo>
                  <a:lnTo>
                    <a:pt x="0" y="87388"/>
                  </a:lnTo>
                  <a:lnTo>
                    <a:pt x="1939" y="99313"/>
                  </a:lnTo>
                  <a:lnTo>
                    <a:pt x="20264" y="131695"/>
                  </a:lnTo>
                  <a:lnTo>
                    <a:pt x="55002" y="171572"/>
                  </a:lnTo>
                  <a:lnTo>
                    <a:pt x="81611" y="187550"/>
                  </a:lnTo>
                  <a:lnTo>
                    <a:pt x="117311" y="194104"/>
                  </a:lnTo>
                  <a:lnTo>
                    <a:pt x="134527" y="192518"/>
                  </a:lnTo>
                  <a:lnTo>
                    <a:pt x="153214" y="186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07026" y="2874279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31586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391212" y="2782759"/>
              <a:ext cx="189514" cy="172639"/>
            </a:xfrm>
            <a:custGeom>
              <a:avLst/>
              <a:gdLst/>
              <a:ahLst/>
              <a:cxnLst/>
              <a:rect l="0" t="0" r="0" b="0"/>
              <a:pathLst>
                <a:path w="189514" h="172639">
                  <a:moveTo>
                    <a:pt x="0" y="80992"/>
                  </a:moveTo>
                  <a:lnTo>
                    <a:pt x="55046" y="97780"/>
                  </a:lnTo>
                  <a:lnTo>
                    <a:pt x="91829" y="99614"/>
                  </a:lnTo>
                  <a:lnTo>
                    <a:pt x="114513" y="95898"/>
                  </a:lnTo>
                  <a:lnTo>
                    <a:pt x="133173" y="87227"/>
                  </a:lnTo>
                  <a:lnTo>
                    <a:pt x="141424" y="81639"/>
                  </a:lnTo>
                  <a:lnTo>
                    <a:pt x="153712" y="66072"/>
                  </a:lnTo>
                  <a:lnTo>
                    <a:pt x="158627" y="57007"/>
                  </a:lnTo>
                  <a:lnTo>
                    <a:pt x="160969" y="37577"/>
                  </a:lnTo>
                  <a:lnTo>
                    <a:pt x="159955" y="27482"/>
                  </a:lnTo>
                  <a:lnTo>
                    <a:pt x="155770" y="19582"/>
                  </a:lnTo>
                  <a:lnTo>
                    <a:pt x="141760" y="7685"/>
                  </a:lnTo>
                  <a:lnTo>
                    <a:pt x="102964" y="0"/>
                  </a:lnTo>
                  <a:lnTo>
                    <a:pt x="80467" y="4441"/>
                  </a:lnTo>
                  <a:lnTo>
                    <a:pt x="41371" y="26356"/>
                  </a:lnTo>
                  <a:lnTo>
                    <a:pt x="26967" y="42672"/>
                  </a:lnTo>
                  <a:lnTo>
                    <a:pt x="21487" y="51935"/>
                  </a:lnTo>
                  <a:lnTo>
                    <a:pt x="18519" y="74707"/>
                  </a:lnTo>
                  <a:lnTo>
                    <a:pt x="26145" y="121865"/>
                  </a:lnTo>
                  <a:lnTo>
                    <a:pt x="41152" y="148734"/>
                  </a:lnTo>
                  <a:lnTo>
                    <a:pt x="56894" y="161013"/>
                  </a:lnTo>
                  <a:lnTo>
                    <a:pt x="76759" y="169199"/>
                  </a:lnTo>
                  <a:lnTo>
                    <a:pt x="114251" y="172638"/>
                  </a:lnTo>
                  <a:lnTo>
                    <a:pt x="152655" y="165598"/>
                  </a:lnTo>
                  <a:lnTo>
                    <a:pt x="189513" y="144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580649" y="2820020"/>
              <a:ext cx="231704" cy="393573"/>
            </a:xfrm>
            <a:custGeom>
              <a:avLst/>
              <a:gdLst/>
              <a:ahLst/>
              <a:cxnLst/>
              <a:rect l="0" t="0" r="0" b="0"/>
              <a:pathLst>
                <a:path w="231704" h="393573">
                  <a:moveTo>
                    <a:pt x="73776" y="85845"/>
                  </a:moveTo>
                  <a:lnTo>
                    <a:pt x="84954" y="74667"/>
                  </a:lnTo>
                  <a:lnTo>
                    <a:pt x="90442" y="56700"/>
                  </a:lnTo>
                  <a:lnTo>
                    <a:pt x="91906" y="45358"/>
                  </a:lnTo>
                  <a:lnTo>
                    <a:pt x="87293" y="26517"/>
                  </a:lnTo>
                  <a:lnTo>
                    <a:pt x="82787" y="18217"/>
                  </a:lnTo>
                  <a:lnTo>
                    <a:pt x="68422" y="5875"/>
                  </a:lnTo>
                  <a:lnTo>
                    <a:pt x="59678" y="946"/>
                  </a:lnTo>
                  <a:lnTo>
                    <a:pt x="50339" y="0"/>
                  </a:lnTo>
                  <a:lnTo>
                    <a:pt x="30604" y="5188"/>
                  </a:lnTo>
                  <a:lnTo>
                    <a:pt x="5352" y="21262"/>
                  </a:lnTo>
                  <a:lnTo>
                    <a:pt x="1254" y="28752"/>
                  </a:lnTo>
                  <a:lnTo>
                    <a:pt x="0" y="81706"/>
                  </a:lnTo>
                  <a:lnTo>
                    <a:pt x="6281" y="101943"/>
                  </a:lnTo>
                  <a:lnTo>
                    <a:pt x="11232" y="110615"/>
                  </a:lnTo>
                  <a:lnTo>
                    <a:pt x="19212" y="115226"/>
                  </a:lnTo>
                  <a:lnTo>
                    <a:pt x="40556" y="117231"/>
                  </a:lnTo>
                  <a:lnTo>
                    <a:pt x="59401" y="111103"/>
                  </a:lnTo>
                  <a:lnTo>
                    <a:pt x="67702" y="106193"/>
                  </a:lnTo>
                  <a:lnTo>
                    <a:pt x="74406" y="106429"/>
                  </a:lnTo>
                  <a:lnTo>
                    <a:pt x="80045" y="110096"/>
                  </a:lnTo>
                  <a:lnTo>
                    <a:pt x="84974" y="116050"/>
                  </a:lnTo>
                  <a:lnTo>
                    <a:pt x="94055" y="167634"/>
                  </a:lnTo>
                  <a:lnTo>
                    <a:pt x="101492" y="218223"/>
                  </a:lnTo>
                  <a:lnTo>
                    <a:pt x="105385" y="273637"/>
                  </a:lnTo>
                  <a:lnTo>
                    <a:pt x="113468" y="328700"/>
                  </a:lnTo>
                  <a:lnTo>
                    <a:pt x="115411" y="384291"/>
                  </a:lnTo>
                  <a:lnTo>
                    <a:pt x="113231" y="391264"/>
                  </a:lnTo>
                  <a:lnTo>
                    <a:pt x="109438" y="393572"/>
                  </a:lnTo>
                  <a:lnTo>
                    <a:pt x="104569" y="392772"/>
                  </a:lnTo>
                  <a:lnTo>
                    <a:pt x="102493" y="388729"/>
                  </a:lnTo>
                  <a:lnTo>
                    <a:pt x="103307" y="374878"/>
                  </a:lnTo>
                  <a:lnTo>
                    <a:pt x="115931" y="347349"/>
                  </a:lnTo>
                  <a:lnTo>
                    <a:pt x="131116" y="333480"/>
                  </a:lnTo>
                  <a:lnTo>
                    <a:pt x="190001" y="295971"/>
                  </a:lnTo>
                  <a:lnTo>
                    <a:pt x="215058" y="281466"/>
                  </a:lnTo>
                  <a:lnTo>
                    <a:pt x="231703" y="275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727575" y="2768994"/>
              <a:ext cx="143410" cy="184765"/>
            </a:xfrm>
            <a:custGeom>
              <a:avLst/>
              <a:gdLst/>
              <a:ahLst/>
              <a:cxnLst/>
              <a:rect l="0" t="0" r="0" b="0"/>
              <a:pathLst>
                <a:path w="143410" h="184765">
                  <a:moveTo>
                    <a:pt x="21606" y="52643"/>
                  </a:moveTo>
                  <a:lnTo>
                    <a:pt x="4839" y="63821"/>
                  </a:lnTo>
                  <a:lnTo>
                    <a:pt x="1069" y="70624"/>
                  </a:lnTo>
                  <a:lnTo>
                    <a:pt x="0" y="87541"/>
                  </a:lnTo>
                  <a:lnTo>
                    <a:pt x="5976" y="116795"/>
                  </a:lnTo>
                  <a:lnTo>
                    <a:pt x="26881" y="156952"/>
                  </a:lnTo>
                  <a:lnTo>
                    <a:pt x="39938" y="173482"/>
                  </a:lnTo>
                  <a:lnTo>
                    <a:pt x="62899" y="182389"/>
                  </a:lnTo>
                  <a:lnTo>
                    <a:pt x="77211" y="184764"/>
                  </a:lnTo>
                  <a:lnTo>
                    <a:pt x="99352" y="181163"/>
                  </a:lnTo>
                  <a:lnTo>
                    <a:pt x="108532" y="176928"/>
                  </a:lnTo>
                  <a:lnTo>
                    <a:pt x="124970" y="159743"/>
                  </a:lnTo>
                  <a:lnTo>
                    <a:pt x="137736" y="136508"/>
                  </a:lnTo>
                  <a:lnTo>
                    <a:pt x="143409" y="110583"/>
                  </a:lnTo>
                  <a:lnTo>
                    <a:pt x="141014" y="75270"/>
                  </a:lnTo>
                  <a:lnTo>
                    <a:pt x="126441" y="24384"/>
                  </a:lnTo>
                  <a:lnTo>
                    <a:pt x="1163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932837" y="2810911"/>
              <a:ext cx="216428" cy="153539"/>
            </a:xfrm>
            <a:custGeom>
              <a:avLst/>
              <a:gdLst/>
              <a:ahLst/>
              <a:cxnLst/>
              <a:rect l="0" t="0" r="0" b="0"/>
              <a:pathLst>
                <a:path w="216428" h="153539">
                  <a:moveTo>
                    <a:pt x="79557" y="84425"/>
                  </a:moveTo>
                  <a:lnTo>
                    <a:pt x="76437" y="41734"/>
                  </a:lnTo>
                  <a:lnTo>
                    <a:pt x="69980" y="22168"/>
                  </a:lnTo>
                  <a:lnTo>
                    <a:pt x="59313" y="5672"/>
                  </a:lnTo>
                  <a:lnTo>
                    <a:pt x="50853" y="1508"/>
                  </a:lnTo>
                  <a:lnTo>
                    <a:pt x="28975" y="0"/>
                  </a:lnTo>
                  <a:lnTo>
                    <a:pt x="20099" y="3575"/>
                  </a:lnTo>
                  <a:lnTo>
                    <a:pt x="7118" y="16907"/>
                  </a:lnTo>
                  <a:lnTo>
                    <a:pt x="568" y="37650"/>
                  </a:lnTo>
                  <a:lnTo>
                    <a:pt x="0" y="78755"/>
                  </a:lnTo>
                  <a:lnTo>
                    <a:pt x="5594" y="108811"/>
                  </a:lnTo>
                  <a:lnTo>
                    <a:pt x="15878" y="133868"/>
                  </a:lnTo>
                  <a:lnTo>
                    <a:pt x="24237" y="140784"/>
                  </a:lnTo>
                  <a:lnTo>
                    <a:pt x="34488" y="144225"/>
                  </a:lnTo>
                  <a:lnTo>
                    <a:pt x="46001" y="145349"/>
                  </a:lnTo>
                  <a:lnTo>
                    <a:pt x="54846" y="142588"/>
                  </a:lnTo>
                  <a:lnTo>
                    <a:pt x="61913" y="137239"/>
                  </a:lnTo>
                  <a:lnTo>
                    <a:pt x="72885" y="120766"/>
                  </a:lnTo>
                  <a:lnTo>
                    <a:pt x="81661" y="97847"/>
                  </a:lnTo>
                  <a:lnTo>
                    <a:pt x="83221" y="75183"/>
                  </a:lnTo>
                  <a:lnTo>
                    <a:pt x="82000" y="64226"/>
                  </a:lnTo>
                  <a:lnTo>
                    <a:pt x="82355" y="61600"/>
                  </a:lnTo>
                  <a:lnTo>
                    <a:pt x="94451" y="84770"/>
                  </a:lnTo>
                  <a:lnTo>
                    <a:pt x="139473" y="142643"/>
                  </a:lnTo>
                  <a:lnTo>
                    <a:pt x="159609" y="151244"/>
                  </a:lnTo>
                  <a:lnTo>
                    <a:pt x="171529" y="153538"/>
                  </a:lnTo>
                  <a:lnTo>
                    <a:pt x="181816" y="152727"/>
                  </a:lnTo>
                  <a:lnTo>
                    <a:pt x="199485" y="145587"/>
                  </a:lnTo>
                  <a:lnTo>
                    <a:pt x="208897" y="137735"/>
                  </a:lnTo>
                  <a:lnTo>
                    <a:pt x="216427" y="126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139169" y="2568953"/>
              <a:ext cx="31153" cy="410612"/>
            </a:xfrm>
            <a:custGeom>
              <a:avLst/>
              <a:gdLst/>
              <a:ahLst/>
              <a:cxnLst/>
              <a:rect l="0" t="0" r="0" b="0"/>
              <a:pathLst>
                <a:path w="31153" h="410612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6012"/>
                  </a:lnTo>
                  <a:lnTo>
                    <a:pt x="6828" y="211952"/>
                  </a:lnTo>
                  <a:lnTo>
                    <a:pt x="10297" y="266092"/>
                  </a:lnTo>
                  <a:lnTo>
                    <a:pt x="17044" y="318008"/>
                  </a:lnTo>
                  <a:lnTo>
                    <a:pt x="23036" y="374945"/>
                  </a:lnTo>
                  <a:lnTo>
                    <a:pt x="3115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265077" y="2937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" name="Freeform 204"/>
          <p:cNvSpPr/>
          <p:nvPr/>
        </p:nvSpPr>
        <p:spPr>
          <a:xfrm>
            <a:off x="4685181" y="3674445"/>
            <a:ext cx="1905659" cy="1905659"/>
          </a:xfrm>
          <a:custGeom>
            <a:avLst/>
            <a:gdLst/>
            <a:ahLst/>
            <a:cxnLst/>
            <a:rect l="0" t="0" r="0" b="0"/>
            <a:pathLst>
              <a:path w="1905659" h="1905659">
                <a:moveTo>
                  <a:pt x="0" y="0"/>
                </a:moveTo>
                <a:lnTo>
                  <a:pt x="1905658" y="0"/>
                </a:lnTo>
                <a:lnTo>
                  <a:pt x="1905658" y="1905658"/>
                </a:lnTo>
                <a:lnTo>
                  <a:pt x="0" y="190565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8" name="Group 207"/>
          <p:cNvGrpSpPr/>
          <p:nvPr/>
        </p:nvGrpSpPr>
        <p:grpSpPr>
          <a:xfrm>
            <a:off x="4042943" y="4306155"/>
            <a:ext cx="303132" cy="558011"/>
            <a:chOff x="4042943" y="4306155"/>
            <a:chExt cx="303132" cy="558011"/>
          </a:xfrm>
        </p:grpSpPr>
        <p:sp>
          <p:nvSpPr>
            <p:cNvPr id="206" name="Freeform 205"/>
            <p:cNvSpPr/>
            <p:nvPr/>
          </p:nvSpPr>
          <p:spPr>
            <a:xfrm>
              <a:off x="4042943" y="4398899"/>
              <a:ext cx="177560" cy="465267"/>
            </a:xfrm>
            <a:custGeom>
              <a:avLst/>
              <a:gdLst/>
              <a:ahLst/>
              <a:cxnLst/>
              <a:rect l="0" t="0" r="0" b="0"/>
              <a:pathLst>
                <a:path w="177560" h="465267">
                  <a:moveTo>
                    <a:pt x="0" y="75712"/>
                  </a:moveTo>
                  <a:lnTo>
                    <a:pt x="53875" y="50518"/>
                  </a:lnTo>
                  <a:lnTo>
                    <a:pt x="115921" y="25662"/>
                  </a:lnTo>
                  <a:lnTo>
                    <a:pt x="168470" y="0"/>
                  </a:lnTo>
                  <a:lnTo>
                    <a:pt x="174314" y="1840"/>
                  </a:lnTo>
                  <a:lnTo>
                    <a:pt x="177041" y="7747"/>
                  </a:lnTo>
                  <a:lnTo>
                    <a:pt x="177559" y="63816"/>
                  </a:lnTo>
                  <a:lnTo>
                    <a:pt x="170600" y="121369"/>
                  </a:lnTo>
                  <a:lnTo>
                    <a:pt x="163290" y="183127"/>
                  </a:lnTo>
                  <a:lnTo>
                    <a:pt x="150581" y="239216"/>
                  </a:lnTo>
                  <a:lnTo>
                    <a:pt x="138907" y="301748"/>
                  </a:lnTo>
                  <a:lnTo>
                    <a:pt x="128867" y="356754"/>
                  </a:lnTo>
                  <a:lnTo>
                    <a:pt x="115619" y="409560"/>
                  </a:lnTo>
                  <a:lnTo>
                    <a:pt x="105285" y="465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337741" y="4306155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0" y="126342"/>
                  </a:moveTo>
                  <a:lnTo>
                    <a:pt x="8333" y="88864"/>
                  </a:lnTo>
                  <a:lnTo>
                    <a:pt x="6758" y="540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1" name="Group 210"/>
          <p:cNvGrpSpPr/>
          <p:nvPr/>
        </p:nvGrpSpPr>
        <p:grpSpPr>
          <a:xfrm>
            <a:off x="5443233" y="3179606"/>
            <a:ext cx="336913" cy="421141"/>
            <a:chOff x="5443233" y="3179606"/>
            <a:chExt cx="336913" cy="421141"/>
          </a:xfrm>
        </p:grpSpPr>
        <p:sp>
          <p:nvSpPr>
            <p:cNvPr id="209" name="Freeform 208"/>
            <p:cNvSpPr/>
            <p:nvPr/>
          </p:nvSpPr>
          <p:spPr>
            <a:xfrm>
              <a:off x="5443233" y="3279773"/>
              <a:ext cx="233213" cy="320974"/>
            </a:xfrm>
            <a:custGeom>
              <a:avLst/>
              <a:gdLst/>
              <a:ahLst/>
              <a:cxnLst/>
              <a:rect l="0" t="0" r="0" b="0"/>
              <a:pathLst>
                <a:path w="233213" h="320974">
                  <a:moveTo>
                    <a:pt x="0" y="26175"/>
                  </a:moveTo>
                  <a:lnTo>
                    <a:pt x="58617" y="20586"/>
                  </a:lnTo>
                  <a:lnTo>
                    <a:pt x="111621" y="15452"/>
                  </a:lnTo>
                  <a:lnTo>
                    <a:pt x="173493" y="6710"/>
                  </a:lnTo>
                  <a:lnTo>
                    <a:pt x="208943" y="0"/>
                  </a:lnTo>
                  <a:lnTo>
                    <a:pt x="217674" y="1706"/>
                  </a:lnTo>
                  <a:lnTo>
                    <a:pt x="224664" y="6353"/>
                  </a:lnTo>
                  <a:lnTo>
                    <a:pt x="230495" y="12960"/>
                  </a:lnTo>
                  <a:lnTo>
                    <a:pt x="233212" y="20875"/>
                  </a:lnTo>
                  <a:lnTo>
                    <a:pt x="233111" y="39027"/>
                  </a:lnTo>
                  <a:lnTo>
                    <a:pt x="220370" y="101105"/>
                  </a:lnTo>
                  <a:lnTo>
                    <a:pt x="206916" y="156269"/>
                  </a:lnTo>
                  <a:lnTo>
                    <a:pt x="189494" y="214796"/>
                  </a:lnTo>
                  <a:lnTo>
                    <a:pt x="171963" y="268213"/>
                  </a:lnTo>
                  <a:lnTo>
                    <a:pt x="157927" y="320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738031" y="3179606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42114" y="94756"/>
                  </a:moveTo>
                  <a:lnTo>
                    <a:pt x="42114" y="72400"/>
                  </a:lnTo>
                  <a:lnTo>
                    <a:pt x="30935" y="417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7096207" y="3842901"/>
            <a:ext cx="1754721" cy="379027"/>
            <a:chOff x="7096207" y="3842901"/>
            <a:chExt cx="1754721" cy="379027"/>
          </a:xfrm>
        </p:grpSpPr>
        <p:sp>
          <p:nvSpPr>
            <p:cNvPr id="212" name="Freeform 211"/>
            <p:cNvSpPr/>
            <p:nvPr/>
          </p:nvSpPr>
          <p:spPr>
            <a:xfrm>
              <a:off x="7096207" y="3842901"/>
              <a:ext cx="217267" cy="294799"/>
            </a:xfrm>
            <a:custGeom>
              <a:avLst/>
              <a:gdLst/>
              <a:ahLst/>
              <a:cxnLst/>
              <a:rect l="0" t="0" r="0" b="0"/>
              <a:pathLst>
                <a:path w="217267" h="294799">
                  <a:moveTo>
                    <a:pt x="0" y="0"/>
                  </a:moveTo>
                  <a:lnTo>
                    <a:pt x="48931" y="8334"/>
                  </a:lnTo>
                  <a:lnTo>
                    <a:pt x="108061" y="15684"/>
                  </a:lnTo>
                  <a:lnTo>
                    <a:pt x="156281" y="25054"/>
                  </a:lnTo>
                  <a:lnTo>
                    <a:pt x="202023" y="29650"/>
                  </a:lnTo>
                  <a:lnTo>
                    <a:pt x="210721" y="33805"/>
                  </a:lnTo>
                  <a:lnTo>
                    <a:pt x="215349" y="40084"/>
                  </a:lnTo>
                  <a:lnTo>
                    <a:pt x="217266" y="47780"/>
                  </a:lnTo>
                  <a:lnTo>
                    <a:pt x="216204" y="55250"/>
                  </a:lnTo>
                  <a:lnTo>
                    <a:pt x="208785" y="69789"/>
                  </a:lnTo>
                  <a:lnTo>
                    <a:pt x="156231" y="128875"/>
                  </a:lnTo>
                  <a:lnTo>
                    <a:pt x="115479" y="180179"/>
                  </a:lnTo>
                  <a:lnTo>
                    <a:pt x="71533" y="239757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433119" y="396924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369948" y="407452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076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569989" y="3887268"/>
              <a:ext cx="204783" cy="271489"/>
            </a:xfrm>
            <a:custGeom>
              <a:avLst/>
              <a:gdLst/>
              <a:ahLst/>
              <a:cxnLst/>
              <a:rect l="0" t="0" r="0" b="0"/>
              <a:pathLst>
                <a:path w="204783" h="271489">
                  <a:moveTo>
                    <a:pt x="0" y="18804"/>
                  </a:moveTo>
                  <a:lnTo>
                    <a:pt x="37479" y="10471"/>
                  </a:lnTo>
                  <a:lnTo>
                    <a:pt x="88903" y="8709"/>
                  </a:lnTo>
                  <a:lnTo>
                    <a:pt x="149748" y="0"/>
                  </a:lnTo>
                  <a:lnTo>
                    <a:pt x="187090" y="1534"/>
                  </a:lnTo>
                  <a:lnTo>
                    <a:pt x="198426" y="3781"/>
                  </a:lnTo>
                  <a:lnTo>
                    <a:pt x="203644" y="7619"/>
                  </a:lnTo>
                  <a:lnTo>
                    <a:pt x="204782" y="12517"/>
                  </a:lnTo>
                  <a:lnTo>
                    <a:pt x="203203" y="18123"/>
                  </a:lnTo>
                  <a:lnTo>
                    <a:pt x="182685" y="45099"/>
                  </a:lnTo>
                  <a:lnTo>
                    <a:pt x="135972" y="98783"/>
                  </a:lnTo>
                  <a:lnTo>
                    <a:pt x="95750" y="158778"/>
                  </a:lnTo>
                  <a:lnTo>
                    <a:pt x="64061" y="209970"/>
                  </a:lnTo>
                  <a:lnTo>
                    <a:pt x="21057" y="271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917430" y="400082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7"/>
                  </a:lnTo>
                  <a:lnTo>
                    <a:pt x="651" y="7232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843730" y="405347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3"/>
                  </a:lnTo>
                  <a:lnTo>
                    <a:pt x="6343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075357" y="3886645"/>
              <a:ext cx="204608" cy="293169"/>
            </a:xfrm>
            <a:custGeom>
              <a:avLst/>
              <a:gdLst/>
              <a:ahLst/>
              <a:cxnLst/>
              <a:rect l="0" t="0" r="0" b="0"/>
              <a:pathLst>
                <a:path w="204608" h="293169">
                  <a:moveTo>
                    <a:pt x="0" y="29956"/>
                  </a:moveTo>
                  <a:lnTo>
                    <a:pt x="55045" y="13167"/>
                  </a:lnTo>
                  <a:lnTo>
                    <a:pt x="106453" y="6622"/>
                  </a:lnTo>
                  <a:lnTo>
                    <a:pt x="161668" y="0"/>
                  </a:lnTo>
                  <a:lnTo>
                    <a:pt x="198031" y="4442"/>
                  </a:lnTo>
                  <a:lnTo>
                    <a:pt x="203381" y="9437"/>
                  </a:lnTo>
                  <a:lnTo>
                    <a:pt x="204607" y="16277"/>
                  </a:lnTo>
                  <a:lnTo>
                    <a:pt x="203085" y="24346"/>
                  </a:lnTo>
                  <a:lnTo>
                    <a:pt x="166084" y="75837"/>
                  </a:lnTo>
                  <a:lnTo>
                    <a:pt x="122737" y="128285"/>
                  </a:lnTo>
                  <a:lnTo>
                    <a:pt x="89756" y="175634"/>
                  </a:lnTo>
                  <a:lnTo>
                    <a:pt x="59003" y="237006"/>
                  </a:lnTo>
                  <a:lnTo>
                    <a:pt x="21058" y="293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459323" y="4000829"/>
              <a:ext cx="5589" cy="84229"/>
            </a:xfrm>
            <a:custGeom>
              <a:avLst/>
              <a:gdLst/>
              <a:ahLst/>
              <a:cxnLst/>
              <a:rect l="0" t="0" r="0" b="0"/>
              <a:pathLst>
                <a:path w="5589" h="84229">
                  <a:moveTo>
                    <a:pt x="5588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401741" y="403241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2379" y="23719"/>
                  </a:lnTo>
                  <a:lnTo>
                    <a:pt x="26128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622839" y="3917034"/>
              <a:ext cx="228089" cy="304894"/>
            </a:xfrm>
            <a:custGeom>
              <a:avLst/>
              <a:gdLst/>
              <a:ahLst/>
              <a:cxnLst/>
              <a:rect l="0" t="0" r="0" b="0"/>
              <a:pathLst>
                <a:path w="228089" h="304894">
                  <a:moveTo>
                    <a:pt x="0" y="10095"/>
                  </a:moveTo>
                  <a:lnTo>
                    <a:pt x="57265" y="10095"/>
                  </a:lnTo>
                  <a:lnTo>
                    <a:pt x="106655" y="6976"/>
                  </a:lnTo>
                  <a:lnTo>
                    <a:pt x="155214" y="1762"/>
                  </a:lnTo>
                  <a:lnTo>
                    <a:pt x="213544" y="0"/>
                  </a:lnTo>
                  <a:lnTo>
                    <a:pt x="221911" y="4535"/>
                  </a:lnTo>
                  <a:lnTo>
                    <a:pt x="226320" y="12238"/>
                  </a:lnTo>
                  <a:lnTo>
                    <a:pt x="228088" y="22052"/>
                  </a:lnTo>
                  <a:lnTo>
                    <a:pt x="223816" y="42316"/>
                  </a:lnTo>
                  <a:lnTo>
                    <a:pt x="208256" y="70335"/>
                  </a:lnTo>
                  <a:lnTo>
                    <a:pt x="166765" y="132022"/>
                  </a:lnTo>
                  <a:lnTo>
                    <a:pt x="132247" y="185781"/>
                  </a:lnTo>
                  <a:lnTo>
                    <a:pt x="102337" y="248523"/>
                  </a:lnTo>
                  <a:lnTo>
                    <a:pt x="73699" y="304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7612103" y="4361919"/>
            <a:ext cx="1523955" cy="952561"/>
            <a:chOff x="7612103" y="4361919"/>
            <a:chExt cx="1523955" cy="952561"/>
          </a:xfrm>
        </p:grpSpPr>
        <p:sp>
          <p:nvSpPr>
            <p:cNvPr id="223" name="Freeform 222"/>
            <p:cNvSpPr/>
            <p:nvPr/>
          </p:nvSpPr>
          <p:spPr>
            <a:xfrm>
              <a:off x="7612103" y="481152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1" y="16788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612103" y="4916808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75761" y="17959"/>
                  </a:lnTo>
                  <a:lnTo>
                    <a:pt x="14219" y="4470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8008062" y="4663471"/>
              <a:ext cx="298923" cy="544909"/>
            </a:xfrm>
            <a:custGeom>
              <a:avLst/>
              <a:gdLst/>
              <a:ahLst/>
              <a:cxnLst/>
              <a:rect l="0" t="0" r="0" b="0"/>
              <a:pathLst>
                <a:path w="298923" h="544909">
                  <a:moveTo>
                    <a:pt x="98881" y="11182"/>
                  </a:moveTo>
                  <a:lnTo>
                    <a:pt x="74857" y="67396"/>
                  </a:lnTo>
                  <a:lnTo>
                    <a:pt x="65669" y="122848"/>
                  </a:lnTo>
                  <a:lnTo>
                    <a:pt x="52935" y="168290"/>
                  </a:lnTo>
                  <a:lnTo>
                    <a:pt x="50703" y="169733"/>
                  </a:lnTo>
                  <a:lnTo>
                    <a:pt x="48222" y="155738"/>
                  </a:lnTo>
                  <a:lnTo>
                    <a:pt x="58004" y="120564"/>
                  </a:lnTo>
                  <a:lnTo>
                    <a:pt x="81102" y="67926"/>
                  </a:lnTo>
                  <a:lnTo>
                    <a:pt x="101261" y="25640"/>
                  </a:lnTo>
                  <a:lnTo>
                    <a:pt x="115146" y="10589"/>
                  </a:lnTo>
                  <a:lnTo>
                    <a:pt x="133016" y="0"/>
                  </a:lnTo>
                  <a:lnTo>
                    <a:pt x="142695" y="217"/>
                  </a:lnTo>
                  <a:lnTo>
                    <a:pt x="162807" y="9818"/>
                  </a:lnTo>
                  <a:lnTo>
                    <a:pt x="177205" y="28903"/>
                  </a:lnTo>
                  <a:lnTo>
                    <a:pt x="195981" y="84872"/>
                  </a:lnTo>
                  <a:lnTo>
                    <a:pt x="207330" y="146229"/>
                  </a:lnTo>
                  <a:lnTo>
                    <a:pt x="212512" y="199505"/>
                  </a:lnTo>
                  <a:lnTo>
                    <a:pt x="208458" y="261693"/>
                  </a:lnTo>
                  <a:lnTo>
                    <a:pt x="205438" y="315214"/>
                  </a:lnTo>
                  <a:lnTo>
                    <a:pt x="198954" y="377476"/>
                  </a:lnTo>
                  <a:lnTo>
                    <a:pt x="189623" y="431019"/>
                  </a:lnTo>
                  <a:lnTo>
                    <a:pt x="173861" y="482108"/>
                  </a:lnTo>
                  <a:lnTo>
                    <a:pt x="154373" y="517523"/>
                  </a:lnTo>
                  <a:lnTo>
                    <a:pt x="137582" y="531800"/>
                  </a:lnTo>
                  <a:lnTo>
                    <a:pt x="117251" y="540875"/>
                  </a:lnTo>
                  <a:lnTo>
                    <a:pt x="92617" y="544908"/>
                  </a:lnTo>
                  <a:lnTo>
                    <a:pt x="69191" y="540462"/>
                  </a:lnTo>
                  <a:lnTo>
                    <a:pt x="39392" y="524804"/>
                  </a:lnTo>
                  <a:lnTo>
                    <a:pt x="24478" y="510860"/>
                  </a:lnTo>
                  <a:lnTo>
                    <a:pt x="9505" y="482108"/>
                  </a:lnTo>
                  <a:lnTo>
                    <a:pt x="0" y="445643"/>
                  </a:lnTo>
                  <a:lnTo>
                    <a:pt x="6082" y="401288"/>
                  </a:lnTo>
                  <a:lnTo>
                    <a:pt x="13184" y="381094"/>
                  </a:lnTo>
                  <a:lnTo>
                    <a:pt x="24139" y="364320"/>
                  </a:lnTo>
                  <a:lnTo>
                    <a:pt x="46165" y="355305"/>
                  </a:lnTo>
                  <a:lnTo>
                    <a:pt x="73112" y="352468"/>
                  </a:lnTo>
                  <a:lnTo>
                    <a:pt x="109183" y="358618"/>
                  </a:lnTo>
                  <a:lnTo>
                    <a:pt x="170933" y="382033"/>
                  </a:lnTo>
                  <a:lnTo>
                    <a:pt x="228125" y="397465"/>
                  </a:lnTo>
                  <a:lnTo>
                    <a:pt x="265077" y="396647"/>
                  </a:lnTo>
                  <a:lnTo>
                    <a:pt x="298922" y="390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8366158" y="4597228"/>
              <a:ext cx="221621" cy="608920"/>
            </a:xfrm>
            <a:custGeom>
              <a:avLst/>
              <a:gdLst/>
              <a:ahLst/>
              <a:cxnLst/>
              <a:rect l="0" t="0" r="0" b="0"/>
              <a:pathLst>
                <a:path w="221621" h="608920">
                  <a:moveTo>
                    <a:pt x="172453" y="193238"/>
                  </a:moveTo>
                  <a:lnTo>
                    <a:pt x="147259" y="247113"/>
                  </a:lnTo>
                  <a:lnTo>
                    <a:pt x="116031" y="304274"/>
                  </a:lnTo>
                  <a:lnTo>
                    <a:pt x="83337" y="367304"/>
                  </a:lnTo>
                  <a:lnTo>
                    <a:pt x="56324" y="421814"/>
                  </a:lnTo>
                  <a:lnTo>
                    <a:pt x="43548" y="472314"/>
                  </a:lnTo>
                  <a:lnTo>
                    <a:pt x="29920" y="535450"/>
                  </a:lnTo>
                  <a:lnTo>
                    <a:pt x="27217" y="564481"/>
                  </a:lnTo>
                  <a:lnTo>
                    <a:pt x="32254" y="586742"/>
                  </a:lnTo>
                  <a:lnTo>
                    <a:pt x="36874" y="595954"/>
                  </a:lnTo>
                  <a:lnTo>
                    <a:pt x="44632" y="602095"/>
                  </a:lnTo>
                  <a:lnTo>
                    <a:pt x="65731" y="608919"/>
                  </a:lnTo>
                  <a:lnTo>
                    <a:pt x="98329" y="607171"/>
                  </a:lnTo>
                  <a:lnTo>
                    <a:pt x="140783" y="587695"/>
                  </a:lnTo>
                  <a:lnTo>
                    <a:pt x="161888" y="574833"/>
                  </a:lnTo>
                  <a:lnTo>
                    <a:pt x="187910" y="543259"/>
                  </a:lnTo>
                  <a:lnTo>
                    <a:pt x="213367" y="480043"/>
                  </a:lnTo>
                  <a:lnTo>
                    <a:pt x="221620" y="443554"/>
                  </a:lnTo>
                  <a:lnTo>
                    <a:pt x="221211" y="417963"/>
                  </a:lnTo>
                  <a:lnTo>
                    <a:pt x="195584" y="356582"/>
                  </a:lnTo>
                  <a:lnTo>
                    <a:pt x="154780" y="294059"/>
                  </a:lnTo>
                  <a:lnTo>
                    <a:pt x="95043" y="232968"/>
                  </a:lnTo>
                  <a:lnTo>
                    <a:pt x="36290" y="179656"/>
                  </a:lnTo>
                  <a:lnTo>
                    <a:pt x="17855" y="150219"/>
                  </a:lnTo>
                  <a:lnTo>
                    <a:pt x="1145" y="103242"/>
                  </a:lnTo>
                  <a:lnTo>
                    <a:pt x="0" y="79540"/>
                  </a:lnTo>
                  <a:lnTo>
                    <a:pt x="4560" y="57308"/>
                  </a:lnTo>
                  <a:lnTo>
                    <a:pt x="14386" y="35729"/>
                  </a:lnTo>
                  <a:lnTo>
                    <a:pt x="32792" y="20678"/>
                  </a:lnTo>
                  <a:lnTo>
                    <a:pt x="77146" y="1485"/>
                  </a:lnTo>
                  <a:lnTo>
                    <a:pt x="98509" y="0"/>
                  </a:lnTo>
                  <a:lnTo>
                    <a:pt x="118532" y="4409"/>
                  </a:lnTo>
                  <a:lnTo>
                    <a:pt x="150450" y="26304"/>
                  </a:lnTo>
                  <a:lnTo>
                    <a:pt x="163844" y="40666"/>
                  </a:lnTo>
                  <a:lnTo>
                    <a:pt x="181974" y="81602"/>
                  </a:lnTo>
                  <a:lnTo>
                    <a:pt x="187213" y="107357"/>
                  </a:lnTo>
                  <a:lnTo>
                    <a:pt x="181044" y="162019"/>
                  </a:lnTo>
                  <a:lnTo>
                    <a:pt x="172453" y="203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675482" y="4611482"/>
              <a:ext cx="16118" cy="73700"/>
            </a:xfrm>
            <a:custGeom>
              <a:avLst/>
              <a:gdLst/>
              <a:ahLst/>
              <a:cxnLst/>
              <a:rect l="0" t="0" r="0" b="0"/>
              <a:pathLst>
                <a:path w="16118" h="73700">
                  <a:moveTo>
                    <a:pt x="10528" y="73699"/>
                  </a:moveTo>
                  <a:lnTo>
                    <a:pt x="16117" y="56931"/>
                  </a:lnTo>
                  <a:lnTo>
                    <a:pt x="15742" y="39341"/>
                  </a:lnTo>
                  <a:lnTo>
                    <a:pt x="11676" y="221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7803264" y="4361919"/>
              <a:ext cx="1332794" cy="952561"/>
            </a:xfrm>
            <a:custGeom>
              <a:avLst/>
              <a:gdLst/>
              <a:ahLst/>
              <a:cxnLst/>
              <a:rect l="0" t="0" r="0" b="0"/>
              <a:pathLst>
                <a:path w="1332794" h="952561">
                  <a:moveTo>
                    <a:pt x="451078" y="154806"/>
                  </a:moveTo>
                  <a:lnTo>
                    <a:pt x="401525" y="140152"/>
                  </a:lnTo>
                  <a:lnTo>
                    <a:pt x="367765" y="141235"/>
                  </a:lnTo>
                  <a:lnTo>
                    <a:pt x="305994" y="155330"/>
                  </a:lnTo>
                  <a:lnTo>
                    <a:pt x="244106" y="180828"/>
                  </a:lnTo>
                  <a:lnTo>
                    <a:pt x="186058" y="221614"/>
                  </a:lnTo>
                  <a:lnTo>
                    <a:pt x="135323" y="282080"/>
                  </a:lnTo>
                  <a:lnTo>
                    <a:pt x="93118" y="336068"/>
                  </a:lnTo>
                  <a:lnTo>
                    <a:pt x="54115" y="397161"/>
                  </a:lnTo>
                  <a:lnTo>
                    <a:pt x="33858" y="456866"/>
                  </a:lnTo>
                  <a:lnTo>
                    <a:pt x="15954" y="512345"/>
                  </a:lnTo>
                  <a:lnTo>
                    <a:pt x="6693" y="573694"/>
                  </a:lnTo>
                  <a:lnTo>
                    <a:pt x="0" y="634383"/>
                  </a:lnTo>
                  <a:lnTo>
                    <a:pt x="7084" y="689914"/>
                  </a:lnTo>
                  <a:lnTo>
                    <a:pt x="17577" y="728517"/>
                  </a:lnTo>
                  <a:lnTo>
                    <a:pt x="53757" y="782489"/>
                  </a:lnTo>
                  <a:lnTo>
                    <a:pt x="88758" y="820599"/>
                  </a:lnTo>
                  <a:lnTo>
                    <a:pt x="148358" y="857589"/>
                  </a:lnTo>
                  <a:lnTo>
                    <a:pt x="205278" y="882184"/>
                  </a:lnTo>
                  <a:lnTo>
                    <a:pt x="261085" y="901987"/>
                  </a:lnTo>
                  <a:lnTo>
                    <a:pt x="314144" y="919832"/>
                  </a:lnTo>
                  <a:lnTo>
                    <a:pt x="362548" y="930787"/>
                  </a:lnTo>
                  <a:lnTo>
                    <a:pt x="416563" y="938886"/>
                  </a:lnTo>
                  <a:lnTo>
                    <a:pt x="468263" y="944516"/>
                  </a:lnTo>
                  <a:lnTo>
                    <a:pt x="522843" y="952560"/>
                  </a:lnTo>
                  <a:lnTo>
                    <a:pt x="583086" y="951138"/>
                  </a:lnTo>
                  <a:lnTo>
                    <a:pt x="629071" y="947418"/>
                  </a:lnTo>
                  <a:lnTo>
                    <a:pt x="676805" y="945766"/>
                  </a:lnTo>
                  <a:lnTo>
                    <a:pt x="727360" y="939246"/>
                  </a:lnTo>
                  <a:lnTo>
                    <a:pt x="783119" y="933798"/>
                  </a:lnTo>
                  <a:lnTo>
                    <a:pt x="845580" y="919400"/>
                  </a:lnTo>
                  <a:lnTo>
                    <a:pt x="906188" y="902266"/>
                  </a:lnTo>
                  <a:lnTo>
                    <a:pt x="965902" y="884774"/>
                  </a:lnTo>
                  <a:lnTo>
                    <a:pt x="1025065" y="861644"/>
                  </a:lnTo>
                  <a:lnTo>
                    <a:pt x="1085238" y="836689"/>
                  </a:lnTo>
                  <a:lnTo>
                    <a:pt x="1143725" y="803738"/>
                  </a:lnTo>
                  <a:lnTo>
                    <a:pt x="1206598" y="754912"/>
                  </a:lnTo>
                  <a:lnTo>
                    <a:pt x="1258114" y="700207"/>
                  </a:lnTo>
                  <a:lnTo>
                    <a:pt x="1286309" y="644122"/>
                  </a:lnTo>
                  <a:lnTo>
                    <a:pt x="1311289" y="589889"/>
                  </a:lnTo>
                  <a:lnTo>
                    <a:pt x="1327836" y="539446"/>
                  </a:lnTo>
                  <a:lnTo>
                    <a:pt x="1332793" y="476016"/>
                  </a:lnTo>
                  <a:lnTo>
                    <a:pt x="1323721" y="413400"/>
                  </a:lnTo>
                  <a:lnTo>
                    <a:pt x="1305075" y="355365"/>
                  </a:lnTo>
                  <a:lnTo>
                    <a:pt x="1271995" y="301464"/>
                  </a:lnTo>
                  <a:lnTo>
                    <a:pt x="1223150" y="243116"/>
                  </a:lnTo>
                  <a:lnTo>
                    <a:pt x="1163311" y="183891"/>
                  </a:lnTo>
                  <a:lnTo>
                    <a:pt x="1103520" y="140857"/>
                  </a:lnTo>
                  <a:lnTo>
                    <a:pt x="1051159" y="111274"/>
                  </a:lnTo>
                  <a:lnTo>
                    <a:pt x="1000674" y="87152"/>
                  </a:lnTo>
                  <a:lnTo>
                    <a:pt x="945642" y="62977"/>
                  </a:lnTo>
                  <a:lnTo>
                    <a:pt x="889711" y="46590"/>
                  </a:lnTo>
                  <a:lnTo>
                    <a:pt x="833603" y="32088"/>
                  </a:lnTo>
                  <a:lnTo>
                    <a:pt x="774340" y="17958"/>
                  </a:lnTo>
                  <a:lnTo>
                    <a:pt x="723894" y="7414"/>
                  </a:lnTo>
                  <a:lnTo>
                    <a:pt x="671902" y="0"/>
                  </a:lnTo>
                  <a:lnTo>
                    <a:pt x="619452" y="923"/>
                  </a:lnTo>
                  <a:lnTo>
                    <a:pt x="566867" y="5486"/>
                  </a:lnTo>
                  <a:lnTo>
                    <a:pt x="514242" y="9958"/>
                  </a:lnTo>
                  <a:lnTo>
                    <a:pt x="458485" y="18691"/>
                  </a:lnTo>
                  <a:lnTo>
                    <a:pt x="400630" y="31808"/>
                  </a:lnTo>
                  <a:lnTo>
                    <a:pt x="349563" y="44272"/>
                  </a:lnTo>
                  <a:lnTo>
                    <a:pt x="288014" y="56065"/>
                  </a:lnTo>
                  <a:lnTo>
                    <a:pt x="272093" y="60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2014-11-25T17:08:44Z</dcterms:created>
  <dcterms:modified xsi:type="dcterms:W3CDTF">2014-11-25T17:09:29Z</dcterms:modified>
</cp:coreProperties>
</file>